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1" r:id="rId4"/>
    <p:sldId id="262" r:id="rId5"/>
    <p:sldId id="263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86AD0B0-2FD4-4FB9-897B-E7BEC59B968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CA7BB8-1C91-4CE8-A2CD-85F98CCD1D1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EE51F8-5814-4650-83A8-22FE0DF0788F}" type="datetime1">
              <a:rPr lang="cs-CZ"/>
              <a:pPr lvl="0"/>
              <a:t>23.11.2022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DCAD6499-E1CE-4B1C-B916-16A44487D4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6D21DD6-A1B8-4EC7-9106-9A645C566A7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BD5B56-2210-4FAE-ACEB-DBB44E37593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B4109B-2029-4ADF-A191-2233465FA1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42A2DB-2417-4600-BF6A-69F5D5F5C64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03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4ED6DF1-B710-4557-ADA4-B983ED2C9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270A4B-FCFB-4C70-8AF9-AA736E2335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6A502D-ADDC-4176-99FA-9EEA6CFC839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C0C214-06C7-410D-9555-FBB7AAFF4B57}" type="slidenum"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9FCF17-8746-4357-AB01-31F78C7A1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368900-375B-49F0-9A59-6E42DA9B20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243448-1EF6-4842-8561-0F062D4EA5E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D7EA2A-BCC5-43F0-9EBB-000EABB5CB38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7B3386-C039-4BD4-B0C5-D9B0C8ACA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BBD7AB-B9B1-4BF4-8AA1-1D621DDE3F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1E215C-2397-4D34-B0DE-A45134E929E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4C36A1-63DD-4828-9E08-531034FE6FC0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174-15E5-4C34-832C-043E3DD9B96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07198" y="1096969"/>
            <a:ext cx="7977600" cy="2085691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519F0-E08B-44E8-8BF4-1419CBC26A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15999" y="3945773"/>
            <a:ext cx="5759997" cy="1832731"/>
          </a:xfrm>
        </p:spPr>
        <p:txBody>
          <a:bodyPr anchorCtr="1"/>
          <a:lstStyle>
            <a:lvl1pPr marL="0" indent="0" algn="ctr">
              <a:lnSpc>
                <a:spcPct val="125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10A7-0475-47C4-A908-6F0AE9465F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B8494A-3CF4-477F-AF95-0B9C93BB960A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B890-B5E6-46E0-A2CE-2412C21202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76B9-CBF6-4705-86F7-D944A1D75B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D976DB-484B-4FDB-A48B-C736824C944B}" type="slidenum"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5F584B-3769-485A-A1A0-AE7C89AA8BA6}"/>
              </a:ext>
            </a:extLst>
          </p:cNvPr>
          <p:cNvCxnSpPr/>
          <p:nvPr/>
        </p:nvCxnSpPr>
        <p:spPr>
          <a:xfrm>
            <a:off x="5825999" y="3525770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2F4A6F6-8678-42D2-ABE2-AE41DFFF6A44}"/>
              </a:ext>
            </a:extLst>
          </p:cNvPr>
          <p:cNvGrpSpPr/>
          <p:nvPr/>
        </p:nvGrpSpPr>
        <p:grpSpPr>
          <a:xfrm>
            <a:off x="9780248" y="4179924"/>
            <a:ext cx="1643171" cy="1862139"/>
            <a:chOff x="9780248" y="4179924"/>
            <a:chExt cx="1643171" cy="18621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EE94A0-6DC6-4922-BF36-49E54FE6DFD1}"/>
                </a:ext>
              </a:extLst>
            </p:cNvPr>
            <p:cNvGrpSpPr/>
            <p:nvPr/>
          </p:nvGrpSpPr>
          <p:grpSpPr>
            <a:xfrm>
              <a:off x="9780248" y="4682039"/>
              <a:ext cx="1643171" cy="540657"/>
              <a:chOff x="9780248" y="4682039"/>
              <a:chExt cx="1643171" cy="540657"/>
            </a:xfrm>
          </p:grpSpPr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A92E1EBF-8CD2-4AE1-A997-8DEDBF2EE7F5}"/>
                  </a:ext>
                </a:extLst>
              </p:cNvPr>
              <p:cNvSpPr/>
              <p:nvPr/>
            </p:nvSpPr>
            <p:spPr>
              <a:xfrm rot="2700006">
                <a:off x="10330314" y="4131973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F00B9708-5EA6-4746-8023-3F19D81563EC}"/>
                  </a:ext>
                </a:extLst>
              </p:cNvPr>
              <p:cNvSpPr/>
              <p:nvPr/>
            </p:nvSpPr>
            <p:spPr>
              <a:xfrm rot="2700006">
                <a:off x="10556646" y="4355923"/>
                <a:ext cx="314325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12" name="Line 70">
              <a:extLst>
                <a:ext uri="{FF2B5EF4-FFF2-40B4-BE49-F238E27FC236}">
                  <a16:creationId xmlns:a16="http://schemas.microsoft.com/office/drawing/2014/main" id="{D9BACA51-4EF1-4246-9AE5-65CBB9C4EE5E}"/>
                </a:ext>
              </a:extLst>
            </p:cNvPr>
            <p:cNvSpPr/>
            <p:nvPr/>
          </p:nvSpPr>
          <p:spPr>
            <a:xfrm rot="2699990" flipV="1">
              <a:off x="10446086" y="4179924"/>
              <a:ext cx="0" cy="1862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1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9CCB-58C6-43D3-9311-A8EA809F2E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CC982-ECDC-4842-8406-38A16E1C108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B8BF-5DDE-4B56-B837-43779FCE79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1ADD9-4F2C-4DFF-A0F1-55A69452D4C1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C9631-F8F0-41B5-8BA6-5D2FD2B219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A6390-3711-4E4F-9160-1100F94805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69A62A-4548-484B-98B2-F9A3C795FF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B593B-DC04-4500-B0A0-CC02E2DDA9F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26C7A-A7C2-4783-87E4-2F5790E7D6C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812E1-67B6-45F8-8E37-E1D40B4FEE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1DE3E4-69A0-47A0-970B-5C1D1829FB76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A827-3C90-43DF-A3FF-CC255BAF1D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FD49D-347D-405C-92F8-6211DA2033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E6FD3-B7C0-4159-A6AB-6F4F378B45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9373-BD51-4C86-96C1-998CAAA38C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FA76E-296A-4F71-A3AD-5A7ED2C56E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781D-92F0-4DB4-9C8B-882B548ADB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521E1E-175A-467B-AB48-F27B15647A29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B895-1AFB-4945-AD13-DE5EA86ED1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CB219-89F2-46F2-806A-8F48A9E7B9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96DE7-9B39-45D0-88CE-06C56D56D9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51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9FA1-77E3-461A-99D2-6CCFF7E6A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002" y="2305796"/>
            <a:ext cx="4636803" cy="2246397"/>
          </a:xfrm>
        </p:spPr>
        <p:txBody>
          <a:bodyPr anchor="ctr" anchorCtr="1"/>
          <a:lstStyle>
            <a:lvl1pPr algn="ctr"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1DAFF-FAF3-4670-831E-8629B96E38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5245" y="2305796"/>
            <a:ext cx="4636803" cy="2246397"/>
          </a:xfrm>
        </p:spPr>
        <p:txBody>
          <a:bodyPr anchor="ctr" anchorCtr="1"/>
          <a:lstStyle>
            <a:lvl1pPr marL="0" indent="0" algn="ctr">
              <a:lnSpc>
                <a:spcPct val="125000"/>
              </a:lnSpc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0E83-95E7-45F4-9534-DD23384261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AB846C-A8FE-4273-B398-5DE394454AD3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A6A9-0178-4A34-B1EE-DEFB9E47D5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6EC2-E619-42BE-90C9-73C64AFE54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359AE-131F-4BCE-AF09-EFC1A6A9C40A}" type="slidenum"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C102C7-5261-4FE7-88C3-2C0D67290D27}"/>
              </a:ext>
            </a:extLst>
          </p:cNvPr>
          <p:cNvSpPr/>
          <p:nvPr/>
        </p:nvSpPr>
        <p:spPr>
          <a:xfrm>
            <a:off x="1437135" y="649306"/>
            <a:ext cx="340412" cy="3404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venir Next LT Pr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24CEC0-E65C-4D8E-BEF1-F9DA0C0FDA1C}"/>
              </a:ext>
            </a:extLst>
          </p:cNvPr>
          <p:cNvGrpSpPr/>
          <p:nvPr/>
        </p:nvGrpSpPr>
        <p:grpSpPr>
          <a:xfrm>
            <a:off x="1079504" y="1084974"/>
            <a:ext cx="949641" cy="936892"/>
            <a:chOff x="1079504" y="1084974"/>
            <a:chExt cx="949641" cy="9368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679C48-75CE-4581-87B6-38898F56C3DB}"/>
                </a:ext>
              </a:extLst>
            </p:cNvPr>
            <p:cNvGrpSpPr/>
            <p:nvPr/>
          </p:nvGrpSpPr>
          <p:grpSpPr>
            <a:xfrm>
              <a:off x="1079504" y="1089452"/>
              <a:ext cx="317113" cy="932414"/>
              <a:chOff x="1079504" y="1089452"/>
              <a:chExt cx="317113" cy="932414"/>
            </a:xfrm>
          </p:grpSpPr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96018D16-A7F6-45E9-ABEB-15F01AAEE594}"/>
                  </a:ext>
                </a:extLst>
              </p:cNvPr>
              <p:cNvSpPr/>
              <p:nvPr/>
            </p:nvSpPr>
            <p:spPr>
              <a:xfrm rot="10799991">
                <a:off x="1236844" y="1311241"/>
                <a:ext cx="159773" cy="7106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1F8CD9F2-B78B-4125-ABA2-89D5F542F0CA}"/>
                  </a:ext>
                </a:extLst>
              </p:cNvPr>
              <p:cNvSpPr/>
              <p:nvPr/>
            </p:nvSpPr>
            <p:spPr>
              <a:xfrm rot="10799991">
                <a:off x="1079504" y="1311241"/>
                <a:ext cx="157386" cy="7106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2" name="Line 70">
                <a:extLst>
                  <a:ext uri="{FF2B5EF4-FFF2-40B4-BE49-F238E27FC236}">
                    <a16:creationId xmlns:a16="http://schemas.microsoft.com/office/drawing/2014/main" id="{6571BD1C-7892-44EB-A395-EFB43D9DD3C5}"/>
                  </a:ext>
                </a:extLst>
              </p:cNvPr>
              <p:cNvSpPr/>
              <p:nvPr/>
            </p:nvSpPr>
            <p:spPr>
              <a:xfrm rot="10800009" flipV="1">
                <a:off x="1236890" y="1089452"/>
                <a:ext cx="0" cy="9324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D626E1A5-72B7-4CED-A9C6-CDACF18228CC}"/>
                </a:ext>
              </a:extLst>
            </p:cNvPr>
            <p:cNvGrpSpPr/>
            <p:nvPr/>
          </p:nvGrpSpPr>
          <p:grpSpPr>
            <a:xfrm>
              <a:off x="1096741" y="1084974"/>
              <a:ext cx="932404" cy="822771"/>
              <a:chOff x="1096741" y="1084974"/>
              <a:chExt cx="932404" cy="822771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F688D442-1CED-4C46-A114-C3C5BADA2ECA}"/>
                  </a:ext>
                </a:extLst>
              </p:cNvPr>
              <p:cNvSpPr/>
              <p:nvPr/>
            </p:nvSpPr>
            <p:spPr>
              <a:xfrm rot="8100003" flipH="1">
                <a:off x="1504945" y="1197120"/>
                <a:ext cx="159773" cy="7106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E6B18F67-2B36-4B60-B05C-A2EE78969404}"/>
                  </a:ext>
                </a:extLst>
              </p:cNvPr>
              <p:cNvSpPr/>
              <p:nvPr/>
            </p:nvSpPr>
            <p:spPr>
              <a:xfrm rot="8100003" flipH="1">
                <a:off x="1618302" y="1084974"/>
                <a:ext cx="157386" cy="7106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C34A9824-54F7-4E8E-8989-1CD120129C08}"/>
                  </a:ext>
                </a:extLst>
              </p:cNvPr>
              <p:cNvSpPr/>
              <p:nvPr/>
            </p:nvSpPr>
            <p:spPr>
              <a:xfrm rot="8099985" flipH="1" flipV="1">
                <a:off x="1562943" y="951316"/>
                <a:ext cx="0" cy="9324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9CF40E-6ECD-457D-B8D4-3C881E8B0634}"/>
              </a:ext>
            </a:extLst>
          </p:cNvPr>
          <p:cNvCxnSpPr/>
          <p:nvPr/>
        </p:nvCxnSpPr>
        <p:spPr>
          <a:xfrm rot="5399996" flipH="1">
            <a:off x="5826009" y="3428989"/>
            <a:ext cx="539989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195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A656-94BF-4126-A86B-0EEE1F86A6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7EEA-EFB9-48DA-8ACF-F251366AAA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89399" y="1685925"/>
            <a:ext cx="4928396" cy="40925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B8FE1-0753-4822-978E-5238317FD9B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74201" y="1685925"/>
            <a:ext cx="4928396" cy="40925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1249B-6CE0-4C6E-82FD-6CF47E5E84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DBAD47-C4DF-4CB0-A8CC-E51DE638597F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FEB4D-C6B7-4E3B-9FC2-C1B9A72271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C7692-F613-437D-923B-F1732DD9D5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5CE8B7-CD57-4009-AB27-B29086B6FE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F86F-17B0-4375-AA42-146BD9F045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0AED0-BDEF-4ACC-921A-E69396AD16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9399" y="1736729"/>
            <a:ext cx="4928396" cy="661915"/>
          </a:xfrm>
        </p:spPr>
        <p:txBody>
          <a:bodyPr anchor="b"/>
          <a:lstStyle>
            <a:lvl1pPr marL="0" indent="0">
              <a:buNone/>
              <a:defRPr sz="1600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EEE26-19C7-4DAE-A7D0-508F261358C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89399" y="2431252"/>
            <a:ext cx="4928396" cy="33472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F05EE-285B-488C-B19D-178C01201D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74201" y="1736729"/>
            <a:ext cx="4928396" cy="662400"/>
          </a:xfrm>
        </p:spPr>
        <p:txBody>
          <a:bodyPr anchor="b"/>
          <a:lstStyle>
            <a:lvl1pPr marL="0" indent="0">
              <a:buNone/>
              <a:defRPr sz="1600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665D8-D450-46DF-A796-5349C5BBC5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74201" y="2431252"/>
            <a:ext cx="4928396" cy="33472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32C03-4C17-415B-A65A-6FCEFB1CF8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D3E1C1-0EF3-45FB-B67B-F85302865BB1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34AAF-B72B-4F0D-A501-FC653BA352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6A2C6-493E-45BE-A627-12FE126618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4C50FC-1316-426F-97BB-F02B011C8A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B6F1-7C28-4ED1-8FC7-6A7C75C14F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F15AF-4D1D-4712-9B70-7EC3118053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5DB62-8D7B-4333-9055-707E6829D39E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71B7E-BD59-41C5-A32F-E08B36F332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01BD6-0F9C-4F5E-89F5-9F4AD2EA00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DEAA66-1E8E-443C-B947-3E1DAFBD2E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4F19C-511F-423B-BAA7-386BB7D34E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B443A6-D3E1-4D7D-8A3B-3EB82702769B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4D962-08B9-45E9-8063-14E1288EA4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8D4D4-C1C3-4FFE-A6B2-7122C72042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774240-6281-4C82-AD4B-4FB93A6A21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462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05A0-77EE-4358-8A7D-D1FF9FDCF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002" y="955676"/>
            <a:ext cx="3531595" cy="13849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9800-ED3E-463D-8D61-635330CA47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44849" y="882652"/>
            <a:ext cx="5759997" cy="48958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4B464-F245-40BA-82F8-63F0794E130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9399" y="2584761"/>
            <a:ext cx="3531595" cy="3193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A4EAF-0B85-49D5-9F1C-19E8395EE0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58FFBF-ED3F-42A2-A1E8-D10CE6FF3D5C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F868A-2832-43E6-8B90-A3DE621FB5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D1656-1FE7-4678-8F0F-FB208B59A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D6D4A-08DB-4FF0-8220-017FD9CE9A88}" type="slidenum">
              <a:t>‹#›</a:t>
            </a:fld>
            <a:endParaRPr lang="en-US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BFB04F89-E9AF-4EBC-B173-98CF22E5332E}"/>
              </a:ext>
            </a:extLst>
          </p:cNvPr>
          <p:cNvCxnSpPr/>
          <p:nvPr/>
        </p:nvCxnSpPr>
        <p:spPr>
          <a:xfrm>
            <a:off x="4979986" y="539998"/>
            <a:ext cx="0" cy="5778003"/>
          </a:xfrm>
          <a:prstGeom prst="straightConnector1">
            <a:avLst/>
          </a:prstGeom>
          <a:noFill/>
          <a:ln w="12701" cap="flat">
            <a:solidFill>
              <a:srgbClr val="FFFFFF">
                <a:alpha val="40000"/>
              </a:srgbClr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84674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75FD-34D6-4297-BFB2-CC1B59A5F0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002" y="955456"/>
            <a:ext cx="3531595" cy="13849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D793A-C5AD-4687-AF1D-EC3990AE06E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537204" y="539998"/>
            <a:ext cx="6115049" cy="52384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432D5-2073-444F-95D9-50831329EB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90002" y="2584761"/>
            <a:ext cx="3531595" cy="32842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442EC-1714-489E-B92C-8462F6B29D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A11F2-EA73-4AD7-8E93-5037E3E12E9F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14F07-1ADF-4C25-96CB-A905CAECB4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5B7B3-DA5C-4339-940B-CA0CCC13BE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221D0A-1D1C-436B-9EF2-B42E5501A1B0}" type="slidenum">
              <a:t>‹#›</a:t>
            </a:fld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60084ABF-AEDD-4946-894C-246CCD274041}"/>
              </a:ext>
            </a:extLst>
          </p:cNvPr>
          <p:cNvCxnSpPr/>
          <p:nvPr/>
        </p:nvCxnSpPr>
        <p:spPr>
          <a:xfrm>
            <a:off x="4979986" y="539998"/>
            <a:ext cx="0" cy="5778003"/>
          </a:xfrm>
          <a:prstGeom prst="straightConnector1">
            <a:avLst/>
          </a:prstGeom>
          <a:noFill/>
          <a:ln w="12701" cap="flat">
            <a:solidFill>
              <a:srgbClr val="FFFFFF">
                <a:alpha val="40000"/>
              </a:srgbClr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472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A3022-63CE-4244-923E-D792CECDD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9399" y="395285"/>
            <a:ext cx="10213198" cy="11128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BCEE6-5A49-4E68-99FC-DF2341D61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9399" y="1685925"/>
            <a:ext cx="10213198" cy="40401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40CD-9485-4C05-B432-DAF52695B50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0003" y="6357164"/>
            <a:ext cx="1760146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200" baseline="0">
                <a:solidFill>
                  <a:srgbClr val="000000"/>
                </a:solidFill>
                <a:uFillTx/>
                <a:latin typeface="Goudy Old Style"/>
              </a:defRPr>
            </a:lvl1pPr>
          </a:lstStyle>
          <a:p>
            <a:pPr lvl="0"/>
            <a:fld id="{78FEDE2E-D4DF-43B8-87F6-C631A01DADBE}" type="datetime1">
              <a:rPr lang="en-US"/>
              <a:pPr lvl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473E-9F83-48C9-B050-B71CFFFDA0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754309" y="6357603"/>
            <a:ext cx="6683377" cy="460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300" baseline="0">
                <a:solidFill>
                  <a:srgbClr val="000000"/>
                </a:solidFill>
                <a:uFillTx/>
                <a:latin typeface="Goudy Old Style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F3D6-070F-4A4A-880B-DC8150BD79B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82797" y="6357603"/>
            <a:ext cx="1760146" cy="460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200" baseline="0">
                <a:solidFill>
                  <a:srgbClr val="000000"/>
                </a:solidFill>
                <a:uFillTx/>
                <a:latin typeface="Goudy Old Style"/>
              </a:defRPr>
            </a:lvl1pPr>
          </a:lstStyle>
          <a:p>
            <a:pPr lvl="0"/>
            <a:fld id="{7E248BE0-4015-4C0E-A3EF-6D915B22228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Goudy Old Style"/>
        </a:defRPr>
      </a:lvl1pPr>
    </p:titleStyle>
    <p:bodyStyle>
      <a:lvl1pPr marL="359999" marR="0" lvl="0" indent="-359999" algn="l" defTabSz="914400" rtl="0" fontAlgn="auto" hangingPunct="1">
        <a:lnSpc>
          <a:spcPct val="150000"/>
        </a:lnSpc>
        <a:spcBef>
          <a:spcPts val="1000"/>
        </a:spcBef>
        <a:spcAft>
          <a:spcPts val="0"/>
        </a:spcAft>
        <a:buClr>
          <a:srgbClr val="9A96C6"/>
        </a:buClr>
        <a:buSzPct val="100000"/>
        <a:buFont typeface="Wingdings" pitchFamily="2"/>
        <a:buChar char=""/>
        <a:tabLst/>
        <a:defRPr lang="en-US" sz="2000" b="0" i="0" u="none" strike="noStrike" kern="1200" cap="none" spc="50" baseline="0">
          <a:solidFill>
            <a:srgbClr val="000000"/>
          </a:solidFill>
          <a:uFillTx/>
          <a:latin typeface="Avenir Next LT Pro"/>
        </a:defRPr>
      </a:lvl1pPr>
      <a:lvl2pPr marL="359999" marR="0" lvl="1" indent="0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None/>
        <a:tabLst/>
        <a:defRPr lang="en-US" sz="2000" b="0" i="1" u="none" strike="noStrike" kern="1200" cap="none" spc="50" baseline="0">
          <a:solidFill>
            <a:srgbClr val="000000"/>
          </a:solidFill>
          <a:uFillTx/>
          <a:latin typeface="Avenir Next LT Pro"/>
        </a:defRPr>
      </a:lvl2pPr>
      <a:lvl3pPr marL="1079997" marR="0" lvl="2" indent="-359999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Clr>
          <a:srgbClr val="9A96C6"/>
        </a:buClr>
        <a:buSzPct val="100000"/>
        <a:buFont typeface="Wingdings" pitchFamily="2"/>
        <a:buChar char=""/>
        <a:tabLst/>
        <a:defRPr lang="en-US" sz="2000" b="0" i="0" u="none" strike="noStrike" kern="1200" cap="none" spc="50" baseline="0">
          <a:solidFill>
            <a:srgbClr val="000000"/>
          </a:solidFill>
          <a:uFillTx/>
          <a:latin typeface="Avenir Next LT Pro"/>
        </a:defRPr>
      </a:lvl3pPr>
      <a:lvl4pPr marL="1079997" marR="0" lvl="3" indent="0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None/>
        <a:tabLst/>
        <a:defRPr lang="en-US" sz="2000" b="0" i="1" u="none" strike="noStrike" kern="1200" cap="none" spc="50" baseline="0">
          <a:solidFill>
            <a:srgbClr val="000000"/>
          </a:solidFill>
          <a:uFillTx/>
          <a:latin typeface="Avenir Next LT Pro"/>
        </a:defRPr>
      </a:lvl4pPr>
      <a:lvl5pPr marL="1799996" marR="0" lvl="4" indent="-359999" algn="l" defTabSz="914400" rtl="0" fontAlgn="auto" hangingPunct="1">
        <a:lnSpc>
          <a:spcPct val="150000"/>
        </a:lnSpc>
        <a:spcBef>
          <a:spcPts val="500"/>
        </a:spcBef>
        <a:spcAft>
          <a:spcPts val="0"/>
        </a:spcAft>
        <a:buClr>
          <a:srgbClr val="9A96C6"/>
        </a:buClr>
        <a:buSzPct val="100000"/>
        <a:buFont typeface="Wingdings" pitchFamily="2"/>
        <a:buChar char=""/>
        <a:tabLst/>
        <a:defRPr lang="en-US" sz="2000" b="0" i="0" u="none" strike="noStrike" kern="1200" cap="none" spc="5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5">
            <a:extLst>
              <a:ext uri="{FF2B5EF4-FFF2-40B4-BE49-F238E27FC236}">
                <a16:creationId xmlns:a16="http://schemas.microsoft.com/office/drawing/2014/main" id="{D6628E3F-8D1A-48FE-B2ED-B7BE69910163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525770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  <p:grpSp>
        <p:nvGrpSpPr>
          <p:cNvPr id="3" name="Group 207">
            <a:extLst>
              <a:ext uri="{FF2B5EF4-FFF2-40B4-BE49-F238E27FC236}">
                <a16:creationId xmlns:a16="http://schemas.microsoft.com/office/drawing/2014/main" id="{0D51666C-1FBC-40A5-94B9-3E19A50CD2A1}"/>
              </a:ext>
            </a:extLst>
          </p:cNvPr>
          <p:cNvGrpSpPr/>
          <p:nvPr/>
        </p:nvGrpSpPr>
        <p:grpSpPr>
          <a:xfrm>
            <a:off x="9780248" y="4179924"/>
            <a:ext cx="1643171" cy="1862139"/>
            <a:chOff x="9780248" y="4179924"/>
            <a:chExt cx="1643171" cy="1862139"/>
          </a:xfrm>
        </p:grpSpPr>
        <p:grpSp>
          <p:nvGrpSpPr>
            <p:cNvPr id="4" name="Group 208">
              <a:extLst>
                <a:ext uri="{FF2B5EF4-FFF2-40B4-BE49-F238E27FC236}">
                  <a16:creationId xmlns:a16="http://schemas.microsoft.com/office/drawing/2014/main" id="{4A0FA9E9-34C9-470D-BD86-BA21F4206565}"/>
                </a:ext>
              </a:extLst>
            </p:cNvPr>
            <p:cNvGrpSpPr/>
            <p:nvPr/>
          </p:nvGrpSpPr>
          <p:grpSpPr>
            <a:xfrm>
              <a:off x="9780248" y="4682039"/>
              <a:ext cx="1643171" cy="540657"/>
              <a:chOff x="9780248" y="4682039"/>
              <a:chExt cx="1643171" cy="540657"/>
            </a:xfrm>
          </p:grpSpPr>
          <p:sp>
            <p:nvSpPr>
              <p:cNvPr id="5" name="Freeform 68">
                <a:extLst>
                  <a:ext uri="{FF2B5EF4-FFF2-40B4-BE49-F238E27FC236}">
                    <a16:creationId xmlns:a16="http://schemas.microsoft.com/office/drawing/2014/main" id="{FDDB60BE-C202-42E8-AEF6-EEF589283CF9}"/>
                  </a:ext>
                </a:extLst>
              </p:cNvPr>
              <p:cNvSpPr/>
              <p:nvPr/>
            </p:nvSpPr>
            <p:spPr>
              <a:xfrm rot="2700006">
                <a:off x="10330314" y="4131973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" name="Freeform 69">
                <a:extLst>
                  <a:ext uri="{FF2B5EF4-FFF2-40B4-BE49-F238E27FC236}">
                    <a16:creationId xmlns:a16="http://schemas.microsoft.com/office/drawing/2014/main" id="{35EE4E83-1B5A-489D-B193-8EC68E93B529}"/>
                  </a:ext>
                </a:extLst>
              </p:cNvPr>
              <p:cNvSpPr/>
              <p:nvPr/>
            </p:nvSpPr>
            <p:spPr>
              <a:xfrm rot="2700006">
                <a:off x="10556646" y="4355923"/>
                <a:ext cx="314325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7" name="Line 70">
              <a:extLst>
                <a:ext uri="{FF2B5EF4-FFF2-40B4-BE49-F238E27FC236}">
                  <a16:creationId xmlns:a16="http://schemas.microsoft.com/office/drawing/2014/main" id="{9329B601-E867-4EE6-B092-E86BEEC8A0A6}"/>
                </a:ext>
              </a:extLst>
            </p:cNvPr>
            <p:cNvSpPr/>
            <p:nvPr/>
          </p:nvSpPr>
          <p:spPr>
            <a:xfrm rot="2699990" flipV="1">
              <a:off x="10446086" y="4179924"/>
              <a:ext cx="0" cy="1862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8" name="Rectangle 213">
            <a:extLst>
              <a:ext uri="{FF2B5EF4-FFF2-40B4-BE49-F238E27FC236}">
                <a16:creationId xmlns:a16="http://schemas.microsoft.com/office/drawing/2014/main" id="{793219B7-607D-4947-9CC0-9061D6A1DDE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3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grpSp>
        <p:nvGrpSpPr>
          <p:cNvPr id="9" name="Group 215">
            <a:extLst>
              <a:ext uri="{FF2B5EF4-FFF2-40B4-BE49-F238E27FC236}">
                <a16:creationId xmlns:a16="http://schemas.microsoft.com/office/drawing/2014/main" id="{2B1095CD-63C6-4257-9A39-7932984E52AA}"/>
              </a:ext>
            </a:extLst>
          </p:cNvPr>
          <p:cNvGrpSpPr/>
          <p:nvPr/>
        </p:nvGrpSpPr>
        <p:grpSpPr>
          <a:xfrm>
            <a:off x="464372" y="26234"/>
            <a:ext cx="3332471" cy="6273560"/>
            <a:chOff x="464372" y="26234"/>
            <a:chExt cx="3332471" cy="6273560"/>
          </a:xfrm>
        </p:grpSpPr>
        <p:grpSp>
          <p:nvGrpSpPr>
            <p:cNvPr id="10" name="Group 216">
              <a:extLst>
                <a:ext uri="{FF2B5EF4-FFF2-40B4-BE49-F238E27FC236}">
                  <a16:creationId xmlns:a16="http://schemas.microsoft.com/office/drawing/2014/main" id="{C52D5BF9-7F72-4CB4-AD66-F72B6DFE9E38}"/>
                </a:ext>
              </a:extLst>
            </p:cNvPr>
            <p:cNvGrpSpPr/>
            <p:nvPr/>
          </p:nvGrpSpPr>
          <p:grpSpPr>
            <a:xfrm>
              <a:off x="467655" y="26234"/>
              <a:ext cx="3329188" cy="3838578"/>
              <a:chOff x="467655" y="26234"/>
              <a:chExt cx="3329188" cy="3838578"/>
            </a:xfrm>
          </p:grpSpPr>
          <p:sp>
            <p:nvSpPr>
              <p:cNvPr id="11" name="Freeform 64">
                <a:extLst>
                  <a:ext uri="{FF2B5EF4-FFF2-40B4-BE49-F238E27FC236}">
                    <a16:creationId xmlns:a16="http://schemas.microsoft.com/office/drawing/2014/main" id="{BE36325B-5AB7-40F6-B4A0-8505DBA2A6C2}"/>
                  </a:ext>
                </a:extLst>
              </p:cNvPr>
              <p:cNvSpPr/>
              <p:nvPr/>
            </p:nvSpPr>
            <p:spPr>
              <a:xfrm rot="2700006">
                <a:off x="2195052" y="172872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2" name="Freeform 81">
                <a:extLst>
                  <a:ext uri="{FF2B5EF4-FFF2-40B4-BE49-F238E27FC236}">
                    <a16:creationId xmlns:a16="http://schemas.microsoft.com/office/drawing/2014/main" id="{4A125DF3-6072-43B7-8DE3-C15667C43B82}"/>
                  </a:ext>
                </a:extLst>
              </p:cNvPr>
              <p:cNvSpPr/>
              <p:nvPr/>
            </p:nvSpPr>
            <p:spPr>
              <a:xfrm rot="2700006">
                <a:off x="1656233" y="226754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3" name="Freeform 61">
                <a:extLst>
                  <a:ext uri="{FF2B5EF4-FFF2-40B4-BE49-F238E27FC236}">
                    <a16:creationId xmlns:a16="http://schemas.microsoft.com/office/drawing/2014/main" id="{E6CD433D-12E5-42CC-AB14-BDCCFBCA1B14}"/>
                  </a:ext>
                </a:extLst>
              </p:cNvPr>
              <p:cNvSpPr/>
              <p:nvPr/>
            </p:nvSpPr>
            <p:spPr>
              <a:xfrm rot="2700006">
                <a:off x="1326208" y="8598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4" name="Freeform 78">
                <a:extLst>
                  <a:ext uri="{FF2B5EF4-FFF2-40B4-BE49-F238E27FC236}">
                    <a16:creationId xmlns:a16="http://schemas.microsoft.com/office/drawing/2014/main" id="{85196426-C1AF-4F5E-8023-C81DC0C2D301}"/>
                  </a:ext>
                </a:extLst>
              </p:cNvPr>
              <p:cNvSpPr/>
              <p:nvPr/>
            </p:nvSpPr>
            <p:spPr>
              <a:xfrm rot="2700006">
                <a:off x="787397" y="139869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5" name="Freeform 84">
                <a:extLst>
                  <a:ext uri="{FF2B5EF4-FFF2-40B4-BE49-F238E27FC236}">
                    <a16:creationId xmlns:a16="http://schemas.microsoft.com/office/drawing/2014/main" id="{E73B57A5-3478-4E34-B6E7-E0AEC1C04724}"/>
                  </a:ext>
                </a:extLst>
              </p:cNvPr>
              <p:cNvSpPr/>
              <p:nvPr/>
            </p:nvSpPr>
            <p:spPr>
              <a:xfrm rot="2700006">
                <a:off x="248578" y="193751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6" name="Freeform 87">
                <a:extLst>
                  <a:ext uri="{FF2B5EF4-FFF2-40B4-BE49-F238E27FC236}">
                    <a16:creationId xmlns:a16="http://schemas.microsoft.com/office/drawing/2014/main" id="{2A78E0C7-B4AF-4C6B-BD11-77F387C238F3}"/>
                  </a:ext>
                </a:extLst>
              </p:cNvPr>
              <p:cNvSpPr/>
              <p:nvPr/>
            </p:nvSpPr>
            <p:spPr>
              <a:xfrm rot="2700006">
                <a:off x="1117423" y="280635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7" name="Freeform 60">
                <a:extLst>
                  <a:ext uri="{FF2B5EF4-FFF2-40B4-BE49-F238E27FC236}">
                    <a16:creationId xmlns:a16="http://schemas.microsoft.com/office/drawing/2014/main" id="{F63D461F-4F5F-48A1-AC97-DB5D48929FDB}"/>
                  </a:ext>
                </a:extLst>
              </p:cNvPr>
              <p:cNvSpPr/>
              <p:nvPr/>
            </p:nvSpPr>
            <p:spPr>
              <a:xfrm rot="2700006">
                <a:off x="2927688" y="493356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8" name="Freeform 59">
                <a:extLst>
                  <a:ext uri="{FF2B5EF4-FFF2-40B4-BE49-F238E27FC236}">
                    <a16:creationId xmlns:a16="http://schemas.microsoft.com/office/drawing/2014/main" id="{AEDF5B88-B6B9-410E-A468-56457DDADF1A}"/>
                  </a:ext>
                </a:extLst>
              </p:cNvPr>
              <p:cNvSpPr/>
              <p:nvPr/>
            </p:nvSpPr>
            <p:spPr>
              <a:xfrm rot="2700006">
                <a:off x="2702060" y="26772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9" name="Freeform 62">
                <a:extLst>
                  <a:ext uri="{FF2B5EF4-FFF2-40B4-BE49-F238E27FC236}">
                    <a16:creationId xmlns:a16="http://schemas.microsoft.com/office/drawing/2014/main" id="{47BBDFE2-E3CF-4264-BBD2-E19C46B0CBDE}"/>
                  </a:ext>
                </a:extLst>
              </p:cNvPr>
              <p:cNvSpPr/>
              <p:nvPr/>
            </p:nvSpPr>
            <p:spPr>
              <a:xfrm rot="2700006">
                <a:off x="1373360" y="827059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0" name="Freeform 65">
                <a:extLst>
                  <a:ext uri="{FF2B5EF4-FFF2-40B4-BE49-F238E27FC236}">
                    <a16:creationId xmlns:a16="http://schemas.microsoft.com/office/drawing/2014/main" id="{DBF39710-5E3C-49D0-90D2-9DA92521282D}"/>
                  </a:ext>
                </a:extLst>
              </p:cNvPr>
              <p:cNvSpPr/>
              <p:nvPr/>
            </p:nvSpPr>
            <p:spPr>
              <a:xfrm rot="2700006">
                <a:off x="2252303" y="167147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1" name="Freeform 79">
                <a:extLst>
                  <a:ext uri="{FF2B5EF4-FFF2-40B4-BE49-F238E27FC236}">
                    <a16:creationId xmlns:a16="http://schemas.microsoft.com/office/drawing/2014/main" id="{5C96DFA9-809D-4D66-837F-2EEFA269E41A}"/>
                  </a:ext>
                </a:extLst>
              </p:cNvPr>
              <p:cNvSpPr/>
              <p:nvPr/>
            </p:nvSpPr>
            <p:spPr>
              <a:xfrm rot="2700006">
                <a:off x="844648" y="134144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90C32479-9CCD-44AD-9654-43D5FEEEAF02}"/>
                  </a:ext>
                </a:extLst>
              </p:cNvPr>
              <p:cNvSpPr/>
              <p:nvPr/>
            </p:nvSpPr>
            <p:spPr>
              <a:xfrm rot="2700006">
                <a:off x="1713483" y="221029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3" name="Freeform 85">
                <a:extLst>
                  <a:ext uri="{FF2B5EF4-FFF2-40B4-BE49-F238E27FC236}">
                    <a16:creationId xmlns:a16="http://schemas.microsoft.com/office/drawing/2014/main" id="{D4558045-1A81-45AB-86B4-5E859AEB8D51}"/>
                  </a:ext>
                </a:extLst>
              </p:cNvPr>
              <p:cNvSpPr/>
              <p:nvPr/>
            </p:nvSpPr>
            <p:spPr>
              <a:xfrm rot="2700006">
                <a:off x="305829" y="188026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4" name="Freeform 88">
                <a:extLst>
                  <a:ext uri="{FF2B5EF4-FFF2-40B4-BE49-F238E27FC236}">
                    <a16:creationId xmlns:a16="http://schemas.microsoft.com/office/drawing/2014/main" id="{50FF5C93-E594-4459-A6E4-6EDAF94E03E6}"/>
                  </a:ext>
                </a:extLst>
              </p:cNvPr>
              <p:cNvSpPr/>
              <p:nvPr/>
            </p:nvSpPr>
            <p:spPr>
              <a:xfrm rot="2700006">
                <a:off x="1174673" y="274910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25" name="Group 249">
                <a:extLst>
                  <a:ext uri="{FF2B5EF4-FFF2-40B4-BE49-F238E27FC236}">
                    <a16:creationId xmlns:a16="http://schemas.microsoft.com/office/drawing/2014/main" id="{39CF4F4C-738C-4287-8732-E5F8C4B7A4D0}"/>
                  </a:ext>
                </a:extLst>
              </p:cNvPr>
              <p:cNvGrpSpPr/>
              <p:nvPr/>
            </p:nvGrpSpPr>
            <p:grpSpPr>
              <a:xfrm>
                <a:off x="536766" y="26234"/>
                <a:ext cx="2915632" cy="3838578"/>
                <a:chOff x="536766" y="26234"/>
                <a:chExt cx="2915632" cy="3838578"/>
              </a:xfrm>
            </p:grpSpPr>
            <p:sp>
              <p:nvSpPr>
                <p:cNvPr id="26" name="Line 63">
                  <a:extLst>
                    <a:ext uri="{FF2B5EF4-FFF2-40B4-BE49-F238E27FC236}">
                      <a16:creationId xmlns:a16="http://schemas.microsoft.com/office/drawing/2014/main" id="{FC246BAD-A76F-479E-9F08-954831EEA52B}"/>
                    </a:ext>
                  </a:extLst>
                </p:cNvPr>
                <p:cNvSpPr/>
                <p:nvPr/>
              </p:nvSpPr>
              <p:spPr>
                <a:xfrm rot="2700006">
                  <a:off x="1354837" y="87173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7" name="Line 66">
                  <a:extLst>
                    <a:ext uri="{FF2B5EF4-FFF2-40B4-BE49-F238E27FC236}">
                      <a16:creationId xmlns:a16="http://schemas.microsoft.com/office/drawing/2014/main" id="{D79A6ECE-33A8-4CD8-B9B1-834738BF9CAB}"/>
                    </a:ext>
                  </a:extLst>
                </p:cNvPr>
                <p:cNvSpPr/>
                <p:nvPr/>
              </p:nvSpPr>
              <p:spPr>
                <a:xfrm rot="2699990" flipV="1">
                  <a:off x="2223673" y="174058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8" name="Line 67">
                  <a:extLst>
                    <a:ext uri="{FF2B5EF4-FFF2-40B4-BE49-F238E27FC236}">
                      <a16:creationId xmlns:a16="http://schemas.microsoft.com/office/drawing/2014/main" id="{B245DA62-9368-45A5-B59A-4B2A1C614727}"/>
                    </a:ext>
                  </a:extLst>
                </p:cNvPr>
                <p:cNvSpPr/>
                <p:nvPr/>
              </p:nvSpPr>
              <p:spPr>
                <a:xfrm rot="2699990" flipV="1">
                  <a:off x="2119057" y="26234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9" name="Line 80">
                  <a:extLst>
                    <a:ext uri="{FF2B5EF4-FFF2-40B4-BE49-F238E27FC236}">
                      <a16:creationId xmlns:a16="http://schemas.microsoft.com/office/drawing/2014/main" id="{E033C15A-FFC5-452C-8B89-747830AA272A}"/>
                    </a:ext>
                  </a:extLst>
                </p:cNvPr>
                <p:cNvSpPr/>
                <p:nvPr/>
              </p:nvSpPr>
              <p:spPr>
                <a:xfrm rot="2700006">
                  <a:off x="816018" y="1410557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0" name="Line 83">
                  <a:extLst>
                    <a:ext uri="{FF2B5EF4-FFF2-40B4-BE49-F238E27FC236}">
                      <a16:creationId xmlns:a16="http://schemas.microsoft.com/office/drawing/2014/main" id="{37B462E9-074E-42A7-A717-28E96F67D254}"/>
                    </a:ext>
                  </a:extLst>
                </p:cNvPr>
                <p:cNvSpPr/>
                <p:nvPr/>
              </p:nvSpPr>
              <p:spPr>
                <a:xfrm rot="2699990" flipV="1">
                  <a:off x="1684863" y="227939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1" name="Line 86">
                  <a:extLst>
                    <a:ext uri="{FF2B5EF4-FFF2-40B4-BE49-F238E27FC236}">
                      <a16:creationId xmlns:a16="http://schemas.microsoft.com/office/drawing/2014/main" id="{9518C185-A6E5-4937-BA4B-4B576589B092}"/>
                    </a:ext>
                  </a:extLst>
                </p:cNvPr>
                <p:cNvSpPr/>
                <p:nvPr/>
              </p:nvSpPr>
              <p:spPr>
                <a:xfrm rot="2700006">
                  <a:off x="277208" y="194936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2" name="Line 89">
                  <a:extLst>
                    <a:ext uri="{FF2B5EF4-FFF2-40B4-BE49-F238E27FC236}">
                      <a16:creationId xmlns:a16="http://schemas.microsoft.com/office/drawing/2014/main" id="{714143A2-4A2A-4632-85FE-BC1B27920008}"/>
                    </a:ext>
                  </a:extLst>
                </p:cNvPr>
                <p:cNvSpPr/>
                <p:nvPr/>
              </p:nvSpPr>
              <p:spPr>
                <a:xfrm rot="2699990" flipV="1">
                  <a:off x="1146043" y="281821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33" name="Group 217">
              <a:extLst>
                <a:ext uri="{FF2B5EF4-FFF2-40B4-BE49-F238E27FC236}">
                  <a16:creationId xmlns:a16="http://schemas.microsoft.com/office/drawing/2014/main" id="{57B8DBD0-A2E9-4DCF-9D20-1D749C05B320}"/>
                </a:ext>
              </a:extLst>
            </p:cNvPr>
            <p:cNvGrpSpPr/>
            <p:nvPr/>
          </p:nvGrpSpPr>
          <p:grpSpPr>
            <a:xfrm>
              <a:off x="464372" y="3312102"/>
              <a:ext cx="1527752" cy="2462279"/>
              <a:chOff x="464372" y="3312102"/>
              <a:chExt cx="1527752" cy="2462279"/>
            </a:xfrm>
          </p:grpSpPr>
          <p:grpSp>
            <p:nvGrpSpPr>
              <p:cNvPr id="34" name="Group 227">
                <a:extLst>
                  <a:ext uri="{FF2B5EF4-FFF2-40B4-BE49-F238E27FC236}">
                    <a16:creationId xmlns:a16="http://schemas.microsoft.com/office/drawing/2014/main" id="{7B84297E-F756-42F0-8448-C7E2AED460FA}"/>
                  </a:ext>
                </a:extLst>
              </p:cNvPr>
              <p:cNvGrpSpPr/>
              <p:nvPr/>
            </p:nvGrpSpPr>
            <p:grpSpPr>
              <a:xfrm>
                <a:off x="556074" y="3312102"/>
                <a:ext cx="1041090" cy="2208477"/>
                <a:chOff x="556074" y="3312102"/>
                <a:chExt cx="1041090" cy="2208477"/>
              </a:xfrm>
            </p:grpSpPr>
            <p:cxnSp>
              <p:nvCxnSpPr>
                <p:cNvPr id="35" name="Straight Connector 231">
                  <a:extLst>
                    <a:ext uri="{FF2B5EF4-FFF2-40B4-BE49-F238E27FC236}">
                      <a16:creationId xmlns:a16="http://schemas.microsoft.com/office/drawing/2014/main" id="{C6242AAC-7518-4E0B-9F96-8F3CF9B072A4}"/>
                    </a:ext>
                  </a:extLst>
                </p:cNvPr>
                <p:cNvCxnSpPr/>
                <p:nvPr/>
              </p:nvCxnSpPr>
              <p:spPr>
                <a:xfrm rot="13499997">
                  <a:off x="1374708" y="3312102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36" name="Straight Connector 232">
                  <a:extLst>
                    <a:ext uri="{FF2B5EF4-FFF2-40B4-BE49-F238E27FC236}">
                      <a16:creationId xmlns:a16="http://schemas.microsoft.com/office/drawing/2014/main" id="{BDB9C150-BF06-42A9-B981-C60D60EC787E}"/>
                    </a:ext>
                  </a:extLst>
                </p:cNvPr>
                <p:cNvCxnSpPr/>
                <p:nvPr/>
              </p:nvCxnSpPr>
              <p:spPr>
                <a:xfrm rot="18899994" flipH="1">
                  <a:off x="716697" y="4194892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8E15D26C-55F8-4C29-9478-411D706EE491}"/>
                    </a:ext>
                  </a:extLst>
                </p:cNvPr>
                <p:cNvSpPr/>
                <p:nvPr/>
              </p:nvSpPr>
              <p:spPr>
                <a:xfrm rot="5400013">
                  <a:off x="608743" y="4194390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8" name="Rectangle 30">
                  <a:extLst>
                    <a:ext uri="{FF2B5EF4-FFF2-40B4-BE49-F238E27FC236}">
                      <a16:creationId xmlns:a16="http://schemas.microsoft.com/office/drawing/2014/main" id="{78BD9230-89DC-49DA-B510-A5B3259A0FAD}"/>
                    </a:ext>
                  </a:extLst>
                </p:cNvPr>
                <p:cNvSpPr/>
                <p:nvPr/>
              </p:nvSpPr>
              <p:spPr>
                <a:xfrm rot="5400013">
                  <a:off x="556074" y="4628656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39" name="Group 228">
                <a:extLst>
                  <a:ext uri="{FF2B5EF4-FFF2-40B4-BE49-F238E27FC236}">
                    <a16:creationId xmlns:a16="http://schemas.microsoft.com/office/drawing/2014/main" id="{09215B4F-61FA-418B-BB5C-2E3448C276CE}"/>
                  </a:ext>
                </a:extLst>
              </p:cNvPr>
              <p:cNvGrpSpPr/>
              <p:nvPr/>
            </p:nvGrpSpPr>
            <p:grpSpPr>
              <a:xfrm>
                <a:off x="464372" y="3351185"/>
                <a:ext cx="1527752" cy="2423196"/>
                <a:chOff x="464372" y="3351185"/>
                <a:chExt cx="1527752" cy="2423196"/>
              </a:xfrm>
            </p:grpSpPr>
            <p:sp>
              <p:nvSpPr>
                <p:cNvPr id="40" name="Freeform: Shape 229">
                  <a:extLst>
                    <a:ext uri="{FF2B5EF4-FFF2-40B4-BE49-F238E27FC236}">
                      <a16:creationId xmlns:a16="http://schemas.microsoft.com/office/drawing/2014/main" id="{E5B69F45-033B-4F05-9739-93214820A5B0}"/>
                    </a:ext>
                  </a:extLst>
                </p:cNvPr>
                <p:cNvSpPr/>
                <p:nvPr/>
              </p:nvSpPr>
              <p:spPr>
                <a:xfrm rot="13499997">
                  <a:off x="1099323" y="3979405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1" name="Freeform: Shape 230">
                  <a:extLst>
                    <a:ext uri="{FF2B5EF4-FFF2-40B4-BE49-F238E27FC236}">
                      <a16:creationId xmlns:a16="http://schemas.microsoft.com/office/drawing/2014/main" id="{6B5E36ED-386A-40B1-97EC-9F46CFD9373D}"/>
                    </a:ext>
                  </a:extLst>
                </p:cNvPr>
                <p:cNvSpPr/>
                <p:nvPr/>
              </p:nvSpPr>
              <p:spPr>
                <a:xfrm rot="13499997">
                  <a:off x="464372" y="3351185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42" name="Group 218">
              <a:extLst>
                <a:ext uri="{FF2B5EF4-FFF2-40B4-BE49-F238E27FC236}">
                  <a16:creationId xmlns:a16="http://schemas.microsoft.com/office/drawing/2014/main" id="{D7F3247F-FD6D-4DBA-8BC5-7A2F28ECC545}"/>
                </a:ext>
              </a:extLst>
            </p:cNvPr>
            <p:cNvGrpSpPr/>
            <p:nvPr/>
          </p:nvGrpSpPr>
          <p:grpSpPr>
            <a:xfrm>
              <a:off x="555955" y="5362903"/>
              <a:ext cx="949641" cy="936891"/>
              <a:chOff x="555955" y="5362903"/>
              <a:chExt cx="949641" cy="936891"/>
            </a:xfrm>
          </p:grpSpPr>
          <p:grpSp>
            <p:nvGrpSpPr>
              <p:cNvPr id="43" name="Group 219">
                <a:extLst>
                  <a:ext uri="{FF2B5EF4-FFF2-40B4-BE49-F238E27FC236}">
                    <a16:creationId xmlns:a16="http://schemas.microsoft.com/office/drawing/2014/main" id="{79220935-ABC2-4A3E-A66D-71707E89DC57}"/>
                  </a:ext>
                </a:extLst>
              </p:cNvPr>
              <p:cNvGrpSpPr/>
              <p:nvPr/>
            </p:nvGrpSpPr>
            <p:grpSpPr>
              <a:xfrm>
                <a:off x="555955" y="5367381"/>
                <a:ext cx="317122" cy="932413"/>
                <a:chOff x="555955" y="5367381"/>
                <a:chExt cx="317122" cy="932413"/>
              </a:xfrm>
            </p:grpSpPr>
            <p:sp>
              <p:nvSpPr>
                <p:cNvPr id="44" name="Freeform 68">
                  <a:extLst>
                    <a:ext uri="{FF2B5EF4-FFF2-40B4-BE49-F238E27FC236}">
                      <a16:creationId xmlns:a16="http://schemas.microsoft.com/office/drawing/2014/main" id="{E16CAA2D-2CE0-489F-B3B9-51C93DBB6E4D}"/>
                    </a:ext>
                  </a:extLst>
                </p:cNvPr>
                <p:cNvSpPr/>
                <p:nvPr/>
              </p:nvSpPr>
              <p:spPr>
                <a:xfrm rot="10799991">
                  <a:off x="713304" y="558916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5" name="Freeform 69">
                  <a:extLst>
                    <a:ext uri="{FF2B5EF4-FFF2-40B4-BE49-F238E27FC236}">
                      <a16:creationId xmlns:a16="http://schemas.microsoft.com/office/drawing/2014/main" id="{7E33486C-8887-4470-AEFC-8411FB140B9F}"/>
                    </a:ext>
                  </a:extLst>
                </p:cNvPr>
                <p:cNvSpPr/>
                <p:nvPr/>
              </p:nvSpPr>
              <p:spPr>
                <a:xfrm rot="10799991">
                  <a:off x="555955" y="5589169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:a16="http://schemas.microsoft.com/office/drawing/2014/main" id="{70AD198A-5F47-4AC0-8268-BA5DDB814BD8}"/>
                    </a:ext>
                  </a:extLst>
                </p:cNvPr>
                <p:cNvSpPr/>
                <p:nvPr/>
              </p:nvSpPr>
              <p:spPr>
                <a:xfrm rot="10800009" flipV="1">
                  <a:off x="713341" y="5367381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47" name="Group 220">
                <a:extLst>
                  <a:ext uri="{FF2B5EF4-FFF2-40B4-BE49-F238E27FC236}">
                    <a16:creationId xmlns:a16="http://schemas.microsoft.com/office/drawing/2014/main" id="{27512329-95F8-444F-992E-97AD48E35F58}"/>
                  </a:ext>
                </a:extLst>
              </p:cNvPr>
              <p:cNvGrpSpPr/>
              <p:nvPr/>
            </p:nvGrpSpPr>
            <p:grpSpPr>
              <a:xfrm>
                <a:off x="573192" y="5362903"/>
                <a:ext cx="932404" cy="822771"/>
                <a:chOff x="573192" y="5362903"/>
                <a:chExt cx="932404" cy="822771"/>
              </a:xfrm>
            </p:grpSpPr>
            <p:sp>
              <p:nvSpPr>
                <p:cNvPr id="48" name="Freeform 68">
                  <a:extLst>
                    <a:ext uri="{FF2B5EF4-FFF2-40B4-BE49-F238E27FC236}">
                      <a16:creationId xmlns:a16="http://schemas.microsoft.com/office/drawing/2014/main" id="{53C61C5C-C50D-49FC-9390-A0FF2AE0AE78}"/>
                    </a:ext>
                  </a:extLst>
                </p:cNvPr>
                <p:cNvSpPr/>
                <p:nvPr/>
              </p:nvSpPr>
              <p:spPr>
                <a:xfrm rot="8100003" flipH="1">
                  <a:off x="981405" y="547504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9" name="Freeform 69">
                  <a:extLst>
                    <a:ext uri="{FF2B5EF4-FFF2-40B4-BE49-F238E27FC236}">
                      <a16:creationId xmlns:a16="http://schemas.microsoft.com/office/drawing/2014/main" id="{51D3009A-2DDF-45C1-9819-947EAC7848D9}"/>
                    </a:ext>
                  </a:extLst>
                </p:cNvPr>
                <p:cNvSpPr/>
                <p:nvPr/>
              </p:nvSpPr>
              <p:spPr>
                <a:xfrm rot="8100003" flipH="1">
                  <a:off x="1094762" y="5362903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50" name="Line 70">
                  <a:extLst>
                    <a:ext uri="{FF2B5EF4-FFF2-40B4-BE49-F238E27FC236}">
                      <a16:creationId xmlns:a16="http://schemas.microsoft.com/office/drawing/2014/main" id="{E231DF6B-5724-424B-9608-2E787F39B337}"/>
                    </a:ext>
                  </a:extLst>
                </p:cNvPr>
                <p:cNvSpPr/>
                <p:nvPr/>
              </p:nvSpPr>
              <p:spPr>
                <a:xfrm rot="8099985" flipH="1" flipV="1">
                  <a:off x="1039394" y="522924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cxnSp>
        <p:nvCxnSpPr>
          <p:cNvPr id="51" name="Straight Connector 258">
            <a:extLst>
              <a:ext uri="{FF2B5EF4-FFF2-40B4-BE49-F238E27FC236}">
                <a16:creationId xmlns:a16="http://schemas.microsoft.com/office/drawing/2014/main" id="{CB4884A8-B86B-4EDF-B6B3-2B071BD17FBB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69087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  <p:grpSp>
        <p:nvGrpSpPr>
          <p:cNvPr id="52" name="Group 260">
            <a:extLst>
              <a:ext uri="{FF2B5EF4-FFF2-40B4-BE49-F238E27FC236}">
                <a16:creationId xmlns:a16="http://schemas.microsoft.com/office/drawing/2014/main" id="{91F2F527-45CF-4E48-BA67-BBFBB98C83A3}"/>
              </a:ext>
            </a:extLst>
          </p:cNvPr>
          <p:cNvGrpSpPr/>
          <p:nvPr/>
        </p:nvGrpSpPr>
        <p:grpSpPr>
          <a:xfrm>
            <a:off x="8395154" y="26234"/>
            <a:ext cx="3526381" cy="6273560"/>
            <a:chOff x="8395154" y="26234"/>
            <a:chExt cx="3526381" cy="6273560"/>
          </a:xfrm>
        </p:grpSpPr>
        <p:grpSp>
          <p:nvGrpSpPr>
            <p:cNvPr id="53" name="Group 261">
              <a:extLst>
                <a:ext uri="{FF2B5EF4-FFF2-40B4-BE49-F238E27FC236}">
                  <a16:creationId xmlns:a16="http://schemas.microsoft.com/office/drawing/2014/main" id="{6F4DD4DB-A323-47A3-9894-1482630C8282}"/>
                </a:ext>
              </a:extLst>
            </p:cNvPr>
            <p:cNvGrpSpPr/>
            <p:nvPr/>
          </p:nvGrpSpPr>
          <p:grpSpPr>
            <a:xfrm>
              <a:off x="8395154" y="26234"/>
              <a:ext cx="3329195" cy="3838578"/>
              <a:chOff x="8395154" y="26234"/>
              <a:chExt cx="3329195" cy="3838578"/>
            </a:xfrm>
          </p:grpSpPr>
          <p:sp>
            <p:nvSpPr>
              <p:cNvPr id="54" name="Freeform 64">
                <a:extLst>
                  <a:ext uri="{FF2B5EF4-FFF2-40B4-BE49-F238E27FC236}">
                    <a16:creationId xmlns:a16="http://schemas.microsoft.com/office/drawing/2014/main" id="{532F9FCD-49C0-4CEC-A036-0096A29430A0}"/>
                  </a:ext>
                </a:extLst>
              </p:cNvPr>
              <p:cNvSpPr/>
              <p:nvPr/>
            </p:nvSpPr>
            <p:spPr>
              <a:xfrm rot="18899994" flipH="1">
                <a:off x="8768227" y="17286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9CBF4A0E-CBA9-4B10-9E68-AE383C5176EB}"/>
                  </a:ext>
                </a:extLst>
              </p:cNvPr>
              <p:cNvSpPr/>
              <p:nvPr/>
            </p:nvSpPr>
            <p:spPr>
              <a:xfrm rot="18899994" flipH="1">
                <a:off x="9307046" y="226753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996E73D3-6E90-47A4-AE3E-2A1C2873DD63}"/>
                  </a:ext>
                </a:extLst>
              </p:cNvPr>
              <p:cNvSpPr/>
              <p:nvPr/>
            </p:nvSpPr>
            <p:spPr>
              <a:xfrm rot="18899994" flipH="1">
                <a:off x="9637071" y="859880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A06255F7-44A4-4BD2-8622-8A959ED3FD1A}"/>
                  </a:ext>
                </a:extLst>
              </p:cNvPr>
              <p:cNvSpPr/>
              <p:nvPr/>
            </p:nvSpPr>
            <p:spPr>
              <a:xfrm rot="18899994" flipH="1">
                <a:off x="10175882" y="1398681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8" name="Freeform 84">
                <a:extLst>
                  <a:ext uri="{FF2B5EF4-FFF2-40B4-BE49-F238E27FC236}">
                    <a16:creationId xmlns:a16="http://schemas.microsoft.com/office/drawing/2014/main" id="{97E9EA8A-80E8-4F12-BEF9-1DC0DD7B0BC8}"/>
                  </a:ext>
                </a:extLst>
              </p:cNvPr>
              <p:cNvSpPr/>
              <p:nvPr/>
            </p:nvSpPr>
            <p:spPr>
              <a:xfrm rot="18899994" flipH="1">
                <a:off x="10714701" y="193748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9" name="Freeform 87">
                <a:extLst>
                  <a:ext uri="{FF2B5EF4-FFF2-40B4-BE49-F238E27FC236}">
                    <a16:creationId xmlns:a16="http://schemas.microsoft.com/office/drawing/2014/main" id="{51954AF7-2D7C-4882-A4F1-DB81F4628F19}"/>
                  </a:ext>
                </a:extLst>
              </p:cNvPr>
              <p:cNvSpPr/>
              <p:nvPr/>
            </p:nvSpPr>
            <p:spPr>
              <a:xfrm rot="18899994" flipH="1">
                <a:off x="9845856" y="280634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1FDEF8CB-61B9-4D68-AB47-86050B1A2543}"/>
                  </a:ext>
                </a:extLst>
              </p:cNvPr>
              <p:cNvSpPr/>
              <p:nvPr/>
            </p:nvSpPr>
            <p:spPr>
              <a:xfrm rot="18899994" flipH="1">
                <a:off x="8945220" y="493356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1" name="Freeform 59">
                <a:extLst>
                  <a:ext uri="{FF2B5EF4-FFF2-40B4-BE49-F238E27FC236}">
                    <a16:creationId xmlns:a16="http://schemas.microsoft.com/office/drawing/2014/main" id="{7CBC01CA-938B-4679-8E84-5D5F4C84D877}"/>
                  </a:ext>
                </a:extLst>
              </p:cNvPr>
              <p:cNvSpPr/>
              <p:nvPr/>
            </p:nvSpPr>
            <p:spPr>
              <a:xfrm rot="18899994" flipH="1">
                <a:off x="9170848" y="26772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B2341EF4-266B-43B8-B7BE-4C2A7F87D2A6}"/>
                  </a:ext>
                </a:extLst>
              </p:cNvPr>
              <p:cNvSpPr/>
              <p:nvPr/>
            </p:nvSpPr>
            <p:spPr>
              <a:xfrm rot="18899994" flipH="1">
                <a:off x="9589955" y="827014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3" name="Freeform 65">
                <a:extLst>
                  <a:ext uri="{FF2B5EF4-FFF2-40B4-BE49-F238E27FC236}">
                    <a16:creationId xmlns:a16="http://schemas.microsoft.com/office/drawing/2014/main" id="{891CEEE1-53CC-4536-A088-3B2147719D59}"/>
                  </a:ext>
                </a:extLst>
              </p:cNvPr>
              <p:cNvSpPr/>
              <p:nvPr/>
            </p:nvSpPr>
            <p:spPr>
              <a:xfrm rot="18899994" flipH="1">
                <a:off x="8710976" y="167146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89BAE137-E42B-42FE-9392-BD706C987800}"/>
                  </a:ext>
                </a:extLst>
              </p:cNvPr>
              <p:cNvSpPr/>
              <p:nvPr/>
            </p:nvSpPr>
            <p:spPr>
              <a:xfrm rot="18899994" flipH="1">
                <a:off x="10118631" y="1341440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C376E4A-8581-4559-A4A8-8C1DF88220C6}"/>
                  </a:ext>
                </a:extLst>
              </p:cNvPr>
              <p:cNvSpPr/>
              <p:nvPr/>
            </p:nvSpPr>
            <p:spPr>
              <a:xfrm rot="18899994" flipH="1">
                <a:off x="9249796" y="221027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6" name="Freeform 85">
                <a:extLst>
                  <a:ext uri="{FF2B5EF4-FFF2-40B4-BE49-F238E27FC236}">
                    <a16:creationId xmlns:a16="http://schemas.microsoft.com/office/drawing/2014/main" id="{D2DDBF5B-0974-408C-AAE6-E11D7432E1D9}"/>
                  </a:ext>
                </a:extLst>
              </p:cNvPr>
              <p:cNvSpPr/>
              <p:nvPr/>
            </p:nvSpPr>
            <p:spPr>
              <a:xfrm rot="18899994" flipH="1">
                <a:off x="10657450" y="1880259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id="{70DB2D9A-13BD-43EB-9DED-19650EEA07F0}"/>
                  </a:ext>
                </a:extLst>
              </p:cNvPr>
              <p:cNvSpPr/>
              <p:nvPr/>
            </p:nvSpPr>
            <p:spPr>
              <a:xfrm rot="18899994" flipH="1">
                <a:off x="9788615" y="2749076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68" name="Group 294">
                <a:extLst>
                  <a:ext uri="{FF2B5EF4-FFF2-40B4-BE49-F238E27FC236}">
                    <a16:creationId xmlns:a16="http://schemas.microsoft.com/office/drawing/2014/main" id="{392514B8-68E4-4FB3-8B3A-D203D3BAF468}"/>
                  </a:ext>
                </a:extLst>
              </p:cNvPr>
              <p:cNvGrpSpPr/>
              <p:nvPr/>
            </p:nvGrpSpPr>
            <p:grpSpPr>
              <a:xfrm>
                <a:off x="8739605" y="26234"/>
                <a:ext cx="2915633" cy="3838578"/>
                <a:chOff x="8739605" y="26234"/>
                <a:chExt cx="2915633" cy="3838578"/>
              </a:xfrm>
            </p:grpSpPr>
            <p:sp>
              <p:nvSpPr>
                <p:cNvPr id="69" name="Line 63">
                  <a:extLst>
                    <a:ext uri="{FF2B5EF4-FFF2-40B4-BE49-F238E27FC236}">
                      <a16:creationId xmlns:a16="http://schemas.microsoft.com/office/drawing/2014/main" id="{2A1D7719-2C9F-489E-B898-EB7ED6A71EEA}"/>
                    </a:ext>
                  </a:extLst>
                </p:cNvPr>
                <p:cNvSpPr/>
                <p:nvPr/>
              </p:nvSpPr>
              <p:spPr>
                <a:xfrm rot="18899994" flipH="1">
                  <a:off x="9608440" y="871721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0" name="Line 66">
                  <a:extLst>
                    <a:ext uri="{FF2B5EF4-FFF2-40B4-BE49-F238E27FC236}">
                      <a16:creationId xmlns:a16="http://schemas.microsoft.com/office/drawing/2014/main" id="{E69DA49C-5C27-4183-8B4D-3C1DA0F0D059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8739605" y="1740575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1" name="Line 67">
                  <a:extLst>
                    <a:ext uri="{FF2B5EF4-FFF2-40B4-BE49-F238E27FC236}">
                      <a16:creationId xmlns:a16="http://schemas.microsoft.com/office/drawing/2014/main" id="{87461F28-B1AE-4248-97AB-3B40FEF226CD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10072948" y="26234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2" name="Line 80">
                  <a:extLst>
                    <a:ext uri="{FF2B5EF4-FFF2-40B4-BE49-F238E27FC236}">
                      <a16:creationId xmlns:a16="http://schemas.microsoft.com/office/drawing/2014/main" id="{C7D95EBF-D15E-4020-A8DE-B900AF34401D}"/>
                    </a:ext>
                  </a:extLst>
                </p:cNvPr>
                <p:cNvSpPr/>
                <p:nvPr/>
              </p:nvSpPr>
              <p:spPr>
                <a:xfrm rot="18899994" flipH="1">
                  <a:off x="10147260" y="141052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3" name="Line 83">
                  <a:extLst>
                    <a:ext uri="{FF2B5EF4-FFF2-40B4-BE49-F238E27FC236}">
                      <a16:creationId xmlns:a16="http://schemas.microsoft.com/office/drawing/2014/main" id="{68D5C6E5-145A-4E6C-B428-86B2C55EE901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278415" y="2279385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4" name="Line 86">
                  <a:extLst>
                    <a:ext uri="{FF2B5EF4-FFF2-40B4-BE49-F238E27FC236}">
                      <a16:creationId xmlns:a16="http://schemas.microsoft.com/office/drawing/2014/main" id="{A9BCC1E7-86CD-4579-BB10-902A18449B20}"/>
                    </a:ext>
                  </a:extLst>
                </p:cNvPr>
                <p:cNvSpPr/>
                <p:nvPr/>
              </p:nvSpPr>
              <p:spPr>
                <a:xfrm rot="18899994" flipH="1">
                  <a:off x="10686070" y="1949360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5" name="Line 89">
                  <a:extLst>
                    <a:ext uri="{FF2B5EF4-FFF2-40B4-BE49-F238E27FC236}">
                      <a16:creationId xmlns:a16="http://schemas.microsoft.com/office/drawing/2014/main" id="{06E14C26-F373-49EF-B569-6241E12C0259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817235" y="2818186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76" name="Group 262">
              <a:extLst>
                <a:ext uri="{FF2B5EF4-FFF2-40B4-BE49-F238E27FC236}">
                  <a16:creationId xmlns:a16="http://schemas.microsoft.com/office/drawing/2014/main" id="{CA3D4C9D-8B1A-408B-BE78-D2FAECE32F04}"/>
                </a:ext>
              </a:extLst>
            </p:cNvPr>
            <p:cNvGrpSpPr/>
            <p:nvPr/>
          </p:nvGrpSpPr>
          <p:grpSpPr>
            <a:xfrm>
              <a:off x="9713058" y="3351213"/>
              <a:ext cx="2208477" cy="2423169"/>
              <a:chOff x="9713058" y="3351213"/>
              <a:chExt cx="2208477" cy="2423169"/>
            </a:xfrm>
          </p:grpSpPr>
          <p:grpSp>
            <p:nvGrpSpPr>
              <p:cNvPr id="77" name="Group 272">
                <a:extLst>
                  <a:ext uri="{FF2B5EF4-FFF2-40B4-BE49-F238E27FC236}">
                    <a16:creationId xmlns:a16="http://schemas.microsoft.com/office/drawing/2014/main" id="{696629DE-D83B-4AF9-BC16-A73ABE1AD5D0}"/>
                  </a:ext>
                </a:extLst>
              </p:cNvPr>
              <p:cNvGrpSpPr/>
              <p:nvPr/>
            </p:nvGrpSpPr>
            <p:grpSpPr>
              <a:xfrm>
                <a:off x="9713058" y="4194389"/>
                <a:ext cx="2208477" cy="1040587"/>
                <a:chOff x="9713058" y="4194389"/>
                <a:chExt cx="2208477" cy="1040587"/>
              </a:xfrm>
            </p:grpSpPr>
            <p:cxnSp>
              <p:nvCxnSpPr>
                <p:cNvPr id="78" name="Straight Connector 276">
                  <a:extLst>
                    <a:ext uri="{FF2B5EF4-FFF2-40B4-BE49-F238E27FC236}">
                      <a16:creationId xmlns:a16="http://schemas.microsoft.com/office/drawing/2014/main" id="{226FF300-6E41-471D-B1FB-D3AEC00F7CBE}"/>
                    </a:ext>
                  </a:extLst>
                </p:cNvPr>
                <p:cNvCxnSpPr/>
                <p:nvPr/>
              </p:nvCxnSpPr>
              <p:spPr>
                <a:xfrm rot="8099985">
                  <a:off x="10817297" y="3312103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79" name="Straight Connector 277">
                  <a:extLst>
                    <a:ext uri="{FF2B5EF4-FFF2-40B4-BE49-F238E27FC236}">
                      <a16:creationId xmlns:a16="http://schemas.microsoft.com/office/drawing/2014/main" id="{B70B7B3C-9147-4BE0-8862-F9C8D15D0462}"/>
                    </a:ext>
                  </a:extLst>
                </p:cNvPr>
                <p:cNvCxnSpPr/>
                <p:nvPr/>
              </p:nvCxnSpPr>
              <p:spPr>
                <a:xfrm rot="18900010">
                  <a:off x="9714375" y="4194882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80" name="Rectangle 30">
                  <a:extLst>
                    <a:ext uri="{FF2B5EF4-FFF2-40B4-BE49-F238E27FC236}">
                      <a16:creationId xmlns:a16="http://schemas.microsoft.com/office/drawing/2014/main" id="{BC780486-E800-4B8F-9A84-7240B978074A}"/>
                    </a:ext>
                  </a:extLst>
                </p:cNvPr>
                <p:cNvSpPr/>
                <p:nvPr/>
              </p:nvSpPr>
              <p:spPr>
                <a:xfrm rot="16199987" flipH="1">
                  <a:off x="10595345" y="4194389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1" name="Rectangle 30">
                  <a:extLst>
                    <a:ext uri="{FF2B5EF4-FFF2-40B4-BE49-F238E27FC236}">
                      <a16:creationId xmlns:a16="http://schemas.microsoft.com/office/drawing/2014/main" id="{3141EAE3-277A-49EA-A329-1A10B0EFFAC6}"/>
                    </a:ext>
                  </a:extLst>
                </p:cNvPr>
                <p:cNvSpPr/>
                <p:nvPr/>
              </p:nvSpPr>
              <p:spPr>
                <a:xfrm rot="16199987" flipH="1">
                  <a:off x="11029611" y="4628656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82" name="Group 273">
                <a:extLst>
                  <a:ext uri="{FF2B5EF4-FFF2-40B4-BE49-F238E27FC236}">
                    <a16:creationId xmlns:a16="http://schemas.microsoft.com/office/drawing/2014/main" id="{BA19DCE5-CDB5-48DC-BFD1-AD6EABE2C6B2}"/>
                  </a:ext>
                </a:extLst>
              </p:cNvPr>
              <p:cNvGrpSpPr/>
              <p:nvPr/>
            </p:nvGrpSpPr>
            <p:grpSpPr>
              <a:xfrm>
                <a:off x="10199845" y="3351213"/>
                <a:ext cx="1527779" cy="2423169"/>
                <a:chOff x="10199845" y="3351213"/>
                <a:chExt cx="1527779" cy="2423169"/>
              </a:xfrm>
            </p:grpSpPr>
            <p:sp>
              <p:nvSpPr>
                <p:cNvPr id="83" name="Freeform: Shape 274">
                  <a:extLst>
                    <a:ext uri="{FF2B5EF4-FFF2-40B4-BE49-F238E27FC236}">
                      <a16:creationId xmlns:a16="http://schemas.microsoft.com/office/drawing/2014/main" id="{FD05CD13-47C8-466B-9CCC-9650DC762DA7}"/>
                    </a:ext>
                  </a:extLst>
                </p:cNvPr>
                <p:cNvSpPr/>
                <p:nvPr/>
              </p:nvSpPr>
              <p:spPr>
                <a:xfrm rot="8100003" flipH="1">
                  <a:off x="10199845" y="3979406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4" name="Freeform: Shape 275">
                  <a:extLst>
                    <a:ext uri="{FF2B5EF4-FFF2-40B4-BE49-F238E27FC236}">
                      <a16:creationId xmlns:a16="http://schemas.microsoft.com/office/drawing/2014/main" id="{15DB11A1-313B-4C21-B0BC-766AE68D8301}"/>
                    </a:ext>
                  </a:extLst>
                </p:cNvPr>
                <p:cNvSpPr/>
                <p:nvPr/>
              </p:nvSpPr>
              <p:spPr>
                <a:xfrm rot="8100003" flipH="1">
                  <a:off x="10834439" y="3351213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85" name="Group 263">
              <a:extLst>
                <a:ext uri="{FF2B5EF4-FFF2-40B4-BE49-F238E27FC236}">
                  <a16:creationId xmlns:a16="http://schemas.microsoft.com/office/drawing/2014/main" id="{E578704F-8CBD-4F1C-851D-8760CB0EC1D8}"/>
                </a:ext>
              </a:extLst>
            </p:cNvPr>
            <p:cNvGrpSpPr/>
            <p:nvPr/>
          </p:nvGrpSpPr>
          <p:grpSpPr>
            <a:xfrm>
              <a:off x="10686400" y="5362893"/>
              <a:ext cx="949641" cy="936901"/>
              <a:chOff x="10686400" y="5362893"/>
              <a:chExt cx="949641" cy="936901"/>
            </a:xfrm>
          </p:grpSpPr>
          <p:grpSp>
            <p:nvGrpSpPr>
              <p:cNvPr id="86" name="Group 264">
                <a:extLst>
                  <a:ext uri="{FF2B5EF4-FFF2-40B4-BE49-F238E27FC236}">
                    <a16:creationId xmlns:a16="http://schemas.microsoft.com/office/drawing/2014/main" id="{A495CBEB-3770-42F2-85C5-C3794EB4831D}"/>
                  </a:ext>
                </a:extLst>
              </p:cNvPr>
              <p:cNvGrpSpPr/>
              <p:nvPr/>
            </p:nvGrpSpPr>
            <p:grpSpPr>
              <a:xfrm>
                <a:off x="11318844" y="5367381"/>
                <a:ext cx="317197" cy="932413"/>
                <a:chOff x="11318844" y="5367381"/>
                <a:chExt cx="317197" cy="932413"/>
              </a:xfrm>
            </p:grpSpPr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3BB773F8-09A7-4DB0-B3D8-18CCB8AE8104}"/>
                    </a:ext>
                  </a:extLst>
                </p:cNvPr>
                <p:cNvSpPr/>
                <p:nvPr/>
              </p:nvSpPr>
              <p:spPr>
                <a:xfrm rot="10800009" flipH="1">
                  <a:off x="11318844" y="558916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2DB7E7B8-2A44-406A-95F1-C74F183B6572}"/>
                    </a:ext>
                  </a:extLst>
                </p:cNvPr>
                <p:cNvSpPr/>
                <p:nvPr/>
              </p:nvSpPr>
              <p:spPr>
                <a:xfrm rot="10800009" flipH="1">
                  <a:off x="11478655" y="5589169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9" name="Line 70">
                  <a:extLst>
                    <a:ext uri="{FF2B5EF4-FFF2-40B4-BE49-F238E27FC236}">
                      <a16:creationId xmlns:a16="http://schemas.microsoft.com/office/drawing/2014/main" id="{BE51FC3D-59E1-4DA7-BDDF-898394CF3990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11478655" y="5367381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90" name="Group 265">
                <a:extLst>
                  <a:ext uri="{FF2B5EF4-FFF2-40B4-BE49-F238E27FC236}">
                    <a16:creationId xmlns:a16="http://schemas.microsoft.com/office/drawing/2014/main" id="{FA258826-DF23-4AEB-B5D5-B7817D9FAB09}"/>
                  </a:ext>
                </a:extLst>
              </p:cNvPr>
              <p:cNvGrpSpPr/>
              <p:nvPr/>
            </p:nvGrpSpPr>
            <p:grpSpPr>
              <a:xfrm>
                <a:off x="10686400" y="5362893"/>
                <a:ext cx="932404" cy="822736"/>
                <a:chOff x="10686400" y="5362893"/>
                <a:chExt cx="932404" cy="822736"/>
              </a:xfrm>
            </p:grpSpPr>
            <p:sp>
              <p:nvSpPr>
                <p:cNvPr id="91" name="Freeform 68">
                  <a:extLst>
                    <a:ext uri="{FF2B5EF4-FFF2-40B4-BE49-F238E27FC236}">
                      <a16:creationId xmlns:a16="http://schemas.microsoft.com/office/drawing/2014/main" id="{AC45F205-AFE5-4F00-B9C3-EA4AA62ED7BF}"/>
                    </a:ext>
                  </a:extLst>
                </p:cNvPr>
                <p:cNvSpPr/>
                <p:nvPr/>
              </p:nvSpPr>
              <p:spPr>
                <a:xfrm rot="13499997">
                  <a:off x="11050784" y="5475004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92" name="Freeform 69">
                  <a:extLst>
                    <a:ext uri="{FF2B5EF4-FFF2-40B4-BE49-F238E27FC236}">
                      <a16:creationId xmlns:a16="http://schemas.microsoft.com/office/drawing/2014/main" id="{E98ADE78-DD1D-42DD-A581-295726097B53}"/>
                    </a:ext>
                  </a:extLst>
                </p:cNvPr>
                <p:cNvSpPr/>
                <p:nvPr/>
              </p:nvSpPr>
              <p:spPr>
                <a:xfrm rot="13499997">
                  <a:off x="10939848" y="5362893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93" name="Line 70">
                  <a:extLst>
                    <a:ext uri="{FF2B5EF4-FFF2-40B4-BE49-F238E27FC236}">
                      <a16:creationId xmlns:a16="http://schemas.microsoft.com/office/drawing/2014/main" id="{FDBAE348-B83B-40BA-A365-AE2551E9E85F}"/>
                    </a:ext>
                  </a:extLst>
                </p:cNvPr>
                <p:cNvSpPr/>
                <p:nvPr/>
              </p:nvSpPr>
              <p:spPr>
                <a:xfrm rot="13500015" flipV="1">
                  <a:off x="11152602" y="522924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sp>
        <p:nvSpPr>
          <p:cNvPr id="94" name="TextovéPole 259">
            <a:extLst>
              <a:ext uri="{FF2B5EF4-FFF2-40B4-BE49-F238E27FC236}">
                <a16:creationId xmlns:a16="http://schemas.microsoft.com/office/drawing/2014/main" id="{29379676-8F04-4885-91B4-02BF38467C06}"/>
              </a:ext>
            </a:extLst>
          </p:cNvPr>
          <p:cNvSpPr txBox="1"/>
          <p:nvPr/>
        </p:nvSpPr>
        <p:spPr>
          <a:xfrm>
            <a:off x="2318973" y="4377315"/>
            <a:ext cx="7547896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7200" b="0" i="0" u="none" strike="noStrike" kern="1200" cap="none" spc="0" baseline="0">
                <a:solidFill>
                  <a:srgbClr val="000000"/>
                </a:solidFill>
                <a:uFillTx/>
                <a:latin typeface="Calisto MT" pitchFamily="18"/>
              </a:rPr>
              <a:t>Čajovna V SADĚ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BrowalliaUPC" pitchFamily="34"/>
              </a:rPr>
              <a:t>… čaj s úsměvem a v sedě </a:t>
            </a:r>
          </a:p>
        </p:txBody>
      </p:sp>
      <p:pic>
        <p:nvPicPr>
          <p:cNvPr id="95" name="Obrázek 4">
            <a:extLst>
              <a:ext uri="{FF2B5EF4-FFF2-40B4-BE49-F238E27FC236}">
                <a16:creationId xmlns:a16="http://schemas.microsoft.com/office/drawing/2014/main" id="{E4E174DA-0CA5-4E45-B3FB-D1F4B168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82" y="1853351"/>
            <a:ext cx="6641369" cy="27577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A7E6239C-98D5-41AA-9C0D-4F02EA5FD0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78833" y="1192277"/>
            <a:ext cx="8034339" cy="1655758"/>
          </a:xfrm>
        </p:spPr>
        <p:txBody>
          <a:bodyPr anchorCtr="1">
            <a:noAutofit/>
          </a:bodyPr>
          <a:lstStyle/>
          <a:p>
            <a:pPr marL="0" lvl="0" indent="0" algn="ctr">
              <a:lnSpc>
                <a:spcPct val="125000"/>
              </a:lnSpc>
              <a:buNone/>
            </a:pPr>
            <a:r>
              <a:rPr lang="en-US" sz="7200">
                <a:latin typeface="Calisto MT" pitchFamily="18"/>
              </a:rPr>
              <a:t>Prodej </a:t>
            </a:r>
            <a:endParaRPr lang="cs-CZ" sz="7200">
              <a:latin typeface="Calisto MT" pitchFamily="18"/>
            </a:endParaRPr>
          </a:p>
          <a:p>
            <a:pPr marL="0" lvl="0" indent="0" algn="ctr">
              <a:lnSpc>
                <a:spcPct val="125000"/>
              </a:lnSpc>
              <a:buNone/>
            </a:pPr>
            <a:r>
              <a:rPr lang="en-US" sz="7200">
                <a:latin typeface="Calisto MT" pitchFamily="18"/>
              </a:rPr>
              <a:t>čajů a čajových výrobků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B3C1ADB9-3563-4EEF-9C58-A3C4F58156B2}"/>
              </a:ext>
            </a:extLst>
          </p:cNvPr>
          <p:cNvGrpSpPr/>
          <p:nvPr/>
        </p:nvGrpSpPr>
        <p:grpSpPr>
          <a:xfrm>
            <a:off x="454552" y="26225"/>
            <a:ext cx="3332471" cy="6273560"/>
            <a:chOff x="454552" y="26225"/>
            <a:chExt cx="3332471" cy="6273560"/>
          </a:xfrm>
        </p:grpSpPr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140262B6-1FE5-47F7-9993-1F679E9304BB}"/>
                </a:ext>
              </a:extLst>
            </p:cNvPr>
            <p:cNvGrpSpPr/>
            <p:nvPr/>
          </p:nvGrpSpPr>
          <p:grpSpPr>
            <a:xfrm>
              <a:off x="457834" y="26225"/>
              <a:ext cx="3329189" cy="3838578"/>
              <a:chOff x="457834" y="26225"/>
              <a:chExt cx="3329189" cy="3838578"/>
            </a:xfrm>
          </p:grpSpPr>
          <p:sp>
            <p:nvSpPr>
              <p:cNvPr id="5" name="Freeform 64">
                <a:extLst>
                  <a:ext uri="{FF2B5EF4-FFF2-40B4-BE49-F238E27FC236}">
                    <a16:creationId xmlns:a16="http://schemas.microsoft.com/office/drawing/2014/main" id="{C5482954-FD3A-4727-81A7-D669A39C7716}"/>
                  </a:ext>
                </a:extLst>
              </p:cNvPr>
              <p:cNvSpPr/>
              <p:nvPr/>
            </p:nvSpPr>
            <p:spPr>
              <a:xfrm rot="2700006">
                <a:off x="2185232" y="1728714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" name="Freeform 81">
                <a:extLst>
                  <a:ext uri="{FF2B5EF4-FFF2-40B4-BE49-F238E27FC236}">
                    <a16:creationId xmlns:a16="http://schemas.microsoft.com/office/drawing/2014/main" id="{77DDF4CA-5BBF-42DC-8444-8CA5A19522F5}"/>
                  </a:ext>
                </a:extLst>
              </p:cNvPr>
              <p:cNvSpPr/>
              <p:nvPr/>
            </p:nvSpPr>
            <p:spPr>
              <a:xfrm rot="2700006">
                <a:off x="1646412" y="2267534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7" name="Freeform 61">
                <a:extLst>
                  <a:ext uri="{FF2B5EF4-FFF2-40B4-BE49-F238E27FC236}">
                    <a16:creationId xmlns:a16="http://schemas.microsoft.com/office/drawing/2014/main" id="{E852B801-C14A-4295-ABC4-09B4A8E5126C}"/>
                  </a:ext>
                </a:extLst>
              </p:cNvPr>
              <p:cNvSpPr/>
              <p:nvPr/>
            </p:nvSpPr>
            <p:spPr>
              <a:xfrm rot="2700006">
                <a:off x="1316387" y="859879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8" name="Freeform 78">
                <a:extLst>
                  <a:ext uri="{FF2B5EF4-FFF2-40B4-BE49-F238E27FC236}">
                    <a16:creationId xmlns:a16="http://schemas.microsoft.com/office/drawing/2014/main" id="{A69C98CF-F2B7-4A12-8610-6DA289FFFB2C}"/>
                  </a:ext>
                </a:extLst>
              </p:cNvPr>
              <p:cNvSpPr/>
              <p:nvPr/>
            </p:nvSpPr>
            <p:spPr>
              <a:xfrm rot="2700006">
                <a:off x="777577" y="1398689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9" name="Freeform 84">
                <a:extLst>
                  <a:ext uri="{FF2B5EF4-FFF2-40B4-BE49-F238E27FC236}">
                    <a16:creationId xmlns:a16="http://schemas.microsoft.com/office/drawing/2014/main" id="{FB861F72-A583-44FD-B90F-0C2E344FACCB}"/>
                  </a:ext>
                </a:extLst>
              </p:cNvPr>
              <p:cNvSpPr/>
              <p:nvPr/>
            </p:nvSpPr>
            <p:spPr>
              <a:xfrm rot="2700006">
                <a:off x="238757" y="193750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0" name="Freeform 87">
                <a:extLst>
                  <a:ext uri="{FF2B5EF4-FFF2-40B4-BE49-F238E27FC236}">
                    <a16:creationId xmlns:a16="http://schemas.microsoft.com/office/drawing/2014/main" id="{B8407B71-D682-4833-933A-099D74CA116D}"/>
                  </a:ext>
                </a:extLst>
              </p:cNvPr>
              <p:cNvSpPr/>
              <p:nvPr/>
            </p:nvSpPr>
            <p:spPr>
              <a:xfrm rot="2700006">
                <a:off x="1107602" y="2806344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id="{912133A2-9689-4551-A30A-D13E72D45052}"/>
                  </a:ext>
                </a:extLst>
              </p:cNvPr>
              <p:cNvSpPr/>
              <p:nvPr/>
            </p:nvSpPr>
            <p:spPr>
              <a:xfrm rot="2700006">
                <a:off x="2917868" y="493347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id="{89054CAF-A3ED-4C35-81EC-EA61E2AE1B30}"/>
                  </a:ext>
                </a:extLst>
              </p:cNvPr>
              <p:cNvSpPr/>
              <p:nvPr/>
            </p:nvSpPr>
            <p:spPr>
              <a:xfrm rot="2700006">
                <a:off x="2692240" y="267719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3" name="Freeform 62">
                <a:extLst>
                  <a:ext uri="{FF2B5EF4-FFF2-40B4-BE49-F238E27FC236}">
                    <a16:creationId xmlns:a16="http://schemas.microsoft.com/office/drawing/2014/main" id="{40B332C3-317D-4C40-A8A7-C681B34827E4}"/>
                  </a:ext>
                </a:extLst>
              </p:cNvPr>
              <p:cNvSpPr/>
              <p:nvPr/>
            </p:nvSpPr>
            <p:spPr>
              <a:xfrm rot="2700006">
                <a:off x="1363540" y="827050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4" name="Freeform 65">
                <a:extLst>
                  <a:ext uri="{FF2B5EF4-FFF2-40B4-BE49-F238E27FC236}">
                    <a16:creationId xmlns:a16="http://schemas.microsoft.com/office/drawing/2014/main" id="{94E14BB7-10CA-4F46-BDEA-8580F3E24349}"/>
                  </a:ext>
                </a:extLst>
              </p:cNvPr>
              <p:cNvSpPr/>
              <p:nvPr/>
            </p:nvSpPr>
            <p:spPr>
              <a:xfrm rot="2700006">
                <a:off x="2242482" y="1671464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5" name="Freeform 79">
                <a:extLst>
                  <a:ext uri="{FF2B5EF4-FFF2-40B4-BE49-F238E27FC236}">
                    <a16:creationId xmlns:a16="http://schemas.microsoft.com/office/drawing/2014/main" id="{95939A23-2D66-4D9B-A76C-DCB82131F295}"/>
                  </a:ext>
                </a:extLst>
              </p:cNvPr>
              <p:cNvSpPr/>
              <p:nvPr/>
            </p:nvSpPr>
            <p:spPr>
              <a:xfrm rot="2700006">
                <a:off x="834827" y="134143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6" name="Freeform 82">
                <a:extLst>
                  <a:ext uri="{FF2B5EF4-FFF2-40B4-BE49-F238E27FC236}">
                    <a16:creationId xmlns:a16="http://schemas.microsoft.com/office/drawing/2014/main" id="{2A5E5FFF-53A9-4B9F-87C1-3381F195B0F4}"/>
                  </a:ext>
                </a:extLst>
              </p:cNvPr>
              <p:cNvSpPr/>
              <p:nvPr/>
            </p:nvSpPr>
            <p:spPr>
              <a:xfrm rot="2700006">
                <a:off x="1703663" y="221028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7" name="Freeform 85">
                <a:extLst>
                  <a:ext uri="{FF2B5EF4-FFF2-40B4-BE49-F238E27FC236}">
                    <a16:creationId xmlns:a16="http://schemas.microsoft.com/office/drawing/2014/main" id="{AE73F0EE-520D-4574-B277-0026CC653088}"/>
                  </a:ext>
                </a:extLst>
              </p:cNvPr>
              <p:cNvSpPr/>
              <p:nvPr/>
            </p:nvSpPr>
            <p:spPr>
              <a:xfrm rot="2700006">
                <a:off x="296008" y="188025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8" name="Freeform 88">
                <a:extLst>
                  <a:ext uri="{FF2B5EF4-FFF2-40B4-BE49-F238E27FC236}">
                    <a16:creationId xmlns:a16="http://schemas.microsoft.com/office/drawing/2014/main" id="{88A7B53C-D465-4B13-94C2-C7FD4790BE8A}"/>
                  </a:ext>
                </a:extLst>
              </p:cNvPr>
              <p:cNvSpPr/>
              <p:nvPr/>
            </p:nvSpPr>
            <p:spPr>
              <a:xfrm rot="2700006">
                <a:off x="1164853" y="274909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19" name="Group 51">
                <a:extLst>
                  <a:ext uri="{FF2B5EF4-FFF2-40B4-BE49-F238E27FC236}">
                    <a16:creationId xmlns:a16="http://schemas.microsoft.com/office/drawing/2014/main" id="{250FDEBB-18E7-428E-8115-65346ACC47C0}"/>
                  </a:ext>
                </a:extLst>
              </p:cNvPr>
              <p:cNvGrpSpPr/>
              <p:nvPr/>
            </p:nvGrpSpPr>
            <p:grpSpPr>
              <a:xfrm>
                <a:off x="526945" y="26225"/>
                <a:ext cx="2915632" cy="3838578"/>
                <a:chOff x="526945" y="26225"/>
                <a:chExt cx="2915632" cy="3838578"/>
              </a:xfrm>
            </p:grpSpPr>
            <p:sp>
              <p:nvSpPr>
                <p:cNvPr id="20" name="Line 63">
                  <a:extLst>
                    <a:ext uri="{FF2B5EF4-FFF2-40B4-BE49-F238E27FC236}">
                      <a16:creationId xmlns:a16="http://schemas.microsoft.com/office/drawing/2014/main" id="{164C8BF1-31FD-431E-BF40-6F22ED19077E}"/>
                    </a:ext>
                  </a:extLst>
                </p:cNvPr>
                <p:cNvSpPr/>
                <p:nvPr/>
              </p:nvSpPr>
              <p:spPr>
                <a:xfrm rot="2700006">
                  <a:off x="1345017" y="871729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1" name="Line 66">
                  <a:extLst>
                    <a:ext uri="{FF2B5EF4-FFF2-40B4-BE49-F238E27FC236}">
                      <a16:creationId xmlns:a16="http://schemas.microsoft.com/office/drawing/2014/main" id="{BB4963DE-836E-4EA1-9804-A90FD0B5FAB2}"/>
                    </a:ext>
                  </a:extLst>
                </p:cNvPr>
                <p:cNvSpPr/>
                <p:nvPr/>
              </p:nvSpPr>
              <p:spPr>
                <a:xfrm rot="2699990" flipV="1">
                  <a:off x="2213852" y="1740574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2" name="Line 67">
                  <a:extLst>
                    <a:ext uri="{FF2B5EF4-FFF2-40B4-BE49-F238E27FC236}">
                      <a16:creationId xmlns:a16="http://schemas.microsoft.com/office/drawing/2014/main" id="{FFD11AA7-810A-4E14-B834-A5ADD2BD853D}"/>
                    </a:ext>
                  </a:extLst>
                </p:cNvPr>
                <p:cNvSpPr/>
                <p:nvPr/>
              </p:nvSpPr>
              <p:spPr>
                <a:xfrm rot="2699990" flipV="1">
                  <a:off x="2109237" y="26225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3" name="Line 80">
                  <a:extLst>
                    <a:ext uri="{FF2B5EF4-FFF2-40B4-BE49-F238E27FC236}">
                      <a16:creationId xmlns:a16="http://schemas.microsoft.com/office/drawing/2014/main" id="{6DB2828E-2763-452E-A340-C73BD6BA64B0}"/>
                    </a:ext>
                  </a:extLst>
                </p:cNvPr>
                <p:cNvSpPr/>
                <p:nvPr/>
              </p:nvSpPr>
              <p:spPr>
                <a:xfrm rot="2700006">
                  <a:off x="806197" y="141054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4" name="Line 83">
                  <a:extLst>
                    <a:ext uri="{FF2B5EF4-FFF2-40B4-BE49-F238E27FC236}">
                      <a16:creationId xmlns:a16="http://schemas.microsoft.com/office/drawing/2014/main" id="{457B946E-8B72-4DC7-AF72-D3BF279E48FB}"/>
                    </a:ext>
                  </a:extLst>
                </p:cNvPr>
                <p:cNvSpPr/>
                <p:nvPr/>
              </p:nvSpPr>
              <p:spPr>
                <a:xfrm rot="2699990" flipV="1">
                  <a:off x="1675042" y="2279384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5" name="Line 86">
                  <a:extLst>
                    <a:ext uri="{FF2B5EF4-FFF2-40B4-BE49-F238E27FC236}">
                      <a16:creationId xmlns:a16="http://schemas.microsoft.com/office/drawing/2014/main" id="{DF9CB053-3B0C-474E-B53D-F45710B71D45}"/>
                    </a:ext>
                  </a:extLst>
                </p:cNvPr>
                <p:cNvSpPr/>
                <p:nvPr/>
              </p:nvSpPr>
              <p:spPr>
                <a:xfrm rot="2700006">
                  <a:off x="267387" y="194935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6" name="Line 89">
                  <a:extLst>
                    <a:ext uri="{FF2B5EF4-FFF2-40B4-BE49-F238E27FC236}">
                      <a16:creationId xmlns:a16="http://schemas.microsoft.com/office/drawing/2014/main" id="{8CCE0207-197B-4B8C-9680-EA1344E36127}"/>
                    </a:ext>
                  </a:extLst>
                </p:cNvPr>
                <p:cNvSpPr/>
                <p:nvPr/>
              </p:nvSpPr>
              <p:spPr>
                <a:xfrm rot="2699990" flipV="1">
                  <a:off x="1136223" y="281820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id="{7E017DEE-EEFE-4CCA-90B5-4E6C0929AB4D}"/>
                </a:ext>
              </a:extLst>
            </p:cNvPr>
            <p:cNvGrpSpPr/>
            <p:nvPr/>
          </p:nvGrpSpPr>
          <p:grpSpPr>
            <a:xfrm>
              <a:off x="454552" y="3312093"/>
              <a:ext cx="1527751" cy="2462279"/>
              <a:chOff x="454552" y="3312093"/>
              <a:chExt cx="1527751" cy="2462279"/>
            </a:xfrm>
          </p:grpSpPr>
          <p:grpSp>
            <p:nvGrpSpPr>
              <p:cNvPr id="28" name="Group 29">
                <a:extLst>
                  <a:ext uri="{FF2B5EF4-FFF2-40B4-BE49-F238E27FC236}">
                    <a16:creationId xmlns:a16="http://schemas.microsoft.com/office/drawing/2014/main" id="{8AB9CD08-47FB-4665-A760-AC093849FEA5}"/>
                  </a:ext>
                </a:extLst>
              </p:cNvPr>
              <p:cNvGrpSpPr/>
              <p:nvPr/>
            </p:nvGrpSpPr>
            <p:grpSpPr>
              <a:xfrm>
                <a:off x="546253" y="3312093"/>
                <a:ext cx="1041090" cy="2208478"/>
                <a:chOff x="546253" y="3312093"/>
                <a:chExt cx="1041090" cy="2208478"/>
              </a:xfrm>
            </p:grpSpPr>
            <p:cxnSp>
              <p:nvCxnSpPr>
                <p:cNvPr id="29" name="Straight Connector 33">
                  <a:extLst>
                    <a:ext uri="{FF2B5EF4-FFF2-40B4-BE49-F238E27FC236}">
                      <a16:creationId xmlns:a16="http://schemas.microsoft.com/office/drawing/2014/main" id="{9DB7787B-CA13-475C-B8D8-EC32F443AA9C}"/>
                    </a:ext>
                  </a:extLst>
                </p:cNvPr>
                <p:cNvCxnSpPr/>
                <p:nvPr/>
              </p:nvCxnSpPr>
              <p:spPr>
                <a:xfrm rot="13499997">
                  <a:off x="1364888" y="3312093"/>
                  <a:ext cx="0" cy="2208478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30" name="Straight Connector 34">
                  <a:extLst>
                    <a:ext uri="{FF2B5EF4-FFF2-40B4-BE49-F238E27FC236}">
                      <a16:creationId xmlns:a16="http://schemas.microsoft.com/office/drawing/2014/main" id="{6782AFB8-C6FF-448B-94BE-D06FE072C974}"/>
                    </a:ext>
                  </a:extLst>
                </p:cNvPr>
                <p:cNvCxnSpPr/>
                <p:nvPr/>
              </p:nvCxnSpPr>
              <p:spPr>
                <a:xfrm rot="18899994" flipH="1">
                  <a:off x="706876" y="4194883"/>
                  <a:ext cx="1760934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D0B762F-B31C-40B7-A89B-681DF5896261}"/>
                    </a:ext>
                  </a:extLst>
                </p:cNvPr>
                <p:cNvSpPr/>
                <p:nvPr/>
              </p:nvSpPr>
              <p:spPr>
                <a:xfrm rot="5400013">
                  <a:off x="598922" y="4194381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2" name="Rectangle 30">
                  <a:extLst>
                    <a:ext uri="{FF2B5EF4-FFF2-40B4-BE49-F238E27FC236}">
                      <a16:creationId xmlns:a16="http://schemas.microsoft.com/office/drawing/2014/main" id="{5C082845-2E31-4002-AB2B-86FFC897C5B9}"/>
                    </a:ext>
                  </a:extLst>
                </p:cNvPr>
                <p:cNvSpPr/>
                <p:nvPr/>
              </p:nvSpPr>
              <p:spPr>
                <a:xfrm rot="5400013">
                  <a:off x="546253" y="4628647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DC599C72-7C5B-4065-B98D-32EED4CED24C}"/>
                  </a:ext>
                </a:extLst>
              </p:cNvPr>
              <p:cNvGrpSpPr/>
              <p:nvPr/>
            </p:nvGrpSpPr>
            <p:grpSpPr>
              <a:xfrm>
                <a:off x="454552" y="3351185"/>
                <a:ext cx="1527751" cy="2423187"/>
                <a:chOff x="454552" y="3351185"/>
                <a:chExt cx="1527751" cy="2423187"/>
              </a:xfrm>
            </p:grpSpPr>
            <p:sp>
              <p:nvSpPr>
                <p:cNvPr id="34" name="Freeform: Shape 31">
                  <a:extLst>
                    <a:ext uri="{FF2B5EF4-FFF2-40B4-BE49-F238E27FC236}">
                      <a16:creationId xmlns:a16="http://schemas.microsoft.com/office/drawing/2014/main" id="{BD353960-7302-4AAC-8784-DA0052DCC1AF}"/>
                    </a:ext>
                  </a:extLst>
                </p:cNvPr>
                <p:cNvSpPr/>
                <p:nvPr/>
              </p:nvSpPr>
              <p:spPr>
                <a:xfrm rot="13499997">
                  <a:off x="1089502" y="3979396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5" name="Freeform: Shape 32">
                  <a:extLst>
                    <a:ext uri="{FF2B5EF4-FFF2-40B4-BE49-F238E27FC236}">
                      <a16:creationId xmlns:a16="http://schemas.microsoft.com/office/drawing/2014/main" id="{266C17D6-F1BA-40AB-9DFF-2245BB0F2AE7}"/>
                    </a:ext>
                  </a:extLst>
                </p:cNvPr>
                <p:cNvSpPr/>
                <p:nvPr/>
              </p:nvSpPr>
              <p:spPr>
                <a:xfrm rot="13499997">
                  <a:off x="454552" y="3351185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36" name="Group 20">
              <a:extLst>
                <a:ext uri="{FF2B5EF4-FFF2-40B4-BE49-F238E27FC236}">
                  <a16:creationId xmlns:a16="http://schemas.microsoft.com/office/drawing/2014/main" id="{5829EFAC-0DC6-462C-8907-DE55BC28FFB2}"/>
                </a:ext>
              </a:extLst>
            </p:cNvPr>
            <p:cNvGrpSpPr/>
            <p:nvPr/>
          </p:nvGrpSpPr>
          <p:grpSpPr>
            <a:xfrm>
              <a:off x="546134" y="5362894"/>
              <a:ext cx="949623" cy="936891"/>
              <a:chOff x="546134" y="5362894"/>
              <a:chExt cx="949623" cy="936891"/>
            </a:xfrm>
          </p:grpSpPr>
          <p:grpSp>
            <p:nvGrpSpPr>
              <p:cNvPr id="37" name="Group 21">
                <a:extLst>
                  <a:ext uri="{FF2B5EF4-FFF2-40B4-BE49-F238E27FC236}">
                    <a16:creationId xmlns:a16="http://schemas.microsoft.com/office/drawing/2014/main" id="{20279181-7312-43CA-8469-0860E9FF9EF9}"/>
                  </a:ext>
                </a:extLst>
              </p:cNvPr>
              <p:cNvGrpSpPr/>
              <p:nvPr/>
            </p:nvGrpSpPr>
            <p:grpSpPr>
              <a:xfrm>
                <a:off x="546134" y="5367372"/>
                <a:ext cx="317122" cy="932413"/>
                <a:chOff x="546134" y="5367372"/>
                <a:chExt cx="317122" cy="932413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C481E3F4-0B2A-4AA1-BE34-2212809ABB17}"/>
                    </a:ext>
                  </a:extLst>
                </p:cNvPr>
                <p:cNvSpPr/>
                <p:nvPr/>
              </p:nvSpPr>
              <p:spPr>
                <a:xfrm rot="10799991">
                  <a:off x="703483" y="5589160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2C6B1B39-A4E2-4A23-A66F-2A1BA23D25A8}"/>
                    </a:ext>
                  </a:extLst>
                </p:cNvPr>
                <p:cNvSpPr/>
                <p:nvPr/>
              </p:nvSpPr>
              <p:spPr>
                <a:xfrm rot="10799991">
                  <a:off x="546134" y="5589160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58E5FC73-CFB2-4219-AA23-85F0FA549B30}"/>
                    </a:ext>
                  </a:extLst>
                </p:cNvPr>
                <p:cNvSpPr/>
                <p:nvPr/>
              </p:nvSpPr>
              <p:spPr>
                <a:xfrm rot="10800009" flipV="1">
                  <a:off x="703521" y="5367372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41" name="Group 22">
                <a:extLst>
                  <a:ext uri="{FF2B5EF4-FFF2-40B4-BE49-F238E27FC236}">
                    <a16:creationId xmlns:a16="http://schemas.microsoft.com/office/drawing/2014/main" id="{F15845BC-A75F-4587-9F5C-5288F20A1944}"/>
                  </a:ext>
                </a:extLst>
              </p:cNvPr>
              <p:cNvGrpSpPr/>
              <p:nvPr/>
            </p:nvGrpSpPr>
            <p:grpSpPr>
              <a:xfrm>
                <a:off x="563353" y="5362894"/>
                <a:ext cx="932404" cy="822771"/>
                <a:chOff x="563353" y="5362894"/>
                <a:chExt cx="932404" cy="822771"/>
              </a:xfrm>
            </p:grpSpPr>
            <p:sp>
              <p:nvSpPr>
                <p:cNvPr id="42" name="Freeform 68">
                  <a:extLst>
                    <a:ext uri="{FF2B5EF4-FFF2-40B4-BE49-F238E27FC236}">
                      <a16:creationId xmlns:a16="http://schemas.microsoft.com/office/drawing/2014/main" id="{DC08694D-41EE-4598-9181-4A76BA8C5B72}"/>
                    </a:ext>
                  </a:extLst>
                </p:cNvPr>
                <p:cNvSpPr/>
                <p:nvPr/>
              </p:nvSpPr>
              <p:spPr>
                <a:xfrm rot="8100003" flipH="1">
                  <a:off x="971584" y="5475040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3" name="Freeform 69">
                  <a:extLst>
                    <a:ext uri="{FF2B5EF4-FFF2-40B4-BE49-F238E27FC236}">
                      <a16:creationId xmlns:a16="http://schemas.microsoft.com/office/drawing/2014/main" id="{AE84A843-2474-4502-865D-3AFF2530CA49}"/>
                    </a:ext>
                  </a:extLst>
                </p:cNvPr>
                <p:cNvSpPr/>
                <p:nvPr/>
              </p:nvSpPr>
              <p:spPr>
                <a:xfrm rot="8100003" flipH="1">
                  <a:off x="1084942" y="5362894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4" name="Line 70">
                  <a:extLst>
                    <a:ext uri="{FF2B5EF4-FFF2-40B4-BE49-F238E27FC236}">
                      <a16:creationId xmlns:a16="http://schemas.microsoft.com/office/drawing/2014/main" id="{2F7CB657-12B7-4798-BD02-E529A4432F54}"/>
                    </a:ext>
                  </a:extLst>
                </p:cNvPr>
                <p:cNvSpPr/>
                <p:nvPr/>
              </p:nvSpPr>
              <p:spPr>
                <a:xfrm rot="8099985" flipH="1" flipV="1">
                  <a:off x="1029555" y="522923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grpSp>
        <p:nvGrpSpPr>
          <p:cNvPr id="45" name="Group 62">
            <a:extLst>
              <a:ext uri="{FF2B5EF4-FFF2-40B4-BE49-F238E27FC236}">
                <a16:creationId xmlns:a16="http://schemas.microsoft.com/office/drawing/2014/main" id="{4E4D744E-2A85-4EB0-A6B6-85CD22C5E199}"/>
              </a:ext>
            </a:extLst>
          </p:cNvPr>
          <p:cNvGrpSpPr/>
          <p:nvPr/>
        </p:nvGrpSpPr>
        <p:grpSpPr>
          <a:xfrm>
            <a:off x="8410543" y="26215"/>
            <a:ext cx="3526373" cy="6273561"/>
            <a:chOff x="8410543" y="26215"/>
            <a:chExt cx="3526373" cy="6273561"/>
          </a:xfrm>
        </p:grpSpPr>
        <p:grpSp>
          <p:nvGrpSpPr>
            <p:cNvPr id="46" name="Group 63">
              <a:extLst>
                <a:ext uri="{FF2B5EF4-FFF2-40B4-BE49-F238E27FC236}">
                  <a16:creationId xmlns:a16="http://schemas.microsoft.com/office/drawing/2014/main" id="{EEECB44F-F2E4-4A1E-8549-EB867C219FD5}"/>
                </a:ext>
              </a:extLst>
            </p:cNvPr>
            <p:cNvGrpSpPr/>
            <p:nvPr/>
          </p:nvGrpSpPr>
          <p:grpSpPr>
            <a:xfrm>
              <a:off x="8410543" y="26215"/>
              <a:ext cx="3329195" cy="3838578"/>
              <a:chOff x="8410543" y="26215"/>
              <a:chExt cx="3329195" cy="3838578"/>
            </a:xfrm>
          </p:grpSpPr>
          <p:sp>
            <p:nvSpPr>
              <p:cNvPr id="47" name="Freeform 64">
                <a:extLst>
                  <a:ext uri="{FF2B5EF4-FFF2-40B4-BE49-F238E27FC236}">
                    <a16:creationId xmlns:a16="http://schemas.microsoft.com/office/drawing/2014/main" id="{90443AE2-F843-4F51-B5BF-0E3718734B35}"/>
                  </a:ext>
                </a:extLst>
              </p:cNvPr>
              <p:cNvSpPr/>
              <p:nvPr/>
            </p:nvSpPr>
            <p:spPr>
              <a:xfrm rot="18899994" flipH="1">
                <a:off x="8783616" y="17286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48" name="Freeform 81">
                <a:extLst>
                  <a:ext uri="{FF2B5EF4-FFF2-40B4-BE49-F238E27FC236}">
                    <a16:creationId xmlns:a16="http://schemas.microsoft.com/office/drawing/2014/main" id="{3C71DC21-228F-49EE-9089-D6FF46DA62E0}"/>
                  </a:ext>
                </a:extLst>
              </p:cNvPr>
              <p:cNvSpPr/>
              <p:nvPr/>
            </p:nvSpPr>
            <p:spPr>
              <a:xfrm rot="18899994" flipH="1">
                <a:off x="9322435" y="2267489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49" name="Freeform 61">
                <a:extLst>
                  <a:ext uri="{FF2B5EF4-FFF2-40B4-BE49-F238E27FC236}">
                    <a16:creationId xmlns:a16="http://schemas.microsoft.com/office/drawing/2014/main" id="{80510001-0B74-4400-9E6C-B0E6D0592C74}"/>
                  </a:ext>
                </a:extLst>
              </p:cNvPr>
              <p:cNvSpPr/>
              <p:nvPr/>
            </p:nvSpPr>
            <p:spPr>
              <a:xfrm rot="18899994" flipH="1">
                <a:off x="9652461" y="85986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92A0F6E5-1EE2-4167-9DDE-B74017FF0A23}"/>
                  </a:ext>
                </a:extLst>
              </p:cNvPr>
              <p:cNvSpPr/>
              <p:nvPr/>
            </p:nvSpPr>
            <p:spPr>
              <a:xfrm rot="18899994" flipH="1">
                <a:off x="10191271" y="139867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1" name="Freeform 84">
                <a:extLst>
                  <a:ext uri="{FF2B5EF4-FFF2-40B4-BE49-F238E27FC236}">
                    <a16:creationId xmlns:a16="http://schemas.microsoft.com/office/drawing/2014/main" id="{AF179EEE-7CA7-49B0-A830-7162715B503F}"/>
                  </a:ext>
                </a:extLst>
              </p:cNvPr>
              <p:cNvSpPr/>
              <p:nvPr/>
            </p:nvSpPr>
            <p:spPr>
              <a:xfrm rot="18899994" flipH="1">
                <a:off x="10730090" y="193748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2" name="Freeform 87">
                <a:extLst>
                  <a:ext uri="{FF2B5EF4-FFF2-40B4-BE49-F238E27FC236}">
                    <a16:creationId xmlns:a16="http://schemas.microsoft.com/office/drawing/2014/main" id="{A5E94388-24AF-4289-A4D6-E293F58CD553}"/>
                  </a:ext>
                </a:extLst>
              </p:cNvPr>
              <p:cNvSpPr/>
              <p:nvPr/>
            </p:nvSpPr>
            <p:spPr>
              <a:xfrm rot="18899994" flipH="1">
                <a:off x="9861246" y="280632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3" name="Freeform 60">
                <a:extLst>
                  <a:ext uri="{FF2B5EF4-FFF2-40B4-BE49-F238E27FC236}">
                    <a16:creationId xmlns:a16="http://schemas.microsoft.com/office/drawing/2014/main" id="{67E62072-82C3-472D-8C3E-A24AEC51EAD9}"/>
                  </a:ext>
                </a:extLst>
              </p:cNvPr>
              <p:cNvSpPr/>
              <p:nvPr/>
            </p:nvSpPr>
            <p:spPr>
              <a:xfrm rot="18899994" flipH="1">
                <a:off x="8960609" y="49333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70146578-8389-484F-A9CB-339264AFAD5C}"/>
                  </a:ext>
                </a:extLst>
              </p:cNvPr>
              <p:cNvSpPr/>
              <p:nvPr/>
            </p:nvSpPr>
            <p:spPr>
              <a:xfrm rot="18899994" flipH="1">
                <a:off x="9186228" y="267709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5" name="Freeform 62">
                <a:extLst>
                  <a:ext uri="{FF2B5EF4-FFF2-40B4-BE49-F238E27FC236}">
                    <a16:creationId xmlns:a16="http://schemas.microsoft.com/office/drawing/2014/main" id="{5AB42D11-EBA6-4A0E-BFB0-034489380A75}"/>
                  </a:ext>
                </a:extLst>
              </p:cNvPr>
              <p:cNvSpPr/>
              <p:nvPr/>
            </p:nvSpPr>
            <p:spPr>
              <a:xfrm rot="18899994" flipH="1">
                <a:off x="9605336" y="826996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6" name="Freeform 65">
                <a:extLst>
                  <a:ext uri="{FF2B5EF4-FFF2-40B4-BE49-F238E27FC236}">
                    <a16:creationId xmlns:a16="http://schemas.microsoft.com/office/drawing/2014/main" id="{71F90682-2F4B-476A-97C3-C713B8BAAAC8}"/>
                  </a:ext>
                </a:extLst>
              </p:cNvPr>
              <p:cNvSpPr/>
              <p:nvPr/>
            </p:nvSpPr>
            <p:spPr>
              <a:xfrm rot="18899994" flipH="1">
                <a:off x="8726366" y="167144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F02B52E-C418-4D55-BC4A-9C7A8C996D3D}"/>
                  </a:ext>
                </a:extLst>
              </p:cNvPr>
              <p:cNvSpPr/>
              <p:nvPr/>
            </p:nvSpPr>
            <p:spPr>
              <a:xfrm rot="18899994" flipH="1">
                <a:off x="10134020" y="134140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601EE789-3A60-48B0-AA60-7C889A67BD96}"/>
                  </a:ext>
                </a:extLst>
              </p:cNvPr>
              <p:cNvSpPr/>
              <p:nvPr/>
            </p:nvSpPr>
            <p:spPr>
              <a:xfrm rot="18899994" flipH="1">
                <a:off x="9265185" y="2210266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9" name="Freeform 85">
                <a:extLst>
                  <a:ext uri="{FF2B5EF4-FFF2-40B4-BE49-F238E27FC236}">
                    <a16:creationId xmlns:a16="http://schemas.microsoft.com/office/drawing/2014/main" id="{27706DB2-7081-491A-8EC2-377AC11BF0D8}"/>
                  </a:ext>
                </a:extLst>
              </p:cNvPr>
              <p:cNvSpPr/>
              <p:nvPr/>
            </p:nvSpPr>
            <p:spPr>
              <a:xfrm rot="18899994" flipH="1">
                <a:off x="10672840" y="1880241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0" name="Freeform 88">
                <a:extLst>
                  <a:ext uri="{FF2B5EF4-FFF2-40B4-BE49-F238E27FC236}">
                    <a16:creationId xmlns:a16="http://schemas.microsoft.com/office/drawing/2014/main" id="{BB84AD5B-B0A6-471A-BAA2-7A5C4B84FB76}"/>
                  </a:ext>
                </a:extLst>
              </p:cNvPr>
              <p:cNvSpPr/>
              <p:nvPr/>
            </p:nvSpPr>
            <p:spPr>
              <a:xfrm rot="18899994" flipH="1">
                <a:off x="9804004" y="2749076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61" name="Group 96">
                <a:extLst>
                  <a:ext uri="{FF2B5EF4-FFF2-40B4-BE49-F238E27FC236}">
                    <a16:creationId xmlns:a16="http://schemas.microsoft.com/office/drawing/2014/main" id="{2FA460E6-1B02-4BEF-A97F-2504B9F4BF16}"/>
                  </a:ext>
                </a:extLst>
              </p:cNvPr>
              <p:cNvGrpSpPr/>
              <p:nvPr/>
            </p:nvGrpSpPr>
            <p:grpSpPr>
              <a:xfrm>
                <a:off x="8754994" y="26215"/>
                <a:ext cx="2915633" cy="3838578"/>
                <a:chOff x="8754994" y="26215"/>
                <a:chExt cx="2915633" cy="3838578"/>
              </a:xfrm>
            </p:grpSpPr>
            <p:sp>
              <p:nvSpPr>
                <p:cNvPr id="62" name="Line 63">
                  <a:extLst>
                    <a:ext uri="{FF2B5EF4-FFF2-40B4-BE49-F238E27FC236}">
                      <a16:creationId xmlns:a16="http://schemas.microsoft.com/office/drawing/2014/main" id="{E020B9E4-F1CE-485E-AC34-3D5FCE3C19A0}"/>
                    </a:ext>
                  </a:extLst>
                </p:cNvPr>
                <p:cNvSpPr/>
                <p:nvPr/>
              </p:nvSpPr>
              <p:spPr>
                <a:xfrm rot="18899994" flipH="1">
                  <a:off x="9623830" y="87171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3" name="Line 66">
                  <a:extLst>
                    <a:ext uri="{FF2B5EF4-FFF2-40B4-BE49-F238E27FC236}">
                      <a16:creationId xmlns:a16="http://schemas.microsoft.com/office/drawing/2014/main" id="{A89FE6FB-AEAC-4205-B2D5-BF4C74E2FD16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8754994" y="1740529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4" name="Line 67">
                  <a:extLst>
                    <a:ext uri="{FF2B5EF4-FFF2-40B4-BE49-F238E27FC236}">
                      <a16:creationId xmlns:a16="http://schemas.microsoft.com/office/drawing/2014/main" id="{FD0F5962-4CC9-4ED7-B8CF-9686C521337B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10088328" y="26215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5" name="Line 80">
                  <a:extLst>
                    <a:ext uri="{FF2B5EF4-FFF2-40B4-BE49-F238E27FC236}">
                      <a16:creationId xmlns:a16="http://schemas.microsoft.com/office/drawing/2014/main" id="{82886109-945E-4981-9783-45B93AB46C99}"/>
                    </a:ext>
                  </a:extLst>
                </p:cNvPr>
                <p:cNvSpPr/>
                <p:nvPr/>
              </p:nvSpPr>
              <p:spPr>
                <a:xfrm rot="18899994" flipH="1">
                  <a:off x="10162649" y="141052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6" name="Line 83">
                  <a:extLst>
                    <a:ext uri="{FF2B5EF4-FFF2-40B4-BE49-F238E27FC236}">
                      <a16:creationId xmlns:a16="http://schemas.microsoft.com/office/drawing/2014/main" id="{69DC5969-C612-49E1-BA2F-58AE630872AF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293805" y="2279367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7" name="Line 86">
                  <a:extLst>
                    <a:ext uri="{FF2B5EF4-FFF2-40B4-BE49-F238E27FC236}">
                      <a16:creationId xmlns:a16="http://schemas.microsoft.com/office/drawing/2014/main" id="{5566660A-BD14-4627-B3EB-45AAAA8DA0C3}"/>
                    </a:ext>
                  </a:extLst>
                </p:cNvPr>
                <p:cNvSpPr/>
                <p:nvPr/>
              </p:nvSpPr>
              <p:spPr>
                <a:xfrm rot="18899994" flipH="1">
                  <a:off x="10701459" y="194932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8" name="Line 89">
                  <a:extLst>
                    <a:ext uri="{FF2B5EF4-FFF2-40B4-BE49-F238E27FC236}">
                      <a16:creationId xmlns:a16="http://schemas.microsoft.com/office/drawing/2014/main" id="{09D359B1-755C-46EA-9174-849928FF1307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832624" y="2818186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6EF24909-1A08-4DBC-9228-FCB416E05934}"/>
                </a:ext>
              </a:extLst>
            </p:cNvPr>
            <p:cNvGrpSpPr/>
            <p:nvPr/>
          </p:nvGrpSpPr>
          <p:grpSpPr>
            <a:xfrm>
              <a:off x="9728439" y="3351195"/>
              <a:ext cx="2208477" cy="2423169"/>
              <a:chOff x="9728439" y="3351195"/>
              <a:chExt cx="2208477" cy="2423169"/>
            </a:xfrm>
          </p:grpSpPr>
          <p:grpSp>
            <p:nvGrpSpPr>
              <p:cNvPr id="70" name="Group 74">
                <a:extLst>
                  <a:ext uri="{FF2B5EF4-FFF2-40B4-BE49-F238E27FC236}">
                    <a16:creationId xmlns:a16="http://schemas.microsoft.com/office/drawing/2014/main" id="{67EE6D95-B99D-4341-BF05-C4250AFC5294}"/>
                  </a:ext>
                </a:extLst>
              </p:cNvPr>
              <p:cNvGrpSpPr/>
              <p:nvPr/>
            </p:nvGrpSpPr>
            <p:grpSpPr>
              <a:xfrm>
                <a:off x="9728439" y="4194370"/>
                <a:ext cx="2208477" cy="1040588"/>
                <a:chOff x="9728439" y="4194370"/>
                <a:chExt cx="2208477" cy="1040588"/>
              </a:xfrm>
            </p:grpSpPr>
            <p:cxnSp>
              <p:nvCxnSpPr>
                <p:cNvPr id="71" name="Straight Connector 78">
                  <a:extLst>
                    <a:ext uri="{FF2B5EF4-FFF2-40B4-BE49-F238E27FC236}">
                      <a16:creationId xmlns:a16="http://schemas.microsoft.com/office/drawing/2014/main" id="{365ED6F2-CAF5-4843-803F-C86836740EEF}"/>
                    </a:ext>
                  </a:extLst>
                </p:cNvPr>
                <p:cNvCxnSpPr/>
                <p:nvPr/>
              </p:nvCxnSpPr>
              <p:spPr>
                <a:xfrm rot="8099985">
                  <a:off x="10832678" y="3312085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72" name="Straight Connector 79">
                  <a:extLst>
                    <a:ext uri="{FF2B5EF4-FFF2-40B4-BE49-F238E27FC236}">
                      <a16:creationId xmlns:a16="http://schemas.microsoft.com/office/drawing/2014/main" id="{321209BD-BA5E-4498-95E6-E75CC108121E}"/>
                    </a:ext>
                  </a:extLst>
                </p:cNvPr>
                <p:cNvCxnSpPr/>
                <p:nvPr/>
              </p:nvCxnSpPr>
              <p:spPr>
                <a:xfrm rot="18900010">
                  <a:off x="9729755" y="4194865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73" name="Rectangle 30">
                  <a:extLst>
                    <a:ext uri="{FF2B5EF4-FFF2-40B4-BE49-F238E27FC236}">
                      <a16:creationId xmlns:a16="http://schemas.microsoft.com/office/drawing/2014/main" id="{2267C836-A5D5-46F3-886A-B962077DD979}"/>
                    </a:ext>
                  </a:extLst>
                </p:cNvPr>
                <p:cNvSpPr/>
                <p:nvPr/>
              </p:nvSpPr>
              <p:spPr>
                <a:xfrm rot="16199987" flipH="1">
                  <a:off x="10610725" y="4194370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4" name="Rectangle 30">
                  <a:extLst>
                    <a:ext uri="{FF2B5EF4-FFF2-40B4-BE49-F238E27FC236}">
                      <a16:creationId xmlns:a16="http://schemas.microsoft.com/office/drawing/2014/main" id="{52B8D7A3-732F-4E63-826B-C9C095381AC7}"/>
                    </a:ext>
                  </a:extLst>
                </p:cNvPr>
                <p:cNvSpPr/>
                <p:nvPr/>
              </p:nvSpPr>
              <p:spPr>
                <a:xfrm rot="16199987" flipH="1">
                  <a:off x="11044992" y="4628638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75" name="Group 75">
                <a:extLst>
                  <a:ext uri="{FF2B5EF4-FFF2-40B4-BE49-F238E27FC236}">
                    <a16:creationId xmlns:a16="http://schemas.microsoft.com/office/drawing/2014/main" id="{21DB2F5F-3405-43A1-A877-24931DE5388C}"/>
                  </a:ext>
                </a:extLst>
              </p:cNvPr>
              <p:cNvGrpSpPr/>
              <p:nvPr/>
            </p:nvGrpSpPr>
            <p:grpSpPr>
              <a:xfrm>
                <a:off x="10215253" y="3351195"/>
                <a:ext cx="1527751" cy="2423169"/>
                <a:chOff x="10215253" y="3351195"/>
                <a:chExt cx="1527751" cy="2423169"/>
              </a:xfrm>
            </p:grpSpPr>
            <p:sp>
              <p:nvSpPr>
                <p:cNvPr id="76" name="Freeform: Shape 76">
                  <a:extLst>
                    <a:ext uri="{FF2B5EF4-FFF2-40B4-BE49-F238E27FC236}">
                      <a16:creationId xmlns:a16="http://schemas.microsoft.com/office/drawing/2014/main" id="{EBD6D17F-FF8A-45AE-9E34-23856CFB7870}"/>
                    </a:ext>
                  </a:extLst>
                </p:cNvPr>
                <p:cNvSpPr/>
                <p:nvPr/>
              </p:nvSpPr>
              <p:spPr>
                <a:xfrm rot="8100003" flipH="1">
                  <a:off x="10215253" y="3979388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7" name="Freeform: Shape 77">
                  <a:extLst>
                    <a:ext uri="{FF2B5EF4-FFF2-40B4-BE49-F238E27FC236}">
                      <a16:creationId xmlns:a16="http://schemas.microsoft.com/office/drawing/2014/main" id="{C06E23EB-BAB0-47EF-AD93-67B90AA8B44C}"/>
                    </a:ext>
                  </a:extLst>
                </p:cNvPr>
                <p:cNvSpPr/>
                <p:nvPr/>
              </p:nvSpPr>
              <p:spPr>
                <a:xfrm rot="8100003" flipH="1">
                  <a:off x="10849819" y="3351195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78" name="Group 65">
              <a:extLst>
                <a:ext uri="{FF2B5EF4-FFF2-40B4-BE49-F238E27FC236}">
                  <a16:creationId xmlns:a16="http://schemas.microsoft.com/office/drawing/2014/main" id="{8493CA86-6966-4B92-95EC-CD2204E205D7}"/>
                </a:ext>
              </a:extLst>
            </p:cNvPr>
            <p:cNvGrpSpPr/>
            <p:nvPr/>
          </p:nvGrpSpPr>
          <p:grpSpPr>
            <a:xfrm>
              <a:off x="10701789" y="5362884"/>
              <a:ext cx="949632" cy="936892"/>
              <a:chOff x="10701789" y="5362884"/>
              <a:chExt cx="949632" cy="936892"/>
            </a:xfrm>
          </p:grpSpPr>
          <p:grpSp>
            <p:nvGrpSpPr>
              <p:cNvPr id="79" name="Group 66">
                <a:extLst>
                  <a:ext uri="{FF2B5EF4-FFF2-40B4-BE49-F238E27FC236}">
                    <a16:creationId xmlns:a16="http://schemas.microsoft.com/office/drawing/2014/main" id="{66489C13-FF7D-42F1-933F-784CC81D9700}"/>
                  </a:ext>
                </a:extLst>
              </p:cNvPr>
              <p:cNvGrpSpPr/>
              <p:nvPr/>
            </p:nvGrpSpPr>
            <p:grpSpPr>
              <a:xfrm>
                <a:off x="11334234" y="5367363"/>
                <a:ext cx="317187" cy="932413"/>
                <a:chOff x="11334234" y="5367363"/>
                <a:chExt cx="317187" cy="932413"/>
              </a:xfrm>
            </p:grpSpPr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F2C9A9F5-76CE-49D4-9D0B-61CAE6E57EEB}"/>
                    </a:ext>
                  </a:extLst>
                </p:cNvPr>
                <p:cNvSpPr/>
                <p:nvPr/>
              </p:nvSpPr>
              <p:spPr>
                <a:xfrm rot="10800009" flipH="1">
                  <a:off x="11334234" y="5589151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4B575943-6CA6-4C97-B0F2-6CC5002B99FE}"/>
                    </a:ext>
                  </a:extLst>
                </p:cNvPr>
                <p:cNvSpPr/>
                <p:nvPr/>
              </p:nvSpPr>
              <p:spPr>
                <a:xfrm rot="10800009" flipH="1">
                  <a:off x="11494035" y="5589151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2" name="Line 70">
                  <a:extLst>
                    <a:ext uri="{FF2B5EF4-FFF2-40B4-BE49-F238E27FC236}">
                      <a16:creationId xmlns:a16="http://schemas.microsoft.com/office/drawing/2014/main" id="{5B9466B4-F2FF-478A-8B00-D4F19C563BED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11494035" y="5367363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83" name="Group 67">
                <a:extLst>
                  <a:ext uri="{FF2B5EF4-FFF2-40B4-BE49-F238E27FC236}">
                    <a16:creationId xmlns:a16="http://schemas.microsoft.com/office/drawing/2014/main" id="{A6074DC6-8B37-490C-BAE4-52AA4D54D8BC}"/>
                  </a:ext>
                </a:extLst>
              </p:cNvPr>
              <p:cNvGrpSpPr/>
              <p:nvPr/>
            </p:nvGrpSpPr>
            <p:grpSpPr>
              <a:xfrm>
                <a:off x="10701789" y="5362884"/>
                <a:ext cx="932404" cy="822726"/>
                <a:chOff x="10701789" y="5362884"/>
                <a:chExt cx="932404" cy="822726"/>
              </a:xfrm>
            </p:grpSpPr>
            <p:sp>
              <p:nvSpPr>
                <p:cNvPr id="84" name="Freeform 68">
                  <a:extLst>
                    <a:ext uri="{FF2B5EF4-FFF2-40B4-BE49-F238E27FC236}">
                      <a16:creationId xmlns:a16="http://schemas.microsoft.com/office/drawing/2014/main" id="{87362C49-C52C-44AD-825E-21FDF607E418}"/>
                    </a:ext>
                  </a:extLst>
                </p:cNvPr>
                <p:cNvSpPr/>
                <p:nvPr/>
              </p:nvSpPr>
              <p:spPr>
                <a:xfrm rot="13499997">
                  <a:off x="11066173" y="5474985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5" name="Freeform 69">
                  <a:extLst>
                    <a:ext uri="{FF2B5EF4-FFF2-40B4-BE49-F238E27FC236}">
                      <a16:creationId xmlns:a16="http://schemas.microsoft.com/office/drawing/2014/main" id="{08EE3DD6-6517-4947-B8BE-CBEDCFB95B80}"/>
                    </a:ext>
                  </a:extLst>
                </p:cNvPr>
                <p:cNvSpPr/>
                <p:nvPr/>
              </p:nvSpPr>
              <p:spPr>
                <a:xfrm rot="13499997">
                  <a:off x="10955228" y="5362884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6" name="Line 70">
                  <a:extLst>
                    <a:ext uri="{FF2B5EF4-FFF2-40B4-BE49-F238E27FC236}">
                      <a16:creationId xmlns:a16="http://schemas.microsoft.com/office/drawing/2014/main" id="{C01A951C-E5E4-4D82-9D86-E21913C27891}"/>
                    </a:ext>
                  </a:extLst>
                </p:cNvPr>
                <p:cNvSpPr/>
                <p:nvPr/>
              </p:nvSpPr>
              <p:spPr>
                <a:xfrm rot="13500015" flipV="1">
                  <a:off x="11167991" y="5229226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4565A2D-BA25-4025-88A0-1E317210793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3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4724F0C-2C2C-4B66-B345-4C123F85F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8870" y="1010229"/>
            <a:ext cx="4254255" cy="1452999"/>
          </a:xfrm>
        </p:spPr>
        <p:txBody>
          <a:bodyPr anchorCtr="1">
            <a:noAutofit/>
          </a:bodyPr>
          <a:lstStyle/>
          <a:p>
            <a:pPr lvl="0" algn="ctr"/>
            <a:r>
              <a:rPr lang="cs-CZ" sz="7200">
                <a:latin typeface="Calisto MT" pitchFamily="18"/>
              </a:rPr>
              <a:t>Nabídka: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706C2236-4CC2-4342-AD7B-90EB252A3E6A}"/>
              </a:ext>
            </a:extLst>
          </p:cNvPr>
          <p:cNvGrpSpPr/>
          <p:nvPr/>
        </p:nvGrpSpPr>
        <p:grpSpPr>
          <a:xfrm>
            <a:off x="464372" y="26234"/>
            <a:ext cx="3332471" cy="6273560"/>
            <a:chOff x="464372" y="26234"/>
            <a:chExt cx="3332471" cy="627356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05865EF2-2D78-417A-8FCF-8CE3FC8EB519}"/>
                </a:ext>
              </a:extLst>
            </p:cNvPr>
            <p:cNvGrpSpPr/>
            <p:nvPr/>
          </p:nvGrpSpPr>
          <p:grpSpPr>
            <a:xfrm>
              <a:off x="467655" y="26234"/>
              <a:ext cx="3329188" cy="3838578"/>
              <a:chOff x="467655" y="26234"/>
              <a:chExt cx="3329188" cy="3838578"/>
            </a:xfrm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9F6D8C4B-91A0-4BA8-A8A2-C586C788C10B}"/>
                  </a:ext>
                </a:extLst>
              </p:cNvPr>
              <p:cNvSpPr/>
              <p:nvPr/>
            </p:nvSpPr>
            <p:spPr>
              <a:xfrm rot="2700006">
                <a:off x="2195052" y="172872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7" name="Freeform 81">
                <a:extLst>
                  <a:ext uri="{FF2B5EF4-FFF2-40B4-BE49-F238E27FC236}">
                    <a16:creationId xmlns:a16="http://schemas.microsoft.com/office/drawing/2014/main" id="{A7B39D01-DFE9-47D2-B7A2-0F0C1F59A968}"/>
                  </a:ext>
                </a:extLst>
              </p:cNvPr>
              <p:cNvSpPr/>
              <p:nvPr/>
            </p:nvSpPr>
            <p:spPr>
              <a:xfrm rot="2700006">
                <a:off x="1656233" y="226754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8" name="Freeform 61">
                <a:extLst>
                  <a:ext uri="{FF2B5EF4-FFF2-40B4-BE49-F238E27FC236}">
                    <a16:creationId xmlns:a16="http://schemas.microsoft.com/office/drawing/2014/main" id="{4D3A497D-6F3E-4E3E-96E9-848AB5059C55}"/>
                  </a:ext>
                </a:extLst>
              </p:cNvPr>
              <p:cNvSpPr/>
              <p:nvPr/>
            </p:nvSpPr>
            <p:spPr>
              <a:xfrm rot="2700006">
                <a:off x="1326208" y="8598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9" name="Freeform 78">
                <a:extLst>
                  <a:ext uri="{FF2B5EF4-FFF2-40B4-BE49-F238E27FC236}">
                    <a16:creationId xmlns:a16="http://schemas.microsoft.com/office/drawing/2014/main" id="{468DE6C7-DA31-42E1-9B1D-0E29894AAB7C}"/>
                  </a:ext>
                </a:extLst>
              </p:cNvPr>
              <p:cNvSpPr/>
              <p:nvPr/>
            </p:nvSpPr>
            <p:spPr>
              <a:xfrm rot="2700006">
                <a:off x="787397" y="139869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0" name="Freeform 84">
                <a:extLst>
                  <a:ext uri="{FF2B5EF4-FFF2-40B4-BE49-F238E27FC236}">
                    <a16:creationId xmlns:a16="http://schemas.microsoft.com/office/drawing/2014/main" id="{18C6D476-3FB0-4658-A77D-639266943B34}"/>
                  </a:ext>
                </a:extLst>
              </p:cNvPr>
              <p:cNvSpPr/>
              <p:nvPr/>
            </p:nvSpPr>
            <p:spPr>
              <a:xfrm rot="2700006">
                <a:off x="248578" y="193751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1" name="Freeform 87">
                <a:extLst>
                  <a:ext uri="{FF2B5EF4-FFF2-40B4-BE49-F238E27FC236}">
                    <a16:creationId xmlns:a16="http://schemas.microsoft.com/office/drawing/2014/main" id="{F07FD113-D8BF-4744-9D72-B64E262AC254}"/>
                  </a:ext>
                </a:extLst>
              </p:cNvPr>
              <p:cNvSpPr/>
              <p:nvPr/>
            </p:nvSpPr>
            <p:spPr>
              <a:xfrm rot="2700006">
                <a:off x="1117423" y="280635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2" name="Freeform 60">
                <a:extLst>
                  <a:ext uri="{FF2B5EF4-FFF2-40B4-BE49-F238E27FC236}">
                    <a16:creationId xmlns:a16="http://schemas.microsoft.com/office/drawing/2014/main" id="{ACCA6988-186D-4E51-BA37-E9E0D2BA3798}"/>
                  </a:ext>
                </a:extLst>
              </p:cNvPr>
              <p:cNvSpPr/>
              <p:nvPr/>
            </p:nvSpPr>
            <p:spPr>
              <a:xfrm rot="2700006">
                <a:off x="2927688" y="493356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B23DDC01-1AAE-4BCD-8842-68DEA8B58C3C}"/>
                  </a:ext>
                </a:extLst>
              </p:cNvPr>
              <p:cNvSpPr/>
              <p:nvPr/>
            </p:nvSpPr>
            <p:spPr>
              <a:xfrm rot="2700006">
                <a:off x="2702060" y="26772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4" name="Freeform 62">
                <a:extLst>
                  <a:ext uri="{FF2B5EF4-FFF2-40B4-BE49-F238E27FC236}">
                    <a16:creationId xmlns:a16="http://schemas.microsoft.com/office/drawing/2014/main" id="{F5D383FA-7B10-4487-BEF6-B1EF439BBF1E}"/>
                  </a:ext>
                </a:extLst>
              </p:cNvPr>
              <p:cNvSpPr/>
              <p:nvPr/>
            </p:nvSpPr>
            <p:spPr>
              <a:xfrm rot="2700006">
                <a:off x="1373360" y="827059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5" name="Freeform 65">
                <a:extLst>
                  <a:ext uri="{FF2B5EF4-FFF2-40B4-BE49-F238E27FC236}">
                    <a16:creationId xmlns:a16="http://schemas.microsoft.com/office/drawing/2014/main" id="{9D6C9538-445F-4407-95F3-E5138C31B796}"/>
                  </a:ext>
                </a:extLst>
              </p:cNvPr>
              <p:cNvSpPr/>
              <p:nvPr/>
            </p:nvSpPr>
            <p:spPr>
              <a:xfrm rot="2700006">
                <a:off x="2252303" y="167147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6" name="Freeform 79">
                <a:extLst>
                  <a:ext uri="{FF2B5EF4-FFF2-40B4-BE49-F238E27FC236}">
                    <a16:creationId xmlns:a16="http://schemas.microsoft.com/office/drawing/2014/main" id="{76D9D132-B000-4777-B93B-D5F892E3FACF}"/>
                  </a:ext>
                </a:extLst>
              </p:cNvPr>
              <p:cNvSpPr/>
              <p:nvPr/>
            </p:nvSpPr>
            <p:spPr>
              <a:xfrm rot="2700006">
                <a:off x="844648" y="134144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DF2C006B-995C-42B6-90E2-B6AB80B685B1}"/>
                  </a:ext>
                </a:extLst>
              </p:cNvPr>
              <p:cNvSpPr/>
              <p:nvPr/>
            </p:nvSpPr>
            <p:spPr>
              <a:xfrm rot="2700006">
                <a:off x="1713483" y="221029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8" name="Freeform 85">
                <a:extLst>
                  <a:ext uri="{FF2B5EF4-FFF2-40B4-BE49-F238E27FC236}">
                    <a16:creationId xmlns:a16="http://schemas.microsoft.com/office/drawing/2014/main" id="{176894F8-DC5A-4F61-9459-A57D3159559A}"/>
                  </a:ext>
                </a:extLst>
              </p:cNvPr>
              <p:cNvSpPr/>
              <p:nvPr/>
            </p:nvSpPr>
            <p:spPr>
              <a:xfrm rot="2700006">
                <a:off x="305829" y="188026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3FD33EE-4D22-4959-A4B0-BE48089E26F5}"/>
                  </a:ext>
                </a:extLst>
              </p:cNvPr>
              <p:cNvSpPr/>
              <p:nvPr/>
            </p:nvSpPr>
            <p:spPr>
              <a:xfrm rot="2700006">
                <a:off x="1174673" y="274910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20" name="Group 47">
                <a:extLst>
                  <a:ext uri="{FF2B5EF4-FFF2-40B4-BE49-F238E27FC236}">
                    <a16:creationId xmlns:a16="http://schemas.microsoft.com/office/drawing/2014/main" id="{CCBA32A1-C8E1-4B16-8ADE-25874719554F}"/>
                  </a:ext>
                </a:extLst>
              </p:cNvPr>
              <p:cNvGrpSpPr/>
              <p:nvPr/>
            </p:nvGrpSpPr>
            <p:grpSpPr>
              <a:xfrm>
                <a:off x="536766" y="26234"/>
                <a:ext cx="2915632" cy="3838578"/>
                <a:chOff x="536766" y="26234"/>
                <a:chExt cx="2915632" cy="3838578"/>
              </a:xfrm>
            </p:grpSpPr>
            <p:sp>
              <p:nvSpPr>
                <p:cNvPr id="21" name="Line 63">
                  <a:extLst>
                    <a:ext uri="{FF2B5EF4-FFF2-40B4-BE49-F238E27FC236}">
                      <a16:creationId xmlns:a16="http://schemas.microsoft.com/office/drawing/2014/main" id="{F631D6C3-5178-473A-9256-BF310397FF24}"/>
                    </a:ext>
                  </a:extLst>
                </p:cNvPr>
                <p:cNvSpPr/>
                <p:nvPr/>
              </p:nvSpPr>
              <p:spPr>
                <a:xfrm rot="2700006">
                  <a:off x="1354837" y="87173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2" name="Line 66">
                  <a:extLst>
                    <a:ext uri="{FF2B5EF4-FFF2-40B4-BE49-F238E27FC236}">
                      <a16:creationId xmlns:a16="http://schemas.microsoft.com/office/drawing/2014/main" id="{9865FDFC-AF2E-473F-BA8E-36E377632533}"/>
                    </a:ext>
                  </a:extLst>
                </p:cNvPr>
                <p:cNvSpPr/>
                <p:nvPr/>
              </p:nvSpPr>
              <p:spPr>
                <a:xfrm rot="2699990" flipV="1">
                  <a:off x="2223673" y="174058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3" name="Line 67">
                  <a:extLst>
                    <a:ext uri="{FF2B5EF4-FFF2-40B4-BE49-F238E27FC236}">
                      <a16:creationId xmlns:a16="http://schemas.microsoft.com/office/drawing/2014/main" id="{85BE3F7A-CC70-4216-A28A-A6322084CB66}"/>
                    </a:ext>
                  </a:extLst>
                </p:cNvPr>
                <p:cNvSpPr/>
                <p:nvPr/>
              </p:nvSpPr>
              <p:spPr>
                <a:xfrm rot="2699990" flipV="1">
                  <a:off x="2119057" y="26234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4" name="Line 80">
                  <a:extLst>
                    <a:ext uri="{FF2B5EF4-FFF2-40B4-BE49-F238E27FC236}">
                      <a16:creationId xmlns:a16="http://schemas.microsoft.com/office/drawing/2014/main" id="{59999E61-21F3-412D-BE7A-A986DC9E4EA7}"/>
                    </a:ext>
                  </a:extLst>
                </p:cNvPr>
                <p:cNvSpPr/>
                <p:nvPr/>
              </p:nvSpPr>
              <p:spPr>
                <a:xfrm rot="2700006">
                  <a:off x="816018" y="1410557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5" name="Line 83">
                  <a:extLst>
                    <a:ext uri="{FF2B5EF4-FFF2-40B4-BE49-F238E27FC236}">
                      <a16:creationId xmlns:a16="http://schemas.microsoft.com/office/drawing/2014/main" id="{6CA13604-C4AF-423C-9027-FCE4216DFCDA}"/>
                    </a:ext>
                  </a:extLst>
                </p:cNvPr>
                <p:cNvSpPr/>
                <p:nvPr/>
              </p:nvSpPr>
              <p:spPr>
                <a:xfrm rot="2699990" flipV="1">
                  <a:off x="1684863" y="227939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6" name="Line 86">
                  <a:extLst>
                    <a:ext uri="{FF2B5EF4-FFF2-40B4-BE49-F238E27FC236}">
                      <a16:creationId xmlns:a16="http://schemas.microsoft.com/office/drawing/2014/main" id="{96D3C51F-ACA9-420C-9EB1-497B60C41C92}"/>
                    </a:ext>
                  </a:extLst>
                </p:cNvPr>
                <p:cNvSpPr/>
                <p:nvPr/>
              </p:nvSpPr>
              <p:spPr>
                <a:xfrm rot="2700006">
                  <a:off x="277208" y="194936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7" name="Line 89">
                  <a:extLst>
                    <a:ext uri="{FF2B5EF4-FFF2-40B4-BE49-F238E27FC236}">
                      <a16:creationId xmlns:a16="http://schemas.microsoft.com/office/drawing/2014/main" id="{1096DD57-1C83-4D82-9BD9-D1D95026CB21}"/>
                    </a:ext>
                  </a:extLst>
                </p:cNvPr>
                <p:cNvSpPr/>
                <p:nvPr/>
              </p:nvSpPr>
              <p:spPr>
                <a:xfrm rot="2699990" flipV="1">
                  <a:off x="1146043" y="281821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28" name="Group 15">
              <a:extLst>
                <a:ext uri="{FF2B5EF4-FFF2-40B4-BE49-F238E27FC236}">
                  <a16:creationId xmlns:a16="http://schemas.microsoft.com/office/drawing/2014/main" id="{6A1B1D8B-731C-4AC8-B48B-C05537ADFE47}"/>
                </a:ext>
              </a:extLst>
            </p:cNvPr>
            <p:cNvGrpSpPr/>
            <p:nvPr/>
          </p:nvGrpSpPr>
          <p:grpSpPr>
            <a:xfrm>
              <a:off x="464372" y="3312102"/>
              <a:ext cx="1527752" cy="2462279"/>
              <a:chOff x="464372" y="3312102"/>
              <a:chExt cx="1527752" cy="2462279"/>
            </a:xfrm>
          </p:grpSpPr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D00077C2-A119-439F-AB5F-F332B3C4B47C}"/>
                  </a:ext>
                </a:extLst>
              </p:cNvPr>
              <p:cNvGrpSpPr/>
              <p:nvPr/>
            </p:nvGrpSpPr>
            <p:grpSpPr>
              <a:xfrm>
                <a:off x="556074" y="3312102"/>
                <a:ext cx="1041090" cy="2208477"/>
                <a:chOff x="556074" y="3312102"/>
                <a:chExt cx="1041090" cy="220847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737F673-6C5C-40FD-B5D9-7DE6D0AD68E0}"/>
                    </a:ext>
                  </a:extLst>
                </p:cNvPr>
                <p:cNvCxnSpPr/>
                <p:nvPr/>
              </p:nvCxnSpPr>
              <p:spPr>
                <a:xfrm rot="13499997">
                  <a:off x="1374708" y="3312102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2E1C139-D4AE-4CCC-951B-1098EEE59962}"/>
                    </a:ext>
                  </a:extLst>
                </p:cNvPr>
                <p:cNvCxnSpPr/>
                <p:nvPr/>
              </p:nvCxnSpPr>
              <p:spPr>
                <a:xfrm rot="18899994" flipH="1">
                  <a:off x="716697" y="4194892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32" name="Rectangle 30">
                  <a:extLst>
                    <a:ext uri="{FF2B5EF4-FFF2-40B4-BE49-F238E27FC236}">
                      <a16:creationId xmlns:a16="http://schemas.microsoft.com/office/drawing/2014/main" id="{45E6A2F5-02EE-40C5-B89D-B75535D678A4}"/>
                    </a:ext>
                  </a:extLst>
                </p:cNvPr>
                <p:cNvSpPr/>
                <p:nvPr/>
              </p:nvSpPr>
              <p:spPr>
                <a:xfrm rot="5400013">
                  <a:off x="608743" y="4194390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3" name="Rectangle 30">
                  <a:extLst>
                    <a:ext uri="{FF2B5EF4-FFF2-40B4-BE49-F238E27FC236}">
                      <a16:creationId xmlns:a16="http://schemas.microsoft.com/office/drawing/2014/main" id="{6A9E5264-9858-40C6-8F6D-17186DA63355}"/>
                    </a:ext>
                  </a:extLst>
                </p:cNvPr>
                <p:cNvSpPr/>
                <p:nvPr/>
              </p:nvSpPr>
              <p:spPr>
                <a:xfrm rot="5400013">
                  <a:off x="556074" y="4628656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34" name="Group 26">
                <a:extLst>
                  <a:ext uri="{FF2B5EF4-FFF2-40B4-BE49-F238E27FC236}">
                    <a16:creationId xmlns:a16="http://schemas.microsoft.com/office/drawing/2014/main" id="{1DCFE55C-FCBA-4070-98F3-AA7C1EF18AF4}"/>
                  </a:ext>
                </a:extLst>
              </p:cNvPr>
              <p:cNvGrpSpPr/>
              <p:nvPr/>
            </p:nvGrpSpPr>
            <p:grpSpPr>
              <a:xfrm>
                <a:off x="464372" y="3351185"/>
                <a:ext cx="1527752" cy="2423196"/>
                <a:chOff x="464372" y="3351185"/>
                <a:chExt cx="1527752" cy="2423196"/>
              </a:xfrm>
            </p:grpSpPr>
            <p:sp>
              <p:nvSpPr>
                <p:cNvPr id="35" name="Freeform: Shape 27">
                  <a:extLst>
                    <a:ext uri="{FF2B5EF4-FFF2-40B4-BE49-F238E27FC236}">
                      <a16:creationId xmlns:a16="http://schemas.microsoft.com/office/drawing/2014/main" id="{8FDFA8F0-D71A-4D78-8849-66D586108134}"/>
                    </a:ext>
                  </a:extLst>
                </p:cNvPr>
                <p:cNvSpPr/>
                <p:nvPr/>
              </p:nvSpPr>
              <p:spPr>
                <a:xfrm rot="13499997">
                  <a:off x="1099323" y="3979405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6" name="Freeform: Shape 28">
                  <a:extLst>
                    <a:ext uri="{FF2B5EF4-FFF2-40B4-BE49-F238E27FC236}">
                      <a16:creationId xmlns:a16="http://schemas.microsoft.com/office/drawing/2014/main" id="{C262FCEE-4E9A-4480-90F0-025A834C4C87}"/>
                    </a:ext>
                  </a:extLst>
                </p:cNvPr>
                <p:cNvSpPr/>
                <p:nvPr/>
              </p:nvSpPr>
              <p:spPr>
                <a:xfrm rot="13499997">
                  <a:off x="464372" y="3351185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95698C81-5F49-4DEF-AB47-0D953B38DFAC}"/>
                </a:ext>
              </a:extLst>
            </p:cNvPr>
            <p:cNvGrpSpPr/>
            <p:nvPr/>
          </p:nvGrpSpPr>
          <p:grpSpPr>
            <a:xfrm>
              <a:off x="555955" y="5362903"/>
              <a:ext cx="949641" cy="936891"/>
              <a:chOff x="555955" y="5362903"/>
              <a:chExt cx="949641" cy="936891"/>
            </a:xfrm>
          </p:grpSpPr>
          <p:grpSp>
            <p:nvGrpSpPr>
              <p:cNvPr id="38" name="Group 17">
                <a:extLst>
                  <a:ext uri="{FF2B5EF4-FFF2-40B4-BE49-F238E27FC236}">
                    <a16:creationId xmlns:a16="http://schemas.microsoft.com/office/drawing/2014/main" id="{E9EBBEDD-5F63-4EFD-81D0-313D8B3639A6}"/>
                  </a:ext>
                </a:extLst>
              </p:cNvPr>
              <p:cNvGrpSpPr/>
              <p:nvPr/>
            </p:nvGrpSpPr>
            <p:grpSpPr>
              <a:xfrm>
                <a:off x="555955" y="5367381"/>
                <a:ext cx="317122" cy="932413"/>
                <a:chOff x="555955" y="5367381"/>
                <a:chExt cx="317122" cy="932413"/>
              </a:xfrm>
            </p:grpSpPr>
            <p:sp>
              <p:nvSpPr>
                <p:cNvPr id="39" name="Freeform 68">
                  <a:extLst>
                    <a:ext uri="{FF2B5EF4-FFF2-40B4-BE49-F238E27FC236}">
                      <a16:creationId xmlns:a16="http://schemas.microsoft.com/office/drawing/2014/main" id="{A1C28D91-182D-4E81-8129-43F6D3168D14}"/>
                    </a:ext>
                  </a:extLst>
                </p:cNvPr>
                <p:cNvSpPr/>
                <p:nvPr/>
              </p:nvSpPr>
              <p:spPr>
                <a:xfrm rot="10799991">
                  <a:off x="713304" y="558916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0" name="Freeform 69">
                  <a:extLst>
                    <a:ext uri="{FF2B5EF4-FFF2-40B4-BE49-F238E27FC236}">
                      <a16:creationId xmlns:a16="http://schemas.microsoft.com/office/drawing/2014/main" id="{BBA61C86-A55F-4B33-BB46-F206000BE439}"/>
                    </a:ext>
                  </a:extLst>
                </p:cNvPr>
                <p:cNvSpPr/>
                <p:nvPr/>
              </p:nvSpPr>
              <p:spPr>
                <a:xfrm rot="10799991">
                  <a:off x="555955" y="5589169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1" name="Line 70">
                  <a:extLst>
                    <a:ext uri="{FF2B5EF4-FFF2-40B4-BE49-F238E27FC236}">
                      <a16:creationId xmlns:a16="http://schemas.microsoft.com/office/drawing/2014/main" id="{B8A52722-77A3-410E-B2EF-1C2F688C4157}"/>
                    </a:ext>
                  </a:extLst>
                </p:cNvPr>
                <p:cNvSpPr/>
                <p:nvPr/>
              </p:nvSpPr>
              <p:spPr>
                <a:xfrm rot="10800009" flipV="1">
                  <a:off x="713341" y="5367381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42" name="Group 18">
                <a:extLst>
                  <a:ext uri="{FF2B5EF4-FFF2-40B4-BE49-F238E27FC236}">
                    <a16:creationId xmlns:a16="http://schemas.microsoft.com/office/drawing/2014/main" id="{76A9FE9D-23FD-4B5D-8D28-7F5583991286}"/>
                  </a:ext>
                </a:extLst>
              </p:cNvPr>
              <p:cNvGrpSpPr/>
              <p:nvPr/>
            </p:nvGrpSpPr>
            <p:grpSpPr>
              <a:xfrm>
                <a:off x="573192" y="5362903"/>
                <a:ext cx="932404" cy="822771"/>
                <a:chOff x="573192" y="5362903"/>
                <a:chExt cx="932404" cy="822771"/>
              </a:xfrm>
            </p:grpSpPr>
            <p:sp>
              <p:nvSpPr>
                <p:cNvPr id="43" name="Freeform 68">
                  <a:extLst>
                    <a:ext uri="{FF2B5EF4-FFF2-40B4-BE49-F238E27FC236}">
                      <a16:creationId xmlns:a16="http://schemas.microsoft.com/office/drawing/2014/main" id="{9841E9CA-43B1-4154-AA88-9F789947FFA1}"/>
                    </a:ext>
                  </a:extLst>
                </p:cNvPr>
                <p:cNvSpPr/>
                <p:nvPr/>
              </p:nvSpPr>
              <p:spPr>
                <a:xfrm rot="8100003" flipH="1">
                  <a:off x="981405" y="547504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4" name="Freeform 69">
                  <a:extLst>
                    <a:ext uri="{FF2B5EF4-FFF2-40B4-BE49-F238E27FC236}">
                      <a16:creationId xmlns:a16="http://schemas.microsoft.com/office/drawing/2014/main" id="{F0712035-B3EB-43EB-BE3C-FE2C601A13E0}"/>
                    </a:ext>
                  </a:extLst>
                </p:cNvPr>
                <p:cNvSpPr/>
                <p:nvPr/>
              </p:nvSpPr>
              <p:spPr>
                <a:xfrm rot="8100003" flipH="1">
                  <a:off x="1094762" y="5362903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5" name="Line 70">
                  <a:extLst>
                    <a:ext uri="{FF2B5EF4-FFF2-40B4-BE49-F238E27FC236}">
                      <a16:creationId xmlns:a16="http://schemas.microsoft.com/office/drawing/2014/main" id="{01D1E3E0-BAF3-461D-925E-089399E0239C}"/>
                    </a:ext>
                  </a:extLst>
                </p:cNvPr>
                <p:cNvSpPr/>
                <p:nvPr/>
              </p:nvSpPr>
              <p:spPr>
                <a:xfrm rot="8099985" flipH="1" flipV="1">
                  <a:off x="1039394" y="522924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cxnSp>
        <p:nvCxnSpPr>
          <p:cNvPr id="46" name="Straight Connector 56">
            <a:extLst>
              <a:ext uri="{FF2B5EF4-FFF2-40B4-BE49-F238E27FC236}">
                <a16:creationId xmlns:a16="http://schemas.microsoft.com/office/drawing/2014/main" id="{8157AB85-0AF9-48B0-832A-DF5D0209A97D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2428143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  <p:grpSp>
        <p:nvGrpSpPr>
          <p:cNvPr id="47" name="Group 58">
            <a:extLst>
              <a:ext uri="{FF2B5EF4-FFF2-40B4-BE49-F238E27FC236}">
                <a16:creationId xmlns:a16="http://schemas.microsoft.com/office/drawing/2014/main" id="{5401AC1E-C980-48A8-8AC6-E395EFD959B5}"/>
              </a:ext>
            </a:extLst>
          </p:cNvPr>
          <p:cNvGrpSpPr/>
          <p:nvPr/>
        </p:nvGrpSpPr>
        <p:grpSpPr>
          <a:xfrm>
            <a:off x="8395154" y="26234"/>
            <a:ext cx="3526381" cy="6273560"/>
            <a:chOff x="8395154" y="26234"/>
            <a:chExt cx="3526381" cy="6273560"/>
          </a:xfrm>
        </p:grpSpPr>
        <p:grpSp>
          <p:nvGrpSpPr>
            <p:cNvPr id="48" name="Group 59">
              <a:extLst>
                <a:ext uri="{FF2B5EF4-FFF2-40B4-BE49-F238E27FC236}">
                  <a16:creationId xmlns:a16="http://schemas.microsoft.com/office/drawing/2014/main" id="{B97A6DA3-9FB7-46DD-A321-F6FECE6BE65A}"/>
                </a:ext>
              </a:extLst>
            </p:cNvPr>
            <p:cNvGrpSpPr/>
            <p:nvPr/>
          </p:nvGrpSpPr>
          <p:grpSpPr>
            <a:xfrm>
              <a:off x="8395154" y="26234"/>
              <a:ext cx="3329195" cy="3838578"/>
              <a:chOff x="8395154" y="26234"/>
              <a:chExt cx="3329195" cy="3838578"/>
            </a:xfrm>
          </p:grpSpPr>
          <p:sp>
            <p:nvSpPr>
              <p:cNvPr id="49" name="Freeform 64">
                <a:extLst>
                  <a:ext uri="{FF2B5EF4-FFF2-40B4-BE49-F238E27FC236}">
                    <a16:creationId xmlns:a16="http://schemas.microsoft.com/office/drawing/2014/main" id="{9DEB54BF-4695-4D37-B95F-446D68686315}"/>
                  </a:ext>
                </a:extLst>
              </p:cNvPr>
              <p:cNvSpPr/>
              <p:nvPr/>
            </p:nvSpPr>
            <p:spPr>
              <a:xfrm rot="18899994" flipH="1">
                <a:off x="8768227" y="17286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0" name="Freeform 81">
                <a:extLst>
                  <a:ext uri="{FF2B5EF4-FFF2-40B4-BE49-F238E27FC236}">
                    <a16:creationId xmlns:a16="http://schemas.microsoft.com/office/drawing/2014/main" id="{5B93AFD1-70FC-410C-BADC-E37D2E3C40F0}"/>
                  </a:ext>
                </a:extLst>
              </p:cNvPr>
              <p:cNvSpPr/>
              <p:nvPr/>
            </p:nvSpPr>
            <p:spPr>
              <a:xfrm rot="18899994" flipH="1">
                <a:off x="9307046" y="226753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1" name="Freeform 61">
                <a:extLst>
                  <a:ext uri="{FF2B5EF4-FFF2-40B4-BE49-F238E27FC236}">
                    <a16:creationId xmlns:a16="http://schemas.microsoft.com/office/drawing/2014/main" id="{7159659E-61CF-44D4-AFEB-704180110979}"/>
                  </a:ext>
                </a:extLst>
              </p:cNvPr>
              <p:cNvSpPr/>
              <p:nvPr/>
            </p:nvSpPr>
            <p:spPr>
              <a:xfrm rot="18899994" flipH="1">
                <a:off x="9637071" y="859880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8D89CA0D-E132-436D-AC9D-09D60C6DB4C9}"/>
                  </a:ext>
                </a:extLst>
              </p:cNvPr>
              <p:cNvSpPr/>
              <p:nvPr/>
            </p:nvSpPr>
            <p:spPr>
              <a:xfrm rot="18899994" flipH="1">
                <a:off x="10175882" y="1398681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3" name="Freeform 84">
                <a:extLst>
                  <a:ext uri="{FF2B5EF4-FFF2-40B4-BE49-F238E27FC236}">
                    <a16:creationId xmlns:a16="http://schemas.microsoft.com/office/drawing/2014/main" id="{E9CAACD9-091D-4051-9971-4AB3921494B7}"/>
                  </a:ext>
                </a:extLst>
              </p:cNvPr>
              <p:cNvSpPr/>
              <p:nvPr/>
            </p:nvSpPr>
            <p:spPr>
              <a:xfrm rot="18899994" flipH="1">
                <a:off x="10714701" y="193748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4" name="Freeform 87">
                <a:extLst>
                  <a:ext uri="{FF2B5EF4-FFF2-40B4-BE49-F238E27FC236}">
                    <a16:creationId xmlns:a16="http://schemas.microsoft.com/office/drawing/2014/main" id="{A29D09D9-E666-486A-8A5C-9430F207534B}"/>
                  </a:ext>
                </a:extLst>
              </p:cNvPr>
              <p:cNvSpPr/>
              <p:nvPr/>
            </p:nvSpPr>
            <p:spPr>
              <a:xfrm rot="18899994" flipH="1">
                <a:off x="9845856" y="280634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5" name="Freeform 60">
                <a:extLst>
                  <a:ext uri="{FF2B5EF4-FFF2-40B4-BE49-F238E27FC236}">
                    <a16:creationId xmlns:a16="http://schemas.microsoft.com/office/drawing/2014/main" id="{97C0237A-F2DB-4C9F-960C-D18C4555BA2A}"/>
                  </a:ext>
                </a:extLst>
              </p:cNvPr>
              <p:cNvSpPr/>
              <p:nvPr/>
            </p:nvSpPr>
            <p:spPr>
              <a:xfrm rot="18899994" flipH="1">
                <a:off x="8945220" y="493356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A6569768-8973-4635-A133-F25ECFCCB463}"/>
                  </a:ext>
                </a:extLst>
              </p:cNvPr>
              <p:cNvSpPr/>
              <p:nvPr/>
            </p:nvSpPr>
            <p:spPr>
              <a:xfrm rot="18899994" flipH="1">
                <a:off x="9170848" y="26772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51BB2074-2342-4CAF-A41F-C73D7689D282}"/>
                  </a:ext>
                </a:extLst>
              </p:cNvPr>
              <p:cNvSpPr/>
              <p:nvPr/>
            </p:nvSpPr>
            <p:spPr>
              <a:xfrm rot="18899994" flipH="1">
                <a:off x="9589955" y="827014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8" name="Freeform 65">
                <a:extLst>
                  <a:ext uri="{FF2B5EF4-FFF2-40B4-BE49-F238E27FC236}">
                    <a16:creationId xmlns:a16="http://schemas.microsoft.com/office/drawing/2014/main" id="{82A61359-6313-461D-875A-6D1FB07311AF}"/>
                  </a:ext>
                </a:extLst>
              </p:cNvPr>
              <p:cNvSpPr/>
              <p:nvPr/>
            </p:nvSpPr>
            <p:spPr>
              <a:xfrm rot="18899994" flipH="1">
                <a:off x="8710976" y="167146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3278927F-613E-4786-8845-EF9F445F62EF}"/>
                  </a:ext>
                </a:extLst>
              </p:cNvPr>
              <p:cNvSpPr/>
              <p:nvPr/>
            </p:nvSpPr>
            <p:spPr>
              <a:xfrm rot="18899994" flipH="1">
                <a:off x="10118631" y="1341440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BBB5898E-751D-4A80-8436-F50E3F484149}"/>
                  </a:ext>
                </a:extLst>
              </p:cNvPr>
              <p:cNvSpPr/>
              <p:nvPr/>
            </p:nvSpPr>
            <p:spPr>
              <a:xfrm rot="18899994" flipH="1">
                <a:off x="9249796" y="221027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1" name="Freeform 85">
                <a:extLst>
                  <a:ext uri="{FF2B5EF4-FFF2-40B4-BE49-F238E27FC236}">
                    <a16:creationId xmlns:a16="http://schemas.microsoft.com/office/drawing/2014/main" id="{C0CE4CAA-A0EE-4D4C-99A9-9A689C6D2612}"/>
                  </a:ext>
                </a:extLst>
              </p:cNvPr>
              <p:cNvSpPr/>
              <p:nvPr/>
            </p:nvSpPr>
            <p:spPr>
              <a:xfrm rot="18899994" flipH="1">
                <a:off x="10657450" y="1880259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2" name="Freeform 88">
                <a:extLst>
                  <a:ext uri="{FF2B5EF4-FFF2-40B4-BE49-F238E27FC236}">
                    <a16:creationId xmlns:a16="http://schemas.microsoft.com/office/drawing/2014/main" id="{26718ED4-B579-4D1E-B4FA-BE1E8A8DCCCC}"/>
                  </a:ext>
                </a:extLst>
              </p:cNvPr>
              <p:cNvSpPr/>
              <p:nvPr/>
            </p:nvSpPr>
            <p:spPr>
              <a:xfrm rot="18899994" flipH="1">
                <a:off x="9788615" y="2749076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63" name="Group 92">
                <a:extLst>
                  <a:ext uri="{FF2B5EF4-FFF2-40B4-BE49-F238E27FC236}">
                    <a16:creationId xmlns:a16="http://schemas.microsoft.com/office/drawing/2014/main" id="{A5C8076C-67AB-44E0-9AD6-20EF6979995B}"/>
                  </a:ext>
                </a:extLst>
              </p:cNvPr>
              <p:cNvGrpSpPr/>
              <p:nvPr/>
            </p:nvGrpSpPr>
            <p:grpSpPr>
              <a:xfrm>
                <a:off x="8739605" y="26234"/>
                <a:ext cx="2915633" cy="3838578"/>
                <a:chOff x="8739605" y="26234"/>
                <a:chExt cx="2915633" cy="3838578"/>
              </a:xfrm>
            </p:grpSpPr>
            <p:sp>
              <p:nvSpPr>
                <p:cNvPr id="64" name="Line 63">
                  <a:extLst>
                    <a:ext uri="{FF2B5EF4-FFF2-40B4-BE49-F238E27FC236}">
                      <a16:creationId xmlns:a16="http://schemas.microsoft.com/office/drawing/2014/main" id="{81813BBB-E9E1-49F4-B682-AE357A50E63E}"/>
                    </a:ext>
                  </a:extLst>
                </p:cNvPr>
                <p:cNvSpPr/>
                <p:nvPr/>
              </p:nvSpPr>
              <p:spPr>
                <a:xfrm rot="18899994" flipH="1">
                  <a:off x="9608440" y="871721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5" name="Line 66">
                  <a:extLst>
                    <a:ext uri="{FF2B5EF4-FFF2-40B4-BE49-F238E27FC236}">
                      <a16:creationId xmlns:a16="http://schemas.microsoft.com/office/drawing/2014/main" id="{30714FDF-0F71-44B2-9983-87F95875411C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8739605" y="1740575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6" name="Line 67">
                  <a:extLst>
                    <a:ext uri="{FF2B5EF4-FFF2-40B4-BE49-F238E27FC236}">
                      <a16:creationId xmlns:a16="http://schemas.microsoft.com/office/drawing/2014/main" id="{EDE42463-1D2E-4FE0-904B-241972DCEBCA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10072948" y="26234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7" name="Line 80">
                  <a:extLst>
                    <a:ext uri="{FF2B5EF4-FFF2-40B4-BE49-F238E27FC236}">
                      <a16:creationId xmlns:a16="http://schemas.microsoft.com/office/drawing/2014/main" id="{10707E7C-978E-4168-8C10-8B20086122AE}"/>
                    </a:ext>
                  </a:extLst>
                </p:cNvPr>
                <p:cNvSpPr/>
                <p:nvPr/>
              </p:nvSpPr>
              <p:spPr>
                <a:xfrm rot="18899994" flipH="1">
                  <a:off x="10147260" y="141052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8" name="Line 83">
                  <a:extLst>
                    <a:ext uri="{FF2B5EF4-FFF2-40B4-BE49-F238E27FC236}">
                      <a16:creationId xmlns:a16="http://schemas.microsoft.com/office/drawing/2014/main" id="{9BC2BB9F-7581-40FA-8DBB-418196B6731F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278415" y="2279385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69" name="Line 86">
                  <a:extLst>
                    <a:ext uri="{FF2B5EF4-FFF2-40B4-BE49-F238E27FC236}">
                      <a16:creationId xmlns:a16="http://schemas.microsoft.com/office/drawing/2014/main" id="{0BA88B0D-8202-4BDD-90E4-11C1B0E9673D}"/>
                    </a:ext>
                  </a:extLst>
                </p:cNvPr>
                <p:cNvSpPr/>
                <p:nvPr/>
              </p:nvSpPr>
              <p:spPr>
                <a:xfrm rot="18899994" flipH="1">
                  <a:off x="10686070" y="1949360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0" name="Line 89">
                  <a:extLst>
                    <a:ext uri="{FF2B5EF4-FFF2-40B4-BE49-F238E27FC236}">
                      <a16:creationId xmlns:a16="http://schemas.microsoft.com/office/drawing/2014/main" id="{B2734AF7-762D-43A8-BFF0-E0FE6802F98E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817235" y="2818186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71" name="Group 60">
              <a:extLst>
                <a:ext uri="{FF2B5EF4-FFF2-40B4-BE49-F238E27FC236}">
                  <a16:creationId xmlns:a16="http://schemas.microsoft.com/office/drawing/2014/main" id="{D09BDBF3-961A-4D1A-A8CE-F92E7A4EF424}"/>
                </a:ext>
              </a:extLst>
            </p:cNvPr>
            <p:cNvGrpSpPr/>
            <p:nvPr/>
          </p:nvGrpSpPr>
          <p:grpSpPr>
            <a:xfrm>
              <a:off x="9713058" y="3351213"/>
              <a:ext cx="2208477" cy="2423169"/>
              <a:chOff x="9713058" y="3351213"/>
              <a:chExt cx="2208477" cy="2423169"/>
            </a:xfrm>
          </p:grpSpPr>
          <p:grpSp>
            <p:nvGrpSpPr>
              <p:cNvPr id="72" name="Group 70">
                <a:extLst>
                  <a:ext uri="{FF2B5EF4-FFF2-40B4-BE49-F238E27FC236}">
                    <a16:creationId xmlns:a16="http://schemas.microsoft.com/office/drawing/2014/main" id="{701B33A1-A481-4444-8852-CE4D82CBE28A}"/>
                  </a:ext>
                </a:extLst>
              </p:cNvPr>
              <p:cNvGrpSpPr/>
              <p:nvPr/>
            </p:nvGrpSpPr>
            <p:grpSpPr>
              <a:xfrm>
                <a:off x="9713058" y="4194389"/>
                <a:ext cx="2208477" cy="1040587"/>
                <a:chOff x="9713058" y="4194389"/>
                <a:chExt cx="2208477" cy="1040587"/>
              </a:xfrm>
            </p:grpSpPr>
            <p:cxnSp>
              <p:nvCxnSpPr>
                <p:cNvPr id="73" name="Straight Connector 74">
                  <a:extLst>
                    <a:ext uri="{FF2B5EF4-FFF2-40B4-BE49-F238E27FC236}">
                      <a16:creationId xmlns:a16="http://schemas.microsoft.com/office/drawing/2014/main" id="{3E15D026-7381-4324-92DD-FBE59CEEADD7}"/>
                    </a:ext>
                  </a:extLst>
                </p:cNvPr>
                <p:cNvCxnSpPr/>
                <p:nvPr/>
              </p:nvCxnSpPr>
              <p:spPr>
                <a:xfrm rot="8099985">
                  <a:off x="10817297" y="3312103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74" name="Straight Connector 75">
                  <a:extLst>
                    <a:ext uri="{FF2B5EF4-FFF2-40B4-BE49-F238E27FC236}">
                      <a16:creationId xmlns:a16="http://schemas.microsoft.com/office/drawing/2014/main" id="{61416315-BD21-431B-A0F9-2F672F549F32}"/>
                    </a:ext>
                  </a:extLst>
                </p:cNvPr>
                <p:cNvCxnSpPr/>
                <p:nvPr/>
              </p:nvCxnSpPr>
              <p:spPr>
                <a:xfrm rot="18900010">
                  <a:off x="9714375" y="4194882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75" name="Rectangle 30">
                  <a:extLst>
                    <a:ext uri="{FF2B5EF4-FFF2-40B4-BE49-F238E27FC236}">
                      <a16:creationId xmlns:a16="http://schemas.microsoft.com/office/drawing/2014/main" id="{5B7A4A13-DA9A-48C7-ABA5-747BB8BB6A23}"/>
                    </a:ext>
                  </a:extLst>
                </p:cNvPr>
                <p:cNvSpPr/>
                <p:nvPr/>
              </p:nvSpPr>
              <p:spPr>
                <a:xfrm rot="16199987" flipH="1">
                  <a:off x="10595345" y="4194389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6" name="Rectangle 30">
                  <a:extLst>
                    <a:ext uri="{FF2B5EF4-FFF2-40B4-BE49-F238E27FC236}">
                      <a16:creationId xmlns:a16="http://schemas.microsoft.com/office/drawing/2014/main" id="{B615CC63-3647-4628-A586-7DCC362447A2}"/>
                    </a:ext>
                  </a:extLst>
                </p:cNvPr>
                <p:cNvSpPr/>
                <p:nvPr/>
              </p:nvSpPr>
              <p:spPr>
                <a:xfrm rot="16199987" flipH="1">
                  <a:off x="11029611" y="4628656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77" name="Group 71">
                <a:extLst>
                  <a:ext uri="{FF2B5EF4-FFF2-40B4-BE49-F238E27FC236}">
                    <a16:creationId xmlns:a16="http://schemas.microsoft.com/office/drawing/2014/main" id="{FDD140DE-B162-4A1D-BCD9-CCFB7E2C6BEF}"/>
                  </a:ext>
                </a:extLst>
              </p:cNvPr>
              <p:cNvGrpSpPr/>
              <p:nvPr/>
            </p:nvGrpSpPr>
            <p:grpSpPr>
              <a:xfrm>
                <a:off x="10199845" y="3351213"/>
                <a:ext cx="1527779" cy="2423169"/>
                <a:chOff x="10199845" y="3351213"/>
                <a:chExt cx="1527779" cy="2423169"/>
              </a:xfrm>
            </p:grpSpPr>
            <p:sp>
              <p:nvSpPr>
                <p:cNvPr id="78" name="Freeform: Shape 72">
                  <a:extLst>
                    <a:ext uri="{FF2B5EF4-FFF2-40B4-BE49-F238E27FC236}">
                      <a16:creationId xmlns:a16="http://schemas.microsoft.com/office/drawing/2014/main" id="{6C1EFF29-9253-40A9-B79A-69992F6F144D}"/>
                    </a:ext>
                  </a:extLst>
                </p:cNvPr>
                <p:cNvSpPr/>
                <p:nvPr/>
              </p:nvSpPr>
              <p:spPr>
                <a:xfrm rot="8100003" flipH="1">
                  <a:off x="10199845" y="3979406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9" name="Freeform: Shape 73">
                  <a:extLst>
                    <a:ext uri="{FF2B5EF4-FFF2-40B4-BE49-F238E27FC236}">
                      <a16:creationId xmlns:a16="http://schemas.microsoft.com/office/drawing/2014/main" id="{1299811A-BDE7-4347-8C50-E5D7C4CBE867}"/>
                    </a:ext>
                  </a:extLst>
                </p:cNvPr>
                <p:cNvSpPr/>
                <p:nvPr/>
              </p:nvSpPr>
              <p:spPr>
                <a:xfrm rot="8100003" flipH="1">
                  <a:off x="10834439" y="3351213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80" name="Group 61">
              <a:extLst>
                <a:ext uri="{FF2B5EF4-FFF2-40B4-BE49-F238E27FC236}">
                  <a16:creationId xmlns:a16="http://schemas.microsoft.com/office/drawing/2014/main" id="{C5F2C0F0-11FD-4F75-9352-F9C8001B6548}"/>
                </a:ext>
              </a:extLst>
            </p:cNvPr>
            <p:cNvGrpSpPr/>
            <p:nvPr/>
          </p:nvGrpSpPr>
          <p:grpSpPr>
            <a:xfrm>
              <a:off x="10686400" y="5362893"/>
              <a:ext cx="949641" cy="936901"/>
              <a:chOff x="10686400" y="5362893"/>
              <a:chExt cx="949641" cy="936901"/>
            </a:xfrm>
          </p:grpSpPr>
          <p:grpSp>
            <p:nvGrpSpPr>
              <p:cNvPr id="81" name="Group 62">
                <a:extLst>
                  <a:ext uri="{FF2B5EF4-FFF2-40B4-BE49-F238E27FC236}">
                    <a16:creationId xmlns:a16="http://schemas.microsoft.com/office/drawing/2014/main" id="{0EA42417-4690-434E-B4B5-FC88EAB5B144}"/>
                  </a:ext>
                </a:extLst>
              </p:cNvPr>
              <p:cNvGrpSpPr/>
              <p:nvPr/>
            </p:nvGrpSpPr>
            <p:grpSpPr>
              <a:xfrm>
                <a:off x="11318844" y="5367381"/>
                <a:ext cx="317197" cy="932413"/>
                <a:chOff x="11318844" y="5367381"/>
                <a:chExt cx="317197" cy="932413"/>
              </a:xfrm>
            </p:grpSpPr>
            <p:sp>
              <p:nvSpPr>
                <p:cNvPr id="82" name="Freeform 68">
                  <a:extLst>
                    <a:ext uri="{FF2B5EF4-FFF2-40B4-BE49-F238E27FC236}">
                      <a16:creationId xmlns:a16="http://schemas.microsoft.com/office/drawing/2014/main" id="{80341E4F-A58D-4A48-A625-52DC08A7E1B4}"/>
                    </a:ext>
                  </a:extLst>
                </p:cNvPr>
                <p:cNvSpPr/>
                <p:nvPr/>
              </p:nvSpPr>
              <p:spPr>
                <a:xfrm rot="10800009" flipH="1">
                  <a:off x="11318844" y="558916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3" name="Freeform 69">
                  <a:extLst>
                    <a:ext uri="{FF2B5EF4-FFF2-40B4-BE49-F238E27FC236}">
                      <a16:creationId xmlns:a16="http://schemas.microsoft.com/office/drawing/2014/main" id="{76ADDC10-8E63-4EED-B2C4-FCB127726461}"/>
                    </a:ext>
                  </a:extLst>
                </p:cNvPr>
                <p:cNvSpPr/>
                <p:nvPr/>
              </p:nvSpPr>
              <p:spPr>
                <a:xfrm rot="10800009" flipH="1">
                  <a:off x="11478655" y="5589169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4" name="Line 70">
                  <a:extLst>
                    <a:ext uri="{FF2B5EF4-FFF2-40B4-BE49-F238E27FC236}">
                      <a16:creationId xmlns:a16="http://schemas.microsoft.com/office/drawing/2014/main" id="{41E57FC5-A308-485E-8747-FB7552FA2DDD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11478655" y="5367381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85" name="Group 63">
                <a:extLst>
                  <a:ext uri="{FF2B5EF4-FFF2-40B4-BE49-F238E27FC236}">
                    <a16:creationId xmlns:a16="http://schemas.microsoft.com/office/drawing/2014/main" id="{C6507137-0B20-4294-9E30-0B40E687A7BA}"/>
                  </a:ext>
                </a:extLst>
              </p:cNvPr>
              <p:cNvGrpSpPr/>
              <p:nvPr/>
            </p:nvGrpSpPr>
            <p:grpSpPr>
              <a:xfrm>
                <a:off x="10686400" y="5362893"/>
                <a:ext cx="932404" cy="822736"/>
                <a:chOff x="10686400" y="5362893"/>
                <a:chExt cx="932404" cy="822736"/>
              </a:xfrm>
            </p:grpSpPr>
            <p:sp>
              <p:nvSpPr>
                <p:cNvPr id="86" name="Freeform 68">
                  <a:extLst>
                    <a:ext uri="{FF2B5EF4-FFF2-40B4-BE49-F238E27FC236}">
                      <a16:creationId xmlns:a16="http://schemas.microsoft.com/office/drawing/2014/main" id="{8F5828A4-C86D-4201-984D-993757DBBAB7}"/>
                    </a:ext>
                  </a:extLst>
                </p:cNvPr>
                <p:cNvSpPr/>
                <p:nvPr/>
              </p:nvSpPr>
              <p:spPr>
                <a:xfrm rot="13499997">
                  <a:off x="11050784" y="5475004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7" name="Freeform 69">
                  <a:extLst>
                    <a:ext uri="{FF2B5EF4-FFF2-40B4-BE49-F238E27FC236}">
                      <a16:creationId xmlns:a16="http://schemas.microsoft.com/office/drawing/2014/main" id="{EFC15481-E59F-4F07-83E5-20FB80C07C77}"/>
                    </a:ext>
                  </a:extLst>
                </p:cNvPr>
                <p:cNvSpPr/>
                <p:nvPr/>
              </p:nvSpPr>
              <p:spPr>
                <a:xfrm rot="13499997">
                  <a:off x="10939848" y="5362893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8" name="Line 70">
                  <a:extLst>
                    <a:ext uri="{FF2B5EF4-FFF2-40B4-BE49-F238E27FC236}">
                      <a16:creationId xmlns:a16="http://schemas.microsoft.com/office/drawing/2014/main" id="{3B88C19E-EA4B-4B48-B93D-88058861FE40}"/>
                    </a:ext>
                  </a:extLst>
                </p:cNvPr>
                <p:cNvSpPr/>
                <p:nvPr/>
              </p:nvSpPr>
              <p:spPr>
                <a:xfrm rot="13500015" flipV="1">
                  <a:off x="11152602" y="522924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pic>
        <p:nvPicPr>
          <p:cNvPr id="89" name="Zástupný obsah 4" descr="Obsah obrázku tmavé&#10;&#10;Popis byl vytvořen automaticky">
            <a:extLst>
              <a:ext uri="{FF2B5EF4-FFF2-40B4-BE49-F238E27FC236}">
                <a16:creationId xmlns:a16="http://schemas.microsoft.com/office/drawing/2014/main" id="{80B53570-A6AB-4A72-A15C-82F7F5B2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73" y="4002703"/>
            <a:ext cx="3238841" cy="2390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0" name="Obrázek 6" descr="Obsah obrázku plazi, krokodýli, tmavé&#10;&#10;Popis byl vytvořen automaticky">
            <a:extLst>
              <a:ext uri="{FF2B5EF4-FFF2-40B4-BE49-F238E27FC236}">
                <a16:creationId xmlns:a16="http://schemas.microsoft.com/office/drawing/2014/main" id="{A9A1995B-2B70-4B48-A1D3-E5A07D2E3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02" y="4297579"/>
            <a:ext cx="2812191" cy="18747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1" name="Obrázek 8">
            <a:extLst>
              <a:ext uri="{FF2B5EF4-FFF2-40B4-BE49-F238E27FC236}">
                <a16:creationId xmlns:a16="http://schemas.microsoft.com/office/drawing/2014/main" id="{C623D9A0-3A96-45C8-989F-1ABECEC12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192" y="4284293"/>
            <a:ext cx="2691417" cy="17910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2" name="TextovéPole 95">
            <a:extLst>
              <a:ext uri="{FF2B5EF4-FFF2-40B4-BE49-F238E27FC236}">
                <a16:creationId xmlns:a16="http://schemas.microsoft.com/office/drawing/2014/main" id="{F615ACD6-A2DA-477D-AB7D-EE1B350C24B8}"/>
              </a:ext>
            </a:extLst>
          </p:cNvPr>
          <p:cNvSpPr txBox="1"/>
          <p:nvPr/>
        </p:nvSpPr>
        <p:spPr>
          <a:xfrm>
            <a:off x="2254407" y="3357621"/>
            <a:ext cx="194180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sto MT" pitchFamily="18"/>
              </a:rPr>
              <a:t>Zelené čaje</a:t>
            </a:r>
          </a:p>
        </p:txBody>
      </p:sp>
      <p:sp>
        <p:nvSpPr>
          <p:cNvPr id="93" name="TextovéPole 96">
            <a:extLst>
              <a:ext uri="{FF2B5EF4-FFF2-40B4-BE49-F238E27FC236}">
                <a16:creationId xmlns:a16="http://schemas.microsoft.com/office/drawing/2014/main" id="{BC714F60-6B2C-4398-85D3-A6D5DB7E8DA8}"/>
              </a:ext>
            </a:extLst>
          </p:cNvPr>
          <p:cNvSpPr txBox="1"/>
          <p:nvPr/>
        </p:nvSpPr>
        <p:spPr>
          <a:xfrm>
            <a:off x="5233440" y="3376751"/>
            <a:ext cx="214083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sto MT" pitchFamily="18"/>
              </a:rPr>
              <a:t>Černé čaje</a:t>
            </a:r>
          </a:p>
        </p:txBody>
      </p:sp>
      <p:sp>
        <p:nvSpPr>
          <p:cNvPr id="94" name="TextovéPole 97">
            <a:extLst>
              <a:ext uri="{FF2B5EF4-FFF2-40B4-BE49-F238E27FC236}">
                <a16:creationId xmlns:a16="http://schemas.microsoft.com/office/drawing/2014/main" id="{326404DE-0F85-4089-B91E-97B60B69A1D1}"/>
              </a:ext>
            </a:extLst>
          </p:cNvPr>
          <p:cNvSpPr txBox="1"/>
          <p:nvPr/>
        </p:nvSpPr>
        <p:spPr>
          <a:xfrm>
            <a:off x="7856095" y="3392341"/>
            <a:ext cx="209875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sto MT" pitchFamily="18"/>
              </a:rPr>
              <a:t>Ovocné čaje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EB910267-D54D-4F1D-98A8-3846B1F0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49" t="1176" r="30677" b="1235"/>
          <a:stretch>
            <a:fillRect/>
          </a:stretch>
        </p:blipFill>
        <p:spPr>
          <a:xfrm>
            <a:off x="6193971" y="240121"/>
            <a:ext cx="4572000" cy="637774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id="{5FBE344F-0235-45BB-9E40-876D320C3F38}"/>
              </a:ext>
            </a:extLst>
          </p:cNvPr>
          <p:cNvGrpSpPr/>
          <p:nvPr/>
        </p:nvGrpSpPr>
        <p:grpSpPr>
          <a:xfrm>
            <a:off x="11144678" y="333718"/>
            <a:ext cx="619543" cy="1898460"/>
            <a:chOff x="11144678" y="333718"/>
            <a:chExt cx="619543" cy="189846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51384F8E-97B2-410C-8CE8-9AB2C42BD802}"/>
                </a:ext>
              </a:extLst>
            </p:cNvPr>
            <p:cNvGrpSpPr/>
            <p:nvPr/>
          </p:nvGrpSpPr>
          <p:grpSpPr>
            <a:xfrm>
              <a:off x="11144678" y="720153"/>
              <a:ext cx="619543" cy="1512025"/>
              <a:chOff x="11144678" y="720153"/>
              <a:chExt cx="619543" cy="1512025"/>
            </a:xfrm>
          </p:grpSpPr>
          <p:sp>
            <p:nvSpPr>
              <p:cNvPr id="5" name="Freeform 68">
                <a:extLst>
                  <a:ext uri="{FF2B5EF4-FFF2-40B4-BE49-F238E27FC236}">
                    <a16:creationId xmlns:a16="http://schemas.microsoft.com/office/drawing/2014/main" id="{35202F33-6C7B-4956-8167-B6154611B7EB}"/>
                  </a:ext>
                </a:extLst>
              </p:cNvPr>
              <p:cNvSpPr/>
              <p:nvPr/>
            </p:nvSpPr>
            <p:spPr>
              <a:xfrm rot="9777639">
                <a:off x="11445132" y="720153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" name="Freeform 69">
                <a:extLst>
                  <a:ext uri="{FF2B5EF4-FFF2-40B4-BE49-F238E27FC236}">
                    <a16:creationId xmlns:a16="http://schemas.microsoft.com/office/drawing/2014/main" id="{47AD255A-848E-4266-B814-DAD2770F9455}"/>
                  </a:ext>
                </a:extLst>
              </p:cNvPr>
              <p:cNvSpPr/>
              <p:nvPr/>
            </p:nvSpPr>
            <p:spPr>
              <a:xfrm rot="9777639">
                <a:off x="11144678" y="812957"/>
                <a:ext cx="314325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7" name="Line 70">
              <a:extLst>
                <a:ext uri="{FF2B5EF4-FFF2-40B4-BE49-F238E27FC236}">
                  <a16:creationId xmlns:a16="http://schemas.microsoft.com/office/drawing/2014/main" id="{5FA99079-A047-4527-8033-561ECA7427A8}"/>
                </a:ext>
              </a:extLst>
            </p:cNvPr>
            <p:cNvSpPr/>
            <p:nvPr/>
          </p:nvSpPr>
          <p:spPr>
            <a:xfrm rot="9777623" flipV="1">
              <a:off x="11387242" y="333718"/>
              <a:ext cx="0" cy="1862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pic>
        <p:nvPicPr>
          <p:cNvPr id="8" name="Obrázek 16" descr="Obsah obrázku text, jídlo&#10;&#10;Popis byl vytvořen automaticky">
            <a:extLst>
              <a:ext uri="{FF2B5EF4-FFF2-40B4-BE49-F238E27FC236}">
                <a16:creationId xmlns:a16="http://schemas.microsoft.com/office/drawing/2014/main" id="{5AD35ACD-CB68-429D-B19E-CB2523E9C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48" y="240121"/>
            <a:ext cx="4610423" cy="637774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E777CE71-D52A-451A-832C-FC75A384FE99}"/>
              </a:ext>
            </a:extLst>
          </p:cNvPr>
          <p:cNvGrpSpPr/>
          <p:nvPr/>
        </p:nvGrpSpPr>
        <p:grpSpPr>
          <a:xfrm>
            <a:off x="429256" y="4700153"/>
            <a:ext cx="627544" cy="1888163"/>
            <a:chOff x="429256" y="4700153"/>
            <a:chExt cx="627544" cy="1888163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7AE6401-9594-4162-9BDE-53708CE4C890}"/>
                </a:ext>
              </a:extLst>
            </p:cNvPr>
            <p:cNvGrpSpPr/>
            <p:nvPr/>
          </p:nvGrpSpPr>
          <p:grpSpPr>
            <a:xfrm>
              <a:off x="429256" y="4700153"/>
              <a:ext cx="627544" cy="1479946"/>
              <a:chOff x="429256" y="4700153"/>
              <a:chExt cx="627544" cy="1479946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3F73C219-DBF7-4BE1-9F0E-C545FD7C8D5C}"/>
                  </a:ext>
                </a:extLst>
              </p:cNvPr>
              <p:cNvSpPr/>
              <p:nvPr/>
            </p:nvSpPr>
            <p:spPr>
              <a:xfrm rot="20936737">
                <a:off x="429256" y="476087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1799631F-A8C1-4CCD-AC9D-E4F69D02DB99}"/>
                  </a:ext>
                </a:extLst>
              </p:cNvPr>
              <p:cNvSpPr/>
              <p:nvPr/>
            </p:nvSpPr>
            <p:spPr>
              <a:xfrm rot="20936737">
                <a:off x="742475" y="4700153"/>
                <a:ext cx="314325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4FAD65DF-61BA-4B6B-A41E-8DB53CE93A41}"/>
                </a:ext>
              </a:extLst>
            </p:cNvPr>
            <p:cNvSpPr/>
            <p:nvPr/>
          </p:nvSpPr>
          <p:spPr>
            <a:xfrm rot="20936721" flipV="1">
              <a:off x="787847" y="4726177"/>
              <a:ext cx="0" cy="1862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F9B83B-6695-489E-80DB-0B905A68F2FE}"/>
              </a:ext>
            </a:extLst>
          </p:cNvPr>
          <p:cNvSpPr txBox="1"/>
          <p:nvPr/>
        </p:nvSpPr>
        <p:spPr>
          <a:xfrm>
            <a:off x="2719453" y="4583878"/>
            <a:ext cx="142503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all" spc="0" baseline="0">
                <a:solidFill>
                  <a:srgbClr val="404040"/>
                </a:solidFill>
                <a:uFillTx/>
                <a:latin typeface="Calibri"/>
              </a:rPr>
              <a:t>  </a:t>
            </a:r>
            <a:r>
              <a:rPr lang="cs-CZ" sz="1700" b="0" i="0" u="none" strike="noStrike" kern="1200" cap="all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a čajové               cukroví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E203C64-F093-4649-9A6C-FD2E0F0B01C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3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E515101-69AC-4855-B2E7-09304C2F3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410" y="592421"/>
            <a:ext cx="5404588" cy="2483071"/>
          </a:xfrm>
        </p:spPr>
        <p:txBody>
          <a:bodyPr anchor="t">
            <a:noAutofit/>
          </a:bodyPr>
          <a:lstStyle/>
          <a:p>
            <a:pPr lvl="0"/>
            <a:r>
              <a:rPr lang="cs-CZ" sz="7200">
                <a:latin typeface="Calisto MT" pitchFamily="18"/>
              </a:rPr>
              <a:t>Organizační struktura: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61934C0-2A67-40EE-8153-F45F6A80CE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20519" y="2029666"/>
            <a:ext cx="6114547" cy="4590827"/>
          </a:xfrm>
        </p:spPr>
        <p:txBody>
          <a:bodyPr/>
          <a:lstStyle/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Ředitel: 		Ondřej Melcr	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Asistentka: 		Sára Matoušková	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Obchodní oddělení:	Václav Hašek		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Vedoucí marketingu: 	Zdeněk Tichý	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Marketing: 		Václav Provazník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Vedoucí účetní: 	Kateřina Ouřadová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Účetní: 		Zdeněk Janovec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Vedoucí IT:		Michal Nepraš</a:t>
            </a:r>
          </a:p>
          <a:p>
            <a:pPr lvl="0">
              <a:lnSpc>
                <a:spcPct val="140000"/>
              </a:lnSpc>
              <a:buClr>
                <a:srgbClr val="92D050"/>
              </a:buClr>
              <a:buChar char=""/>
            </a:pPr>
            <a:r>
              <a:rPr lang="cs-CZ" sz="1800"/>
              <a:t>IT:			Stanislav Tichý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D3217A7-429A-4E18-9D38-791615EE0CA1}"/>
              </a:ext>
            </a:extLst>
          </p:cNvPr>
          <p:cNvGrpSpPr/>
          <p:nvPr/>
        </p:nvGrpSpPr>
        <p:grpSpPr>
          <a:xfrm>
            <a:off x="9755981" y="110251"/>
            <a:ext cx="2208476" cy="1983028"/>
            <a:chOff x="9755981" y="110251"/>
            <a:chExt cx="2208476" cy="1983028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95108239-0E63-4DC1-9C16-68B399AC69D9}"/>
                </a:ext>
              </a:extLst>
            </p:cNvPr>
            <p:cNvGrpSpPr/>
            <p:nvPr/>
          </p:nvGrpSpPr>
          <p:grpSpPr>
            <a:xfrm>
              <a:off x="9755981" y="332346"/>
              <a:ext cx="2208476" cy="1760933"/>
              <a:chOff x="9755981" y="332346"/>
              <a:chExt cx="2208476" cy="1760933"/>
            </a:xfrm>
          </p:grpSpPr>
          <p:cxnSp>
            <p:nvCxnSpPr>
              <p:cNvPr id="7" name="Straight Connector 14">
                <a:extLst>
                  <a:ext uri="{FF2B5EF4-FFF2-40B4-BE49-F238E27FC236}">
                    <a16:creationId xmlns:a16="http://schemas.microsoft.com/office/drawing/2014/main" id="{3C6DB100-2807-4F87-B56E-BCC959583176}"/>
                  </a:ext>
                </a:extLst>
              </p:cNvPr>
              <p:cNvCxnSpPr/>
              <p:nvPr/>
            </p:nvCxnSpPr>
            <p:spPr>
              <a:xfrm rot="18175677">
                <a:off x="10860219" y="-61438"/>
                <a:ext cx="0" cy="2208476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8" name="Straight Connector 15">
                <a:extLst>
                  <a:ext uri="{FF2B5EF4-FFF2-40B4-BE49-F238E27FC236}">
                    <a16:creationId xmlns:a16="http://schemas.microsoft.com/office/drawing/2014/main" id="{2EA66A0E-B64A-4412-9F10-4285A3B9F69F}"/>
                  </a:ext>
                </a:extLst>
              </p:cNvPr>
              <p:cNvCxnSpPr/>
              <p:nvPr/>
            </p:nvCxnSpPr>
            <p:spPr>
              <a:xfrm rot="7375686">
                <a:off x="10243603" y="1212813"/>
                <a:ext cx="1760933" cy="0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sp>
            <p:nvSpPr>
              <p:cNvPr id="9" name="Rectangle 30">
                <a:extLst>
                  <a:ext uri="{FF2B5EF4-FFF2-40B4-BE49-F238E27FC236}">
                    <a16:creationId xmlns:a16="http://schemas.microsoft.com/office/drawing/2014/main" id="{EB9141F8-F7F7-476F-B238-F77A2E7C6D08}"/>
                  </a:ext>
                </a:extLst>
              </p:cNvPr>
              <p:cNvSpPr/>
              <p:nvPr/>
            </p:nvSpPr>
            <p:spPr>
              <a:xfrm rot="4675663" flipH="1">
                <a:off x="10043385" y="339737"/>
                <a:ext cx="987917" cy="9879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4721518E-A632-4F3F-AE14-8E9D64DC63BC}"/>
                  </a:ext>
                </a:extLst>
              </p:cNvPr>
              <p:cNvSpPr/>
              <p:nvPr/>
            </p:nvSpPr>
            <p:spPr>
              <a:xfrm rot="4675663" flipH="1">
                <a:off x="9945179" y="343366"/>
                <a:ext cx="606320" cy="606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09A216C1-4F01-48C4-B054-374646B09B8C}"/>
                </a:ext>
              </a:extLst>
            </p:cNvPr>
            <p:cNvSpPr/>
            <p:nvPr/>
          </p:nvSpPr>
          <p:spPr>
            <a:xfrm rot="18175695" flipH="1">
              <a:off x="10484743" y="-340836"/>
              <a:ext cx="892801" cy="17949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2801"/>
                <a:gd name="f7" fmla="val 1794975"/>
                <a:gd name="f8" fmla="val 1434622"/>
                <a:gd name="f9" fmla="val 845919"/>
                <a:gd name="f10" fmla="val 1533379"/>
                <a:gd name="f11" fmla="val 735106"/>
                <a:gd name="f12" fmla="val 1711682"/>
                <a:gd name="f13" fmla="val 584368"/>
                <a:gd name="f14" fmla="val 1792418"/>
                <a:gd name="f15" fmla="val 440820"/>
                <a:gd name="f16" fmla="val 1794916"/>
                <a:gd name="f17" fmla="val 420314"/>
                <a:gd name="f18" fmla="val 1795273"/>
                <a:gd name="f19" fmla="val 399954"/>
                <a:gd name="f20" fmla="val 1794033"/>
                <a:gd name="f21" fmla="val 379878"/>
                <a:gd name="f22" fmla="val 1791253"/>
                <a:gd name="f23" fmla="+- 0 0 41718"/>
                <a:gd name="f24" fmla="val 1732871"/>
                <a:gd name="f25" fmla="+- 0 0 338017"/>
                <a:gd name="f26" fmla="val 995203"/>
                <a:gd name="f27" fmla="val 763083"/>
                <a:gd name="f28" fmla="val 100140"/>
                <a:gd name="f29" fmla="+- 0 0 -90"/>
                <a:gd name="f30" fmla="*/ f3 1 892801"/>
                <a:gd name="f31" fmla="*/ f4 1 1794975"/>
                <a:gd name="f32" fmla="+- f7 0 f5"/>
                <a:gd name="f33" fmla="+- f6 0 f5"/>
                <a:gd name="f34" fmla="*/ f29 f0 1"/>
                <a:gd name="f35" fmla="*/ f33 1 892801"/>
                <a:gd name="f36" fmla="*/ f32 1 1794975"/>
                <a:gd name="f37" fmla="*/ 892801 f33 1"/>
                <a:gd name="f38" fmla="*/ 0 f32 1"/>
                <a:gd name="f39" fmla="*/ 1434622 f32 1"/>
                <a:gd name="f40" fmla="*/ 845919 f33 1"/>
                <a:gd name="f41" fmla="*/ 1533379 f32 1"/>
                <a:gd name="f42" fmla="*/ 440820 f33 1"/>
                <a:gd name="f43" fmla="*/ 1794916 f32 1"/>
                <a:gd name="f44" fmla="*/ 379878 f33 1"/>
                <a:gd name="f45" fmla="*/ 1791253 f32 1"/>
                <a:gd name="f46" fmla="*/ 763083 f33 1"/>
                <a:gd name="f47" fmla="*/ 100140 f32 1"/>
                <a:gd name="f48" fmla="*/ f34 1 f2"/>
                <a:gd name="f49" fmla="*/ f37 1 892801"/>
                <a:gd name="f50" fmla="*/ f38 1 1794975"/>
                <a:gd name="f51" fmla="*/ f39 1 1794975"/>
                <a:gd name="f52" fmla="*/ f40 1 892801"/>
                <a:gd name="f53" fmla="*/ f41 1 1794975"/>
                <a:gd name="f54" fmla="*/ f42 1 892801"/>
                <a:gd name="f55" fmla="*/ f43 1 1794975"/>
                <a:gd name="f56" fmla="*/ f44 1 892801"/>
                <a:gd name="f57" fmla="*/ f45 1 1794975"/>
                <a:gd name="f58" fmla="*/ f46 1 892801"/>
                <a:gd name="f59" fmla="*/ f47 1 1794975"/>
                <a:gd name="f60" fmla="*/ f5 1 f35"/>
                <a:gd name="f61" fmla="*/ f6 1 f35"/>
                <a:gd name="f62" fmla="*/ f5 1 f36"/>
                <a:gd name="f63" fmla="*/ f7 1 f36"/>
                <a:gd name="f64" fmla="+- f48 0 f1"/>
                <a:gd name="f65" fmla="*/ f49 1 f35"/>
                <a:gd name="f66" fmla="*/ f50 1 f36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f30 1"/>
                <a:gd name="f77" fmla="*/ f61 f30 1"/>
                <a:gd name="f78" fmla="*/ f63 f31 1"/>
                <a:gd name="f79" fmla="*/ f62 f31 1"/>
                <a:gd name="f80" fmla="*/ f65 f30 1"/>
                <a:gd name="f81" fmla="*/ f66 f31 1"/>
                <a:gd name="f82" fmla="*/ f67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80" y="f81"/>
                </a:cxn>
                <a:cxn ang="f64">
                  <a:pos x="f80" y="f82"/>
                </a:cxn>
                <a:cxn ang="f64">
                  <a:pos x="f83" y="f84"/>
                </a:cxn>
                <a:cxn ang="f64">
                  <a:pos x="f85" y="f86"/>
                </a:cxn>
                <a:cxn ang="f64">
                  <a:pos x="f87" y="f88"/>
                </a:cxn>
                <a:cxn ang="f64">
                  <a:pos x="f89" y="f90"/>
                </a:cxn>
                <a:cxn ang="f64">
                  <a:pos x="f80" y="f81"/>
                </a:cxn>
              </a:cxnLst>
              <a:rect l="f76" t="f79" r="f77" b="f78"/>
              <a:pathLst>
                <a:path w="892801" h="1794975">
                  <a:moveTo>
                    <a:pt x="f6" y="f5"/>
                  </a:moveTo>
                  <a:lnTo>
                    <a:pt x="f6" y="f8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pic>
        <p:nvPicPr>
          <p:cNvPr id="12" name="Obrázek 13">
            <a:extLst>
              <a:ext uri="{FF2B5EF4-FFF2-40B4-BE49-F238E27FC236}">
                <a16:creationId xmlns:a16="http://schemas.microsoft.com/office/drawing/2014/main" id="{BB9B183B-DA98-4DBE-AB12-9387F3B0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6" b="4669"/>
          <a:stretch>
            <a:fillRect/>
          </a:stretch>
        </p:blipFill>
        <p:spPr>
          <a:xfrm>
            <a:off x="616963" y="2955953"/>
            <a:ext cx="4786600" cy="35995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9E2550E-1F14-4F3B-9022-0ECD42C55D1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3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C68FDB46-4DF0-4543-BEF0-A716CC1C35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544" y="668792"/>
            <a:ext cx="3756172" cy="2483071"/>
          </a:xfrm>
        </p:spPr>
        <p:txBody>
          <a:bodyPr anchor="t"/>
          <a:lstStyle/>
          <a:p>
            <a:pPr lvl="0"/>
            <a:r>
              <a:rPr lang="cs-CZ" sz="7200">
                <a:latin typeface="Calisto MT" pitchFamily="18"/>
              </a:rPr>
              <a:t>Kontakt:</a:t>
            </a:r>
          </a:p>
        </p:txBody>
      </p:sp>
      <p:grpSp>
        <p:nvGrpSpPr>
          <p:cNvPr id="4" name="Zástupný obsah 4">
            <a:extLst>
              <a:ext uri="{FF2B5EF4-FFF2-40B4-BE49-F238E27FC236}">
                <a16:creationId xmlns:a16="http://schemas.microsoft.com/office/drawing/2014/main" id="{0F2ACD8A-77E7-4734-9DC0-2BAD7C80E655}"/>
              </a:ext>
            </a:extLst>
          </p:cNvPr>
          <p:cNvGrpSpPr/>
          <p:nvPr/>
        </p:nvGrpSpPr>
        <p:grpSpPr>
          <a:xfrm>
            <a:off x="1404271" y="3641250"/>
            <a:ext cx="9969245" cy="727176"/>
            <a:chOff x="1404271" y="3641250"/>
            <a:chExt cx="9969245" cy="727176"/>
          </a:xfrm>
        </p:grpSpPr>
        <p:sp>
          <p:nvSpPr>
            <p:cNvPr id="5" name="Volný tvar 5">
              <a:extLst>
                <a:ext uri="{FF2B5EF4-FFF2-40B4-BE49-F238E27FC236}">
                  <a16:creationId xmlns:a16="http://schemas.microsoft.com/office/drawing/2014/main" id="{5C066947-F303-40E4-BBDF-1716D7534060}"/>
                </a:ext>
              </a:extLst>
            </p:cNvPr>
            <p:cNvSpPr/>
            <p:nvPr/>
          </p:nvSpPr>
          <p:spPr>
            <a:xfrm>
              <a:off x="1404271" y="3648428"/>
              <a:ext cx="2474146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4147"/>
                <a:gd name="f7" fmla="val 720000"/>
                <a:gd name="f8" fmla="+- 0 0 -90"/>
                <a:gd name="f9" fmla="*/ f3 1 2474147"/>
                <a:gd name="f10" fmla="*/ f4 1 720000"/>
                <a:gd name="f11" fmla="+- f7 0 f5"/>
                <a:gd name="f12" fmla="+- f6 0 f5"/>
                <a:gd name="f13" fmla="*/ f8 f0 1"/>
                <a:gd name="f14" fmla="*/ f12 1 2474147"/>
                <a:gd name="f15" fmla="*/ f11 1 720000"/>
                <a:gd name="f16" fmla="*/ 0 f12 1"/>
                <a:gd name="f17" fmla="*/ 0 f11 1"/>
                <a:gd name="f18" fmla="*/ 2474147 f12 1"/>
                <a:gd name="f19" fmla="*/ 720000 f11 1"/>
                <a:gd name="f20" fmla="*/ f13 1 f2"/>
                <a:gd name="f21" fmla="*/ f16 1 2474147"/>
                <a:gd name="f22" fmla="*/ f17 1 720000"/>
                <a:gd name="f23" fmla="*/ f18 1 2474147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4147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V Sadě 1565 </a:t>
              </a:r>
              <a:br>
                <a:rPr lang="cs-CZ" sz="2100" b="0" i="0" u="none" strike="noStrike" kern="0" cap="none" spc="0" baseline="0">
                  <a:solidFill>
                    <a:srgbClr val="000000"/>
                  </a:solidFill>
                  <a:uFillTx/>
                  <a:latin typeface="Avenir Next LT Pro"/>
                </a:rPr>
              </a:br>
              <a:r>
                <a:rPr lang="cs-CZ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258 01 Vlašim</a:t>
              </a:r>
              <a:endPara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6" name="Volný tvar 7">
              <a:extLst>
                <a:ext uri="{FF2B5EF4-FFF2-40B4-BE49-F238E27FC236}">
                  <a16:creationId xmlns:a16="http://schemas.microsoft.com/office/drawing/2014/main" id="{20994A56-1F2E-4113-9874-DBAC9A90555D}"/>
                </a:ext>
              </a:extLst>
            </p:cNvPr>
            <p:cNvSpPr/>
            <p:nvPr/>
          </p:nvSpPr>
          <p:spPr>
            <a:xfrm>
              <a:off x="4440408" y="3646563"/>
              <a:ext cx="3311188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4147"/>
                <a:gd name="f7" fmla="val 720000"/>
                <a:gd name="f8" fmla="+- 0 0 -90"/>
                <a:gd name="f9" fmla="*/ f3 1 2474147"/>
                <a:gd name="f10" fmla="*/ f4 1 720000"/>
                <a:gd name="f11" fmla="+- f7 0 f5"/>
                <a:gd name="f12" fmla="+- f6 0 f5"/>
                <a:gd name="f13" fmla="*/ f8 f0 1"/>
                <a:gd name="f14" fmla="*/ f12 1 2474147"/>
                <a:gd name="f15" fmla="*/ f11 1 720000"/>
                <a:gd name="f16" fmla="*/ 0 f12 1"/>
                <a:gd name="f17" fmla="*/ 0 f11 1"/>
                <a:gd name="f18" fmla="*/ 2474147 f12 1"/>
                <a:gd name="f19" fmla="*/ 720000 f11 1"/>
                <a:gd name="f20" fmla="*/ f13 1 f2"/>
                <a:gd name="f21" fmla="*/ f16 1 2474147"/>
                <a:gd name="f22" fmla="*/ f17 1 720000"/>
                <a:gd name="f23" fmla="*/ f18 1 2474147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4147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cajovnavsade@seznam.cz</a:t>
              </a:r>
              <a:r>
                <a:rPr lang="cs-CZ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endPara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" name="Volný tvar 9">
              <a:extLst>
                <a:ext uri="{FF2B5EF4-FFF2-40B4-BE49-F238E27FC236}">
                  <a16:creationId xmlns:a16="http://schemas.microsoft.com/office/drawing/2014/main" id="{B3D9B3F6-0B9C-426D-BCA4-38B3873B80E9}"/>
                </a:ext>
              </a:extLst>
            </p:cNvPr>
            <p:cNvSpPr/>
            <p:nvPr/>
          </p:nvSpPr>
          <p:spPr>
            <a:xfrm>
              <a:off x="8899370" y="3641250"/>
              <a:ext cx="2474146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4147"/>
                <a:gd name="f7" fmla="val 720000"/>
                <a:gd name="f8" fmla="+- 0 0 -90"/>
                <a:gd name="f9" fmla="*/ f3 1 2474147"/>
                <a:gd name="f10" fmla="*/ f4 1 720000"/>
                <a:gd name="f11" fmla="+- f7 0 f5"/>
                <a:gd name="f12" fmla="+- f6 0 f5"/>
                <a:gd name="f13" fmla="*/ f8 f0 1"/>
                <a:gd name="f14" fmla="*/ f12 1 2474147"/>
                <a:gd name="f15" fmla="*/ f11 1 720000"/>
                <a:gd name="f16" fmla="*/ 0 f12 1"/>
                <a:gd name="f17" fmla="*/ 0 f11 1"/>
                <a:gd name="f18" fmla="*/ 2474147 f12 1"/>
                <a:gd name="f19" fmla="*/ 720000 f11 1"/>
                <a:gd name="f20" fmla="*/ f13 1 f2"/>
                <a:gd name="f21" fmla="*/ f16 1 2474147"/>
                <a:gd name="f22" fmla="*/ f17 1 720000"/>
                <a:gd name="f23" fmla="*/ f18 1 2474147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474147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1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Tel. 778 541 689</a:t>
              </a:r>
              <a:endPara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CBFA5169-6ADF-4F06-BE15-C1834A8EB284}"/>
              </a:ext>
            </a:extLst>
          </p:cNvPr>
          <p:cNvGrpSpPr/>
          <p:nvPr/>
        </p:nvGrpSpPr>
        <p:grpSpPr>
          <a:xfrm>
            <a:off x="691414" y="4573730"/>
            <a:ext cx="2208477" cy="2423177"/>
            <a:chOff x="691414" y="4573730"/>
            <a:chExt cx="2208477" cy="2423177"/>
          </a:xfrm>
        </p:grpSpPr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7AB99F08-50FC-45B6-800E-57DBDFB88A8E}"/>
                </a:ext>
              </a:extLst>
            </p:cNvPr>
            <p:cNvGrpSpPr/>
            <p:nvPr/>
          </p:nvGrpSpPr>
          <p:grpSpPr>
            <a:xfrm>
              <a:off x="691414" y="5416905"/>
              <a:ext cx="2208477" cy="1040596"/>
              <a:chOff x="691414" y="5416905"/>
              <a:chExt cx="2208477" cy="1040596"/>
            </a:xfrm>
          </p:grpSpPr>
          <p:cxnSp>
            <p:nvCxnSpPr>
              <p:cNvPr id="10" name="Straight Connector 16">
                <a:extLst>
                  <a:ext uri="{FF2B5EF4-FFF2-40B4-BE49-F238E27FC236}">
                    <a16:creationId xmlns:a16="http://schemas.microsoft.com/office/drawing/2014/main" id="{2828C822-02F2-4940-97F1-89D66672F469}"/>
                  </a:ext>
                </a:extLst>
              </p:cNvPr>
              <p:cNvCxnSpPr/>
              <p:nvPr/>
            </p:nvCxnSpPr>
            <p:spPr>
              <a:xfrm rot="8099985">
                <a:off x="1795653" y="4534629"/>
                <a:ext cx="0" cy="2208477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11" name="Straight Connector 17">
                <a:extLst>
                  <a:ext uri="{FF2B5EF4-FFF2-40B4-BE49-F238E27FC236}">
                    <a16:creationId xmlns:a16="http://schemas.microsoft.com/office/drawing/2014/main" id="{DBB42E2E-6595-493B-B9F3-5A77172BA929}"/>
                  </a:ext>
                </a:extLst>
              </p:cNvPr>
              <p:cNvCxnSpPr/>
              <p:nvPr/>
            </p:nvCxnSpPr>
            <p:spPr>
              <a:xfrm rot="18900010">
                <a:off x="692722" y="5417426"/>
                <a:ext cx="1760933" cy="0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DA2741FC-A788-4ADD-85F6-E5110EB635F6}"/>
                  </a:ext>
                </a:extLst>
              </p:cNvPr>
              <p:cNvSpPr/>
              <p:nvPr/>
            </p:nvSpPr>
            <p:spPr>
              <a:xfrm rot="16199987" flipH="1">
                <a:off x="1573692" y="5416905"/>
                <a:ext cx="987917" cy="9879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3" name="Rectangle 30">
                <a:extLst>
                  <a:ext uri="{FF2B5EF4-FFF2-40B4-BE49-F238E27FC236}">
                    <a16:creationId xmlns:a16="http://schemas.microsoft.com/office/drawing/2014/main" id="{63933557-E416-4FF6-9C21-1550D8AE443E}"/>
                  </a:ext>
                </a:extLst>
              </p:cNvPr>
              <p:cNvSpPr/>
              <p:nvPr/>
            </p:nvSpPr>
            <p:spPr>
              <a:xfrm rot="16199987" flipH="1">
                <a:off x="2007958" y="5851181"/>
                <a:ext cx="606320" cy="606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566BCBF-3354-4F6D-9C24-796744C3A2FB}"/>
                </a:ext>
              </a:extLst>
            </p:cNvPr>
            <p:cNvGrpSpPr/>
            <p:nvPr/>
          </p:nvGrpSpPr>
          <p:grpSpPr>
            <a:xfrm>
              <a:off x="1178210" y="4573730"/>
              <a:ext cx="1527751" cy="2423177"/>
              <a:chOff x="1178210" y="4573730"/>
              <a:chExt cx="1527751" cy="242317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236191-5C90-42F7-862C-D46A4694E5F0}"/>
                  </a:ext>
                </a:extLst>
              </p:cNvPr>
              <p:cNvSpPr/>
              <p:nvPr/>
            </p:nvSpPr>
            <p:spPr>
              <a:xfrm rot="8100003" flipH="1">
                <a:off x="1178210" y="5201931"/>
                <a:ext cx="892801" cy="17949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2801"/>
                  <a:gd name="f7" fmla="val 1794975"/>
                  <a:gd name="f8" fmla="val 1434622"/>
                  <a:gd name="f9" fmla="val 845919"/>
                  <a:gd name="f10" fmla="val 1533379"/>
                  <a:gd name="f11" fmla="val 735106"/>
                  <a:gd name="f12" fmla="val 1711682"/>
                  <a:gd name="f13" fmla="val 584368"/>
                  <a:gd name="f14" fmla="val 1792418"/>
                  <a:gd name="f15" fmla="val 440820"/>
                  <a:gd name="f16" fmla="val 1794916"/>
                  <a:gd name="f17" fmla="val 420314"/>
                  <a:gd name="f18" fmla="val 1795273"/>
                  <a:gd name="f19" fmla="val 399954"/>
                  <a:gd name="f20" fmla="val 1794033"/>
                  <a:gd name="f21" fmla="val 379878"/>
                  <a:gd name="f22" fmla="val 1791253"/>
                  <a:gd name="f23" fmla="+- 0 0 41718"/>
                  <a:gd name="f24" fmla="val 1732871"/>
                  <a:gd name="f25" fmla="+- 0 0 338017"/>
                  <a:gd name="f26" fmla="val 995203"/>
                  <a:gd name="f27" fmla="val 763083"/>
                  <a:gd name="f28" fmla="val 100140"/>
                  <a:gd name="f29" fmla="+- 0 0 -90"/>
                  <a:gd name="f30" fmla="*/ f3 1 892801"/>
                  <a:gd name="f31" fmla="*/ f4 1 1794975"/>
                  <a:gd name="f32" fmla="+- f7 0 f5"/>
                  <a:gd name="f33" fmla="+- f6 0 f5"/>
                  <a:gd name="f34" fmla="*/ f29 f0 1"/>
                  <a:gd name="f35" fmla="*/ f33 1 892801"/>
                  <a:gd name="f36" fmla="*/ f32 1 1794975"/>
                  <a:gd name="f37" fmla="*/ 892801 f33 1"/>
                  <a:gd name="f38" fmla="*/ 0 f32 1"/>
                  <a:gd name="f39" fmla="*/ 1434622 f32 1"/>
                  <a:gd name="f40" fmla="*/ 845919 f33 1"/>
                  <a:gd name="f41" fmla="*/ 1533379 f32 1"/>
                  <a:gd name="f42" fmla="*/ 440820 f33 1"/>
                  <a:gd name="f43" fmla="*/ 1794916 f32 1"/>
                  <a:gd name="f44" fmla="*/ 379878 f33 1"/>
                  <a:gd name="f45" fmla="*/ 1791253 f32 1"/>
                  <a:gd name="f46" fmla="*/ 763083 f33 1"/>
                  <a:gd name="f47" fmla="*/ 100140 f32 1"/>
                  <a:gd name="f48" fmla="*/ f34 1 f2"/>
                  <a:gd name="f49" fmla="*/ f37 1 892801"/>
                  <a:gd name="f50" fmla="*/ f38 1 1794975"/>
                  <a:gd name="f51" fmla="*/ f39 1 1794975"/>
                  <a:gd name="f52" fmla="*/ f40 1 892801"/>
                  <a:gd name="f53" fmla="*/ f41 1 1794975"/>
                  <a:gd name="f54" fmla="*/ f42 1 892801"/>
                  <a:gd name="f55" fmla="*/ f43 1 1794975"/>
                  <a:gd name="f56" fmla="*/ f44 1 892801"/>
                  <a:gd name="f57" fmla="*/ f45 1 1794975"/>
                  <a:gd name="f58" fmla="*/ f46 1 892801"/>
                  <a:gd name="f59" fmla="*/ f47 1 1794975"/>
                  <a:gd name="f60" fmla="*/ f5 1 f35"/>
                  <a:gd name="f61" fmla="*/ f6 1 f35"/>
                  <a:gd name="f62" fmla="*/ f5 1 f36"/>
                  <a:gd name="f63" fmla="*/ f7 1 f36"/>
                  <a:gd name="f64" fmla="+- f48 0 f1"/>
                  <a:gd name="f65" fmla="*/ f49 1 f35"/>
                  <a:gd name="f66" fmla="*/ f50 1 f36"/>
                  <a:gd name="f67" fmla="*/ f51 1 f36"/>
                  <a:gd name="f68" fmla="*/ f52 1 f35"/>
                  <a:gd name="f69" fmla="*/ f53 1 f36"/>
                  <a:gd name="f70" fmla="*/ f54 1 f35"/>
                  <a:gd name="f71" fmla="*/ f55 1 f36"/>
                  <a:gd name="f72" fmla="*/ f56 1 f35"/>
                  <a:gd name="f73" fmla="*/ f57 1 f36"/>
                  <a:gd name="f74" fmla="*/ f58 1 f35"/>
                  <a:gd name="f75" fmla="*/ f59 1 f36"/>
                  <a:gd name="f76" fmla="*/ f60 f30 1"/>
                  <a:gd name="f77" fmla="*/ f61 f30 1"/>
                  <a:gd name="f78" fmla="*/ f63 f31 1"/>
                  <a:gd name="f79" fmla="*/ f62 f31 1"/>
                  <a:gd name="f80" fmla="*/ f65 f30 1"/>
                  <a:gd name="f81" fmla="*/ f66 f31 1"/>
                  <a:gd name="f82" fmla="*/ f67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0" y="f81"/>
                  </a:cxn>
                  <a:cxn ang="f64">
                    <a:pos x="f80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80" y="f81"/>
                  </a:cxn>
                </a:cxnLst>
                <a:rect l="f76" t="f79" r="f77" b="f78"/>
                <a:pathLst>
                  <a:path w="892801" h="1794975">
                    <a:moveTo>
                      <a:pt x="f6" y="f5"/>
                    </a:moveTo>
                    <a:lnTo>
                      <a:pt x="f6" y="f8"/>
                    </a:lnTo>
                    <a:lnTo>
                      <a:pt x="f9" y="f10"/>
                    </a:ln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242C67A-A27F-4703-AD29-3EBB76F27D7B}"/>
                  </a:ext>
                </a:extLst>
              </p:cNvPr>
              <p:cNvSpPr/>
              <p:nvPr/>
            </p:nvSpPr>
            <p:spPr>
              <a:xfrm rot="8100003" flipH="1">
                <a:off x="1812776" y="4573730"/>
                <a:ext cx="893185" cy="17951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3183"/>
                  <a:gd name="f7" fmla="val 1795123"/>
                  <a:gd name="f8" fmla="val 191"/>
                  <a:gd name="f9" fmla="val 130101"/>
                  <a:gd name="f10" fmla="val 100288"/>
                  <a:gd name="f11" fmla="val 1231201"/>
                  <a:gd name="f12" fmla="val 995351"/>
                  <a:gd name="f13" fmla="val 934902"/>
                  <a:gd name="f14" fmla="val 1733019"/>
                  <a:gd name="f15" fmla="val 513306"/>
                  <a:gd name="f16" fmla="val 1791401"/>
                  <a:gd name="f17" fmla="val 352699"/>
                  <a:gd name="f18" fmla="val 1813642"/>
                  <a:gd name="f19" fmla="val 173909"/>
                  <a:gd name="f20" fmla="val 1737302"/>
                  <a:gd name="f21" fmla="val 47265"/>
                  <a:gd name="f22" fmla="val 1533527"/>
                  <a:gd name="f23" fmla="val 192"/>
                  <a:gd name="f24" fmla="val 1434367"/>
                  <a:gd name="f25" fmla="val 1438981"/>
                  <a:gd name="f26" fmla="val 1439386"/>
                  <a:gd name="f27" fmla="val 4764"/>
                  <a:gd name="f28" fmla="val 4616"/>
                  <a:gd name="f29" fmla="+- 0 0 -90"/>
                  <a:gd name="f30" fmla="*/ f3 1 893183"/>
                  <a:gd name="f31" fmla="*/ f4 1 1795123"/>
                  <a:gd name="f32" fmla="+- f7 0 f5"/>
                  <a:gd name="f33" fmla="+- f6 0 f5"/>
                  <a:gd name="f34" fmla="*/ f29 f0 1"/>
                  <a:gd name="f35" fmla="*/ f33 1 893183"/>
                  <a:gd name="f36" fmla="*/ f32 1 1795123"/>
                  <a:gd name="f37" fmla="*/ 191 f33 1"/>
                  <a:gd name="f38" fmla="*/ 0 f32 1"/>
                  <a:gd name="f39" fmla="*/ 130101 f33 1"/>
                  <a:gd name="f40" fmla="*/ 100288 f32 1"/>
                  <a:gd name="f41" fmla="*/ 513306 f33 1"/>
                  <a:gd name="f42" fmla="*/ 1791401 f32 1"/>
                  <a:gd name="f43" fmla="*/ 47265 f33 1"/>
                  <a:gd name="f44" fmla="*/ 1533527 f32 1"/>
                  <a:gd name="f45" fmla="*/ 192 f33 1"/>
                  <a:gd name="f46" fmla="*/ 1434367 f32 1"/>
                  <a:gd name="f47" fmla="*/ 1438981 f32 1"/>
                  <a:gd name="f48" fmla="*/ 0 f33 1"/>
                  <a:gd name="f49" fmla="*/ 1439386 f32 1"/>
                  <a:gd name="f50" fmla="*/ 4764 f32 1"/>
                  <a:gd name="f51" fmla="*/ 4616 f32 1"/>
                  <a:gd name="f52" fmla="*/ f34 1 f2"/>
                  <a:gd name="f53" fmla="*/ f37 1 893183"/>
                  <a:gd name="f54" fmla="*/ f38 1 1795123"/>
                  <a:gd name="f55" fmla="*/ f39 1 893183"/>
                  <a:gd name="f56" fmla="*/ f40 1 1795123"/>
                  <a:gd name="f57" fmla="*/ f41 1 893183"/>
                  <a:gd name="f58" fmla="*/ f42 1 1795123"/>
                  <a:gd name="f59" fmla="*/ f43 1 893183"/>
                  <a:gd name="f60" fmla="*/ f44 1 1795123"/>
                  <a:gd name="f61" fmla="*/ f45 1 893183"/>
                  <a:gd name="f62" fmla="*/ f46 1 1795123"/>
                  <a:gd name="f63" fmla="*/ f47 1 1795123"/>
                  <a:gd name="f64" fmla="*/ f48 1 893183"/>
                  <a:gd name="f65" fmla="*/ f49 1 1795123"/>
                  <a:gd name="f66" fmla="*/ f50 1 1795123"/>
                  <a:gd name="f67" fmla="*/ f51 1 1795123"/>
                  <a:gd name="f68" fmla="*/ f5 1 f35"/>
                  <a:gd name="f69" fmla="*/ f6 1 f35"/>
                  <a:gd name="f70" fmla="*/ f5 1 f36"/>
                  <a:gd name="f71" fmla="*/ f7 1 f36"/>
                  <a:gd name="f72" fmla="+- f52 0 f1"/>
                  <a:gd name="f73" fmla="*/ f53 1 f35"/>
                  <a:gd name="f74" fmla="*/ f54 1 f36"/>
                  <a:gd name="f75" fmla="*/ f55 1 f35"/>
                  <a:gd name="f76" fmla="*/ f56 1 f36"/>
                  <a:gd name="f77" fmla="*/ f57 1 f35"/>
                  <a:gd name="f78" fmla="*/ f58 1 f36"/>
                  <a:gd name="f79" fmla="*/ f59 1 f35"/>
                  <a:gd name="f80" fmla="*/ f60 1 f36"/>
                  <a:gd name="f81" fmla="*/ f61 1 f35"/>
                  <a:gd name="f82" fmla="*/ f62 1 f36"/>
                  <a:gd name="f83" fmla="*/ f63 1 f36"/>
                  <a:gd name="f84" fmla="*/ f64 1 f35"/>
                  <a:gd name="f85" fmla="*/ f65 1 f36"/>
                  <a:gd name="f86" fmla="*/ f66 1 f36"/>
                  <a:gd name="f87" fmla="*/ f67 1 f36"/>
                  <a:gd name="f88" fmla="*/ f68 f30 1"/>
                  <a:gd name="f89" fmla="*/ f69 f30 1"/>
                  <a:gd name="f90" fmla="*/ f71 f31 1"/>
                  <a:gd name="f91" fmla="*/ f70 f31 1"/>
                  <a:gd name="f92" fmla="*/ f73 f30 1"/>
                  <a:gd name="f93" fmla="*/ f74 f31 1"/>
                  <a:gd name="f94" fmla="*/ f75 f30 1"/>
                  <a:gd name="f95" fmla="*/ f76 f31 1"/>
                  <a:gd name="f96" fmla="*/ f77 f30 1"/>
                  <a:gd name="f97" fmla="*/ f78 f31 1"/>
                  <a:gd name="f98" fmla="*/ f79 f30 1"/>
                  <a:gd name="f99" fmla="*/ f80 f31 1"/>
                  <a:gd name="f100" fmla="*/ f81 f30 1"/>
                  <a:gd name="f101" fmla="*/ f82 f31 1"/>
                  <a:gd name="f102" fmla="*/ f83 f31 1"/>
                  <a:gd name="f103" fmla="*/ f84 f30 1"/>
                  <a:gd name="f104" fmla="*/ f85 f31 1"/>
                  <a:gd name="f105" fmla="*/ f86 f31 1"/>
                  <a:gd name="f106" fmla="*/ f8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92" y="f93"/>
                  </a:cxn>
                  <a:cxn ang="f72">
                    <a:pos x="f94" y="f95"/>
                  </a:cxn>
                  <a:cxn ang="f72">
                    <a:pos x="f96" y="f97"/>
                  </a:cxn>
                  <a:cxn ang="f72">
                    <a:pos x="f98" y="f99"/>
                  </a:cxn>
                  <a:cxn ang="f72">
                    <a:pos x="f100" y="f101"/>
                  </a:cxn>
                  <a:cxn ang="f72">
                    <a:pos x="f100" y="f102"/>
                  </a:cxn>
                  <a:cxn ang="f72">
                    <a:pos x="f103" y="f104"/>
                  </a:cxn>
                  <a:cxn ang="f72">
                    <a:pos x="f103" y="f105"/>
                  </a:cxn>
                  <a:cxn ang="f72">
                    <a:pos x="f92" y="f106"/>
                  </a:cxn>
                  <a:cxn ang="f72">
                    <a:pos x="f92" y="f93"/>
                  </a:cxn>
                </a:cxnLst>
                <a:rect l="f88" t="f91" r="f89" b="f90"/>
                <a:pathLst>
                  <a:path w="893183" h="1795123">
                    <a:moveTo>
                      <a:pt x="f8" y="f5"/>
                    </a:moveTo>
                    <a:lnTo>
                      <a:pt x="f9" y="f10"/>
                    </a:ln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lnTo>
                      <a:pt x="f23" y="f25"/>
                    </a:lnTo>
                    <a:lnTo>
                      <a:pt x="f5" y="f26"/>
                    </a:lnTo>
                    <a:lnTo>
                      <a:pt x="f5" y="f27"/>
                    </a:lnTo>
                    <a:lnTo>
                      <a:pt x="f8" y="f28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</p:grpSp>
      <p:pic>
        <p:nvPicPr>
          <p:cNvPr id="17" name="Obrázek 21">
            <a:extLst>
              <a:ext uri="{FF2B5EF4-FFF2-40B4-BE49-F238E27FC236}">
                <a16:creationId xmlns:a16="http://schemas.microsoft.com/office/drawing/2014/main" id="{0E3925A5-82E7-4682-A189-C9B9A33E0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8" y="2631387"/>
            <a:ext cx="913046" cy="9130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Obrázek 22">
            <a:extLst>
              <a:ext uri="{FF2B5EF4-FFF2-40B4-BE49-F238E27FC236}">
                <a16:creationId xmlns:a16="http://schemas.microsoft.com/office/drawing/2014/main" id="{70DC4DA5-0AB5-4C45-994E-65F6B035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400" y="2631387"/>
            <a:ext cx="987195" cy="9871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Obrázek 23">
            <a:extLst>
              <a:ext uri="{FF2B5EF4-FFF2-40B4-BE49-F238E27FC236}">
                <a16:creationId xmlns:a16="http://schemas.microsoft.com/office/drawing/2014/main" id="{6B5B3740-3C31-4A29-B827-405D2220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905" y="2484580"/>
            <a:ext cx="1219068" cy="121906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91E9AF37-243F-4C4B-9E24-49D7A6F8DCCE}"/>
              </a:ext>
            </a:extLst>
          </p:cNvPr>
          <p:cNvGrpSpPr/>
          <p:nvPr/>
        </p:nvGrpSpPr>
        <p:grpSpPr>
          <a:xfrm>
            <a:off x="7248652" y="1123440"/>
            <a:ext cx="2003219" cy="2451890"/>
            <a:chOff x="7248652" y="1123440"/>
            <a:chExt cx="2003219" cy="2451890"/>
          </a:xfrm>
        </p:grpSpPr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00E0D511-832E-484D-B071-7E288C770E37}"/>
                </a:ext>
              </a:extLst>
            </p:cNvPr>
            <p:cNvGrpSpPr/>
            <p:nvPr/>
          </p:nvGrpSpPr>
          <p:grpSpPr>
            <a:xfrm>
              <a:off x="7387712" y="1123440"/>
              <a:ext cx="1864159" cy="2208478"/>
              <a:chOff x="7387712" y="1123440"/>
              <a:chExt cx="1864159" cy="2208478"/>
            </a:xfrm>
          </p:grpSpPr>
          <p:cxnSp>
            <p:nvCxnSpPr>
              <p:cNvPr id="22" name="Straight Connector 16">
                <a:extLst>
                  <a:ext uri="{FF2B5EF4-FFF2-40B4-BE49-F238E27FC236}">
                    <a16:creationId xmlns:a16="http://schemas.microsoft.com/office/drawing/2014/main" id="{345D65FE-FB5A-4A24-AAA0-4428CE9A33E6}"/>
                  </a:ext>
                </a:extLst>
              </p:cNvPr>
              <p:cNvCxnSpPr/>
              <p:nvPr/>
            </p:nvCxnSpPr>
            <p:spPr>
              <a:xfrm rot="13246395">
                <a:off x="8166954" y="1123440"/>
                <a:ext cx="0" cy="2208478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23" name="Straight Connector 17">
                <a:extLst>
                  <a:ext uri="{FF2B5EF4-FFF2-40B4-BE49-F238E27FC236}">
                    <a16:creationId xmlns:a16="http://schemas.microsoft.com/office/drawing/2014/main" id="{C4D48067-6110-4D69-A161-F5B76D1986C7}"/>
                  </a:ext>
                </a:extLst>
              </p:cNvPr>
              <p:cNvCxnSpPr/>
              <p:nvPr/>
            </p:nvCxnSpPr>
            <p:spPr>
              <a:xfrm rot="2446438">
                <a:off x="7490938" y="1989514"/>
                <a:ext cx="1760933" cy="0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sp>
            <p:nvSpPr>
              <p:cNvPr id="24" name="Rectangle 30">
                <a:extLst>
                  <a:ext uri="{FF2B5EF4-FFF2-40B4-BE49-F238E27FC236}">
                    <a16:creationId xmlns:a16="http://schemas.microsoft.com/office/drawing/2014/main" id="{034F1ED1-6B58-4CCD-B4CD-794AC6F53C20}"/>
                  </a:ext>
                </a:extLst>
              </p:cNvPr>
              <p:cNvSpPr/>
              <p:nvPr/>
            </p:nvSpPr>
            <p:spPr>
              <a:xfrm rot="21346397" flipH="1">
                <a:off x="7421783" y="2025040"/>
                <a:ext cx="987917" cy="9879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5" name="Rectangle 30">
                <a:extLst>
                  <a:ext uri="{FF2B5EF4-FFF2-40B4-BE49-F238E27FC236}">
                    <a16:creationId xmlns:a16="http://schemas.microsoft.com/office/drawing/2014/main" id="{E265888B-1893-4634-851C-9632295FC15C}"/>
                  </a:ext>
                </a:extLst>
              </p:cNvPr>
              <p:cNvSpPr/>
              <p:nvPr/>
            </p:nvSpPr>
            <p:spPr>
              <a:xfrm rot="21346397" flipH="1">
                <a:off x="7387712" y="2476579"/>
                <a:ext cx="606320" cy="606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</p:grpSp>
        <p:grpSp>
          <p:nvGrpSpPr>
            <p:cNvPr id="26" name="Group 13">
              <a:extLst>
                <a:ext uri="{FF2B5EF4-FFF2-40B4-BE49-F238E27FC236}">
                  <a16:creationId xmlns:a16="http://schemas.microsoft.com/office/drawing/2014/main" id="{A5778F4C-E5A0-47A1-B85C-C900C885AAA6}"/>
                </a:ext>
              </a:extLst>
            </p:cNvPr>
            <p:cNvGrpSpPr/>
            <p:nvPr/>
          </p:nvGrpSpPr>
          <p:grpSpPr>
            <a:xfrm>
              <a:off x="7248652" y="1193576"/>
              <a:ext cx="1566194" cy="2381754"/>
              <a:chOff x="7248652" y="1193576"/>
              <a:chExt cx="1566194" cy="2381754"/>
            </a:xfrm>
          </p:grpSpPr>
          <p:sp>
            <p:nvSpPr>
              <p:cNvPr id="27" name="Freeform: Shape 14">
                <a:extLst>
                  <a:ext uri="{FF2B5EF4-FFF2-40B4-BE49-F238E27FC236}">
                    <a16:creationId xmlns:a16="http://schemas.microsoft.com/office/drawing/2014/main" id="{F788D337-B804-4043-B9D0-B5B91A982AE0}"/>
                  </a:ext>
                </a:extLst>
              </p:cNvPr>
              <p:cNvSpPr/>
              <p:nvPr/>
            </p:nvSpPr>
            <p:spPr>
              <a:xfrm rot="13246413" flipH="1">
                <a:off x="7248652" y="1193576"/>
                <a:ext cx="892801" cy="17949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2801"/>
                  <a:gd name="f7" fmla="val 1794975"/>
                  <a:gd name="f8" fmla="val 1434622"/>
                  <a:gd name="f9" fmla="val 845919"/>
                  <a:gd name="f10" fmla="val 1533379"/>
                  <a:gd name="f11" fmla="val 735106"/>
                  <a:gd name="f12" fmla="val 1711682"/>
                  <a:gd name="f13" fmla="val 584368"/>
                  <a:gd name="f14" fmla="val 1792418"/>
                  <a:gd name="f15" fmla="val 440820"/>
                  <a:gd name="f16" fmla="val 1794916"/>
                  <a:gd name="f17" fmla="val 420314"/>
                  <a:gd name="f18" fmla="val 1795273"/>
                  <a:gd name="f19" fmla="val 399954"/>
                  <a:gd name="f20" fmla="val 1794033"/>
                  <a:gd name="f21" fmla="val 379878"/>
                  <a:gd name="f22" fmla="val 1791253"/>
                  <a:gd name="f23" fmla="+- 0 0 41718"/>
                  <a:gd name="f24" fmla="val 1732871"/>
                  <a:gd name="f25" fmla="+- 0 0 338017"/>
                  <a:gd name="f26" fmla="val 995203"/>
                  <a:gd name="f27" fmla="val 763083"/>
                  <a:gd name="f28" fmla="val 100140"/>
                  <a:gd name="f29" fmla="+- 0 0 -90"/>
                  <a:gd name="f30" fmla="*/ f3 1 892801"/>
                  <a:gd name="f31" fmla="*/ f4 1 1794975"/>
                  <a:gd name="f32" fmla="+- f7 0 f5"/>
                  <a:gd name="f33" fmla="+- f6 0 f5"/>
                  <a:gd name="f34" fmla="*/ f29 f0 1"/>
                  <a:gd name="f35" fmla="*/ f33 1 892801"/>
                  <a:gd name="f36" fmla="*/ f32 1 1794975"/>
                  <a:gd name="f37" fmla="*/ 892801 f33 1"/>
                  <a:gd name="f38" fmla="*/ 0 f32 1"/>
                  <a:gd name="f39" fmla="*/ 1434622 f32 1"/>
                  <a:gd name="f40" fmla="*/ 845919 f33 1"/>
                  <a:gd name="f41" fmla="*/ 1533379 f32 1"/>
                  <a:gd name="f42" fmla="*/ 440820 f33 1"/>
                  <a:gd name="f43" fmla="*/ 1794916 f32 1"/>
                  <a:gd name="f44" fmla="*/ 379878 f33 1"/>
                  <a:gd name="f45" fmla="*/ 1791253 f32 1"/>
                  <a:gd name="f46" fmla="*/ 763083 f33 1"/>
                  <a:gd name="f47" fmla="*/ 100140 f32 1"/>
                  <a:gd name="f48" fmla="*/ f34 1 f2"/>
                  <a:gd name="f49" fmla="*/ f37 1 892801"/>
                  <a:gd name="f50" fmla="*/ f38 1 1794975"/>
                  <a:gd name="f51" fmla="*/ f39 1 1794975"/>
                  <a:gd name="f52" fmla="*/ f40 1 892801"/>
                  <a:gd name="f53" fmla="*/ f41 1 1794975"/>
                  <a:gd name="f54" fmla="*/ f42 1 892801"/>
                  <a:gd name="f55" fmla="*/ f43 1 1794975"/>
                  <a:gd name="f56" fmla="*/ f44 1 892801"/>
                  <a:gd name="f57" fmla="*/ f45 1 1794975"/>
                  <a:gd name="f58" fmla="*/ f46 1 892801"/>
                  <a:gd name="f59" fmla="*/ f47 1 1794975"/>
                  <a:gd name="f60" fmla="*/ f5 1 f35"/>
                  <a:gd name="f61" fmla="*/ f6 1 f35"/>
                  <a:gd name="f62" fmla="*/ f5 1 f36"/>
                  <a:gd name="f63" fmla="*/ f7 1 f36"/>
                  <a:gd name="f64" fmla="+- f48 0 f1"/>
                  <a:gd name="f65" fmla="*/ f49 1 f35"/>
                  <a:gd name="f66" fmla="*/ f50 1 f36"/>
                  <a:gd name="f67" fmla="*/ f51 1 f36"/>
                  <a:gd name="f68" fmla="*/ f52 1 f35"/>
                  <a:gd name="f69" fmla="*/ f53 1 f36"/>
                  <a:gd name="f70" fmla="*/ f54 1 f35"/>
                  <a:gd name="f71" fmla="*/ f55 1 f36"/>
                  <a:gd name="f72" fmla="*/ f56 1 f35"/>
                  <a:gd name="f73" fmla="*/ f57 1 f36"/>
                  <a:gd name="f74" fmla="*/ f58 1 f35"/>
                  <a:gd name="f75" fmla="*/ f59 1 f36"/>
                  <a:gd name="f76" fmla="*/ f60 f30 1"/>
                  <a:gd name="f77" fmla="*/ f61 f30 1"/>
                  <a:gd name="f78" fmla="*/ f63 f31 1"/>
                  <a:gd name="f79" fmla="*/ f62 f31 1"/>
                  <a:gd name="f80" fmla="*/ f65 f30 1"/>
                  <a:gd name="f81" fmla="*/ f66 f31 1"/>
                  <a:gd name="f82" fmla="*/ f67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0" y="f81"/>
                  </a:cxn>
                  <a:cxn ang="f64">
                    <a:pos x="f80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80" y="f81"/>
                  </a:cxn>
                </a:cxnLst>
                <a:rect l="f76" t="f79" r="f77" b="f78"/>
                <a:pathLst>
                  <a:path w="892801" h="1794975">
                    <a:moveTo>
                      <a:pt x="f6" y="f5"/>
                    </a:moveTo>
                    <a:lnTo>
                      <a:pt x="f6" y="f8"/>
                    </a:lnTo>
                    <a:lnTo>
                      <a:pt x="f9" y="f10"/>
                    </a:ln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8" name="Freeform: Shape 15">
                <a:extLst>
                  <a:ext uri="{FF2B5EF4-FFF2-40B4-BE49-F238E27FC236}">
                    <a16:creationId xmlns:a16="http://schemas.microsoft.com/office/drawing/2014/main" id="{EE135141-2F5B-4AA7-AC31-D99DE52499DE}"/>
                  </a:ext>
                </a:extLst>
              </p:cNvPr>
              <p:cNvSpPr/>
              <p:nvPr/>
            </p:nvSpPr>
            <p:spPr>
              <a:xfrm rot="13246413" flipH="1">
                <a:off x="7921661" y="1780208"/>
                <a:ext cx="893185" cy="17951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3183"/>
                  <a:gd name="f7" fmla="val 1795123"/>
                  <a:gd name="f8" fmla="val 191"/>
                  <a:gd name="f9" fmla="val 130101"/>
                  <a:gd name="f10" fmla="val 100288"/>
                  <a:gd name="f11" fmla="val 1231201"/>
                  <a:gd name="f12" fmla="val 995351"/>
                  <a:gd name="f13" fmla="val 934902"/>
                  <a:gd name="f14" fmla="val 1733019"/>
                  <a:gd name="f15" fmla="val 513306"/>
                  <a:gd name="f16" fmla="val 1791401"/>
                  <a:gd name="f17" fmla="val 352699"/>
                  <a:gd name="f18" fmla="val 1813642"/>
                  <a:gd name="f19" fmla="val 173909"/>
                  <a:gd name="f20" fmla="val 1737302"/>
                  <a:gd name="f21" fmla="val 47265"/>
                  <a:gd name="f22" fmla="val 1533527"/>
                  <a:gd name="f23" fmla="val 192"/>
                  <a:gd name="f24" fmla="val 1434367"/>
                  <a:gd name="f25" fmla="val 1438981"/>
                  <a:gd name="f26" fmla="val 1439386"/>
                  <a:gd name="f27" fmla="val 4764"/>
                  <a:gd name="f28" fmla="val 4616"/>
                  <a:gd name="f29" fmla="+- 0 0 -90"/>
                  <a:gd name="f30" fmla="*/ f3 1 893183"/>
                  <a:gd name="f31" fmla="*/ f4 1 1795123"/>
                  <a:gd name="f32" fmla="+- f7 0 f5"/>
                  <a:gd name="f33" fmla="+- f6 0 f5"/>
                  <a:gd name="f34" fmla="*/ f29 f0 1"/>
                  <a:gd name="f35" fmla="*/ f33 1 893183"/>
                  <a:gd name="f36" fmla="*/ f32 1 1795123"/>
                  <a:gd name="f37" fmla="*/ 191 f33 1"/>
                  <a:gd name="f38" fmla="*/ 0 f32 1"/>
                  <a:gd name="f39" fmla="*/ 130101 f33 1"/>
                  <a:gd name="f40" fmla="*/ 100288 f32 1"/>
                  <a:gd name="f41" fmla="*/ 513306 f33 1"/>
                  <a:gd name="f42" fmla="*/ 1791401 f32 1"/>
                  <a:gd name="f43" fmla="*/ 47265 f33 1"/>
                  <a:gd name="f44" fmla="*/ 1533527 f32 1"/>
                  <a:gd name="f45" fmla="*/ 192 f33 1"/>
                  <a:gd name="f46" fmla="*/ 1434367 f32 1"/>
                  <a:gd name="f47" fmla="*/ 1438981 f32 1"/>
                  <a:gd name="f48" fmla="*/ 0 f33 1"/>
                  <a:gd name="f49" fmla="*/ 1439386 f32 1"/>
                  <a:gd name="f50" fmla="*/ 4764 f32 1"/>
                  <a:gd name="f51" fmla="*/ 4616 f32 1"/>
                  <a:gd name="f52" fmla="*/ f34 1 f2"/>
                  <a:gd name="f53" fmla="*/ f37 1 893183"/>
                  <a:gd name="f54" fmla="*/ f38 1 1795123"/>
                  <a:gd name="f55" fmla="*/ f39 1 893183"/>
                  <a:gd name="f56" fmla="*/ f40 1 1795123"/>
                  <a:gd name="f57" fmla="*/ f41 1 893183"/>
                  <a:gd name="f58" fmla="*/ f42 1 1795123"/>
                  <a:gd name="f59" fmla="*/ f43 1 893183"/>
                  <a:gd name="f60" fmla="*/ f44 1 1795123"/>
                  <a:gd name="f61" fmla="*/ f45 1 893183"/>
                  <a:gd name="f62" fmla="*/ f46 1 1795123"/>
                  <a:gd name="f63" fmla="*/ f47 1 1795123"/>
                  <a:gd name="f64" fmla="*/ f48 1 893183"/>
                  <a:gd name="f65" fmla="*/ f49 1 1795123"/>
                  <a:gd name="f66" fmla="*/ f50 1 1795123"/>
                  <a:gd name="f67" fmla="*/ f51 1 1795123"/>
                  <a:gd name="f68" fmla="*/ f5 1 f35"/>
                  <a:gd name="f69" fmla="*/ f6 1 f35"/>
                  <a:gd name="f70" fmla="*/ f5 1 f36"/>
                  <a:gd name="f71" fmla="*/ f7 1 f36"/>
                  <a:gd name="f72" fmla="+- f52 0 f1"/>
                  <a:gd name="f73" fmla="*/ f53 1 f35"/>
                  <a:gd name="f74" fmla="*/ f54 1 f36"/>
                  <a:gd name="f75" fmla="*/ f55 1 f35"/>
                  <a:gd name="f76" fmla="*/ f56 1 f36"/>
                  <a:gd name="f77" fmla="*/ f57 1 f35"/>
                  <a:gd name="f78" fmla="*/ f58 1 f36"/>
                  <a:gd name="f79" fmla="*/ f59 1 f35"/>
                  <a:gd name="f80" fmla="*/ f60 1 f36"/>
                  <a:gd name="f81" fmla="*/ f61 1 f35"/>
                  <a:gd name="f82" fmla="*/ f62 1 f36"/>
                  <a:gd name="f83" fmla="*/ f63 1 f36"/>
                  <a:gd name="f84" fmla="*/ f64 1 f35"/>
                  <a:gd name="f85" fmla="*/ f65 1 f36"/>
                  <a:gd name="f86" fmla="*/ f66 1 f36"/>
                  <a:gd name="f87" fmla="*/ f67 1 f36"/>
                  <a:gd name="f88" fmla="*/ f68 f30 1"/>
                  <a:gd name="f89" fmla="*/ f69 f30 1"/>
                  <a:gd name="f90" fmla="*/ f71 f31 1"/>
                  <a:gd name="f91" fmla="*/ f70 f31 1"/>
                  <a:gd name="f92" fmla="*/ f73 f30 1"/>
                  <a:gd name="f93" fmla="*/ f74 f31 1"/>
                  <a:gd name="f94" fmla="*/ f75 f30 1"/>
                  <a:gd name="f95" fmla="*/ f76 f31 1"/>
                  <a:gd name="f96" fmla="*/ f77 f30 1"/>
                  <a:gd name="f97" fmla="*/ f78 f31 1"/>
                  <a:gd name="f98" fmla="*/ f79 f30 1"/>
                  <a:gd name="f99" fmla="*/ f80 f31 1"/>
                  <a:gd name="f100" fmla="*/ f81 f30 1"/>
                  <a:gd name="f101" fmla="*/ f82 f31 1"/>
                  <a:gd name="f102" fmla="*/ f83 f31 1"/>
                  <a:gd name="f103" fmla="*/ f84 f30 1"/>
                  <a:gd name="f104" fmla="*/ f85 f31 1"/>
                  <a:gd name="f105" fmla="*/ f86 f31 1"/>
                  <a:gd name="f106" fmla="*/ f8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92" y="f93"/>
                  </a:cxn>
                  <a:cxn ang="f72">
                    <a:pos x="f94" y="f95"/>
                  </a:cxn>
                  <a:cxn ang="f72">
                    <a:pos x="f96" y="f97"/>
                  </a:cxn>
                  <a:cxn ang="f72">
                    <a:pos x="f98" y="f99"/>
                  </a:cxn>
                  <a:cxn ang="f72">
                    <a:pos x="f100" y="f101"/>
                  </a:cxn>
                  <a:cxn ang="f72">
                    <a:pos x="f100" y="f102"/>
                  </a:cxn>
                  <a:cxn ang="f72">
                    <a:pos x="f103" y="f104"/>
                  </a:cxn>
                  <a:cxn ang="f72">
                    <a:pos x="f103" y="f105"/>
                  </a:cxn>
                  <a:cxn ang="f72">
                    <a:pos x="f92" y="f106"/>
                  </a:cxn>
                  <a:cxn ang="f72">
                    <a:pos x="f92" y="f93"/>
                  </a:cxn>
                </a:cxnLst>
                <a:rect l="f88" t="f91" r="f89" b="f90"/>
                <a:pathLst>
                  <a:path w="893183" h="1795123">
                    <a:moveTo>
                      <a:pt x="f8" y="f5"/>
                    </a:moveTo>
                    <a:lnTo>
                      <a:pt x="f9" y="f10"/>
                    </a:ln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lnTo>
                      <a:pt x="f23" y="f25"/>
                    </a:lnTo>
                    <a:lnTo>
                      <a:pt x="f5" y="f26"/>
                    </a:lnTo>
                    <a:lnTo>
                      <a:pt x="f5" y="f27"/>
                    </a:lnTo>
                    <a:lnTo>
                      <a:pt x="f8" y="f28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id="{367846B9-3971-4520-81E6-AE602AA3A66A}"/>
              </a:ext>
            </a:extLst>
          </p:cNvPr>
          <p:cNvGrpSpPr/>
          <p:nvPr/>
        </p:nvGrpSpPr>
        <p:grpSpPr>
          <a:xfrm>
            <a:off x="8710895" y="4815259"/>
            <a:ext cx="2393862" cy="1961998"/>
            <a:chOff x="8710895" y="4815259"/>
            <a:chExt cx="2393862" cy="1961998"/>
          </a:xfrm>
        </p:grpSpPr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649FE606-C36A-4BEC-B98E-28024EE098EE}"/>
                </a:ext>
              </a:extLst>
            </p:cNvPr>
            <p:cNvGrpSpPr/>
            <p:nvPr/>
          </p:nvGrpSpPr>
          <p:grpSpPr>
            <a:xfrm>
              <a:off x="8896280" y="5016324"/>
              <a:ext cx="2208477" cy="1760933"/>
              <a:chOff x="8896280" y="5016324"/>
              <a:chExt cx="2208477" cy="1760933"/>
            </a:xfrm>
          </p:grpSpPr>
          <p:cxnSp>
            <p:nvCxnSpPr>
              <p:cNvPr id="31" name="Straight Connector 16">
                <a:extLst>
                  <a:ext uri="{FF2B5EF4-FFF2-40B4-BE49-F238E27FC236}">
                    <a16:creationId xmlns:a16="http://schemas.microsoft.com/office/drawing/2014/main" id="{A5A2163B-E60E-44E4-9371-DD0785AE2EBA}"/>
                  </a:ext>
                </a:extLst>
              </p:cNvPr>
              <p:cNvCxnSpPr/>
              <p:nvPr/>
            </p:nvCxnSpPr>
            <p:spPr>
              <a:xfrm rot="17852116">
                <a:off x="10000519" y="4648078"/>
                <a:ext cx="0" cy="2208477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32" name="Straight Connector 17">
                <a:extLst>
                  <a:ext uri="{FF2B5EF4-FFF2-40B4-BE49-F238E27FC236}">
                    <a16:creationId xmlns:a16="http://schemas.microsoft.com/office/drawing/2014/main" id="{A945A77D-3A62-4D90-96B7-A5B62B091699}"/>
                  </a:ext>
                </a:extLst>
              </p:cNvPr>
              <p:cNvCxnSpPr/>
              <p:nvPr/>
            </p:nvCxnSpPr>
            <p:spPr>
              <a:xfrm rot="7052159">
                <a:off x="9398714" y="5896791"/>
                <a:ext cx="1760933" cy="0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</p:cxn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id="{D0356813-02EC-4120-AB5F-BB8A28ECBACF}"/>
                  </a:ext>
                </a:extLst>
              </p:cNvPr>
              <p:cNvSpPr/>
              <p:nvPr/>
            </p:nvSpPr>
            <p:spPr>
              <a:xfrm rot="4352137" flipH="1">
                <a:off x="9165460" y="5080526"/>
                <a:ext cx="987917" cy="9879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F8358F10-45A6-4182-9889-2AF439EFE7E2}"/>
                  </a:ext>
                </a:extLst>
              </p:cNvPr>
              <p:cNvSpPr/>
              <p:nvPr/>
            </p:nvSpPr>
            <p:spPr>
              <a:xfrm rot="4352137" flipH="1">
                <a:off x="9050950" y="5112145"/>
                <a:ext cx="606320" cy="606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02493"/>
                  <a:gd name="f7" fmla="+- 0 0 -90"/>
                  <a:gd name="f8" fmla="*/ f3 1 1302493"/>
                  <a:gd name="f9" fmla="*/ f4 1 1302493"/>
                  <a:gd name="f10" fmla="+- f6 0 f5"/>
                  <a:gd name="f11" fmla="*/ f7 f0 1"/>
                  <a:gd name="f12" fmla="*/ f10 1 1302493"/>
                  <a:gd name="f13" fmla="*/ 0 f10 1"/>
                  <a:gd name="f14" fmla="*/ 1302493 f10 1"/>
                  <a:gd name="f15" fmla="*/ f11 1 f2"/>
                  <a:gd name="f16" fmla="*/ f13 1 1302493"/>
                  <a:gd name="f17" fmla="*/ f14 1 1302493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2 f9 1"/>
                  <a:gd name="f29" fmla="*/ f21 f9 1"/>
                  <a:gd name="f30" fmla="*/ f22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7" y="f29"/>
                  </a:cxn>
                  <a:cxn ang="f20">
                    <a:pos x="f30" y="f29"/>
                  </a:cxn>
                </a:cxnLst>
                <a:rect l="f23" t="f26" r="f24" b="f25"/>
                <a:pathLst>
                  <a:path w="1302493" h="1302493">
                    <a:moveTo>
                      <a:pt x="f5" y="f6"/>
                    </a:moveTo>
                    <a:lnTo>
                      <a:pt x="f5" y="f5"/>
                    </a:lnTo>
                    <a:lnTo>
                      <a:pt x="f6" y="f5"/>
                    </a:lnTo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"/>
                </a:endParaRPr>
              </a:p>
            </p:txBody>
          </p:sp>
        </p:grpSp>
        <p:grpSp>
          <p:nvGrpSpPr>
            <p:cNvPr id="35" name="Group 13">
              <a:extLst>
                <a:ext uri="{FF2B5EF4-FFF2-40B4-BE49-F238E27FC236}">
                  <a16:creationId xmlns:a16="http://schemas.microsoft.com/office/drawing/2014/main" id="{1CDD1C72-5950-43E6-9B93-4990108AC865}"/>
                </a:ext>
              </a:extLst>
            </p:cNvPr>
            <p:cNvGrpSpPr/>
            <p:nvPr/>
          </p:nvGrpSpPr>
          <p:grpSpPr>
            <a:xfrm>
              <a:off x="8710895" y="4815259"/>
              <a:ext cx="2212043" cy="1682668"/>
              <a:chOff x="8710895" y="4815259"/>
              <a:chExt cx="2212043" cy="1682668"/>
            </a:xfrm>
          </p:grpSpPr>
          <p:sp>
            <p:nvSpPr>
              <p:cNvPr id="36" name="Freeform: Shape 14">
                <a:extLst>
                  <a:ext uri="{FF2B5EF4-FFF2-40B4-BE49-F238E27FC236}">
                    <a16:creationId xmlns:a16="http://schemas.microsoft.com/office/drawing/2014/main" id="{1C7FE945-B404-45CB-8134-764B10EFD21B}"/>
                  </a:ext>
                </a:extLst>
              </p:cNvPr>
              <p:cNvSpPr/>
              <p:nvPr/>
            </p:nvSpPr>
            <p:spPr>
              <a:xfrm rot="17852134" flipH="1">
                <a:off x="9579049" y="4364172"/>
                <a:ext cx="892801" cy="17949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2801"/>
                  <a:gd name="f7" fmla="val 1794975"/>
                  <a:gd name="f8" fmla="val 1434622"/>
                  <a:gd name="f9" fmla="val 845919"/>
                  <a:gd name="f10" fmla="val 1533379"/>
                  <a:gd name="f11" fmla="val 735106"/>
                  <a:gd name="f12" fmla="val 1711682"/>
                  <a:gd name="f13" fmla="val 584368"/>
                  <a:gd name="f14" fmla="val 1792418"/>
                  <a:gd name="f15" fmla="val 440820"/>
                  <a:gd name="f16" fmla="val 1794916"/>
                  <a:gd name="f17" fmla="val 420314"/>
                  <a:gd name="f18" fmla="val 1795273"/>
                  <a:gd name="f19" fmla="val 399954"/>
                  <a:gd name="f20" fmla="val 1794033"/>
                  <a:gd name="f21" fmla="val 379878"/>
                  <a:gd name="f22" fmla="val 1791253"/>
                  <a:gd name="f23" fmla="+- 0 0 41718"/>
                  <a:gd name="f24" fmla="val 1732871"/>
                  <a:gd name="f25" fmla="+- 0 0 338017"/>
                  <a:gd name="f26" fmla="val 995203"/>
                  <a:gd name="f27" fmla="val 763083"/>
                  <a:gd name="f28" fmla="val 100140"/>
                  <a:gd name="f29" fmla="+- 0 0 -90"/>
                  <a:gd name="f30" fmla="*/ f3 1 892801"/>
                  <a:gd name="f31" fmla="*/ f4 1 1794975"/>
                  <a:gd name="f32" fmla="+- f7 0 f5"/>
                  <a:gd name="f33" fmla="+- f6 0 f5"/>
                  <a:gd name="f34" fmla="*/ f29 f0 1"/>
                  <a:gd name="f35" fmla="*/ f33 1 892801"/>
                  <a:gd name="f36" fmla="*/ f32 1 1794975"/>
                  <a:gd name="f37" fmla="*/ 892801 f33 1"/>
                  <a:gd name="f38" fmla="*/ 0 f32 1"/>
                  <a:gd name="f39" fmla="*/ 1434622 f32 1"/>
                  <a:gd name="f40" fmla="*/ 845919 f33 1"/>
                  <a:gd name="f41" fmla="*/ 1533379 f32 1"/>
                  <a:gd name="f42" fmla="*/ 440820 f33 1"/>
                  <a:gd name="f43" fmla="*/ 1794916 f32 1"/>
                  <a:gd name="f44" fmla="*/ 379878 f33 1"/>
                  <a:gd name="f45" fmla="*/ 1791253 f32 1"/>
                  <a:gd name="f46" fmla="*/ 763083 f33 1"/>
                  <a:gd name="f47" fmla="*/ 100140 f32 1"/>
                  <a:gd name="f48" fmla="*/ f34 1 f2"/>
                  <a:gd name="f49" fmla="*/ f37 1 892801"/>
                  <a:gd name="f50" fmla="*/ f38 1 1794975"/>
                  <a:gd name="f51" fmla="*/ f39 1 1794975"/>
                  <a:gd name="f52" fmla="*/ f40 1 892801"/>
                  <a:gd name="f53" fmla="*/ f41 1 1794975"/>
                  <a:gd name="f54" fmla="*/ f42 1 892801"/>
                  <a:gd name="f55" fmla="*/ f43 1 1794975"/>
                  <a:gd name="f56" fmla="*/ f44 1 892801"/>
                  <a:gd name="f57" fmla="*/ f45 1 1794975"/>
                  <a:gd name="f58" fmla="*/ f46 1 892801"/>
                  <a:gd name="f59" fmla="*/ f47 1 1794975"/>
                  <a:gd name="f60" fmla="*/ f5 1 f35"/>
                  <a:gd name="f61" fmla="*/ f6 1 f35"/>
                  <a:gd name="f62" fmla="*/ f5 1 f36"/>
                  <a:gd name="f63" fmla="*/ f7 1 f36"/>
                  <a:gd name="f64" fmla="+- f48 0 f1"/>
                  <a:gd name="f65" fmla="*/ f49 1 f35"/>
                  <a:gd name="f66" fmla="*/ f50 1 f36"/>
                  <a:gd name="f67" fmla="*/ f51 1 f36"/>
                  <a:gd name="f68" fmla="*/ f52 1 f35"/>
                  <a:gd name="f69" fmla="*/ f53 1 f36"/>
                  <a:gd name="f70" fmla="*/ f54 1 f35"/>
                  <a:gd name="f71" fmla="*/ f55 1 f36"/>
                  <a:gd name="f72" fmla="*/ f56 1 f35"/>
                  <a:gd name="f73" fmla="*/ f57 1 f36"/>
                  <a:gd name="f74" fmla="*/ f58 1 f35"/>
                  <a:gd name="f75" fmla="*/ f59 1 f36"/>
                  <a:gd name="f76" fmla="*/ f60 f30 1"/>
                  <a:gd name="f77" fmla="*/ f61 f30 1"/>
                  <a:gd name="f78" fmla="*/ f63 f31 1"/>
                  <a:gd name="f79" fmla="*/ f62 f31 1"/>
                  <a:gd name="f80" fmla="*/ f65 f30 1"/>
                  <a:gd name="f81" fmla="*/ f66 f31 1"/>
                  <a:gd name="f82" fmla="*/ f67 f31 1"/>
                  <a:gd name="f83" fmla="*/ f68 f30 1"/>
                  <a:gd name="f84" fmla="*/ f69 f31 1"/>
                  <a:gd name="f85" fmla="*/ f70 f30 1"/>
                  <a:gd name="f86" fmla="*/ f71 f31 1"/>
                  <a:gd name="f87" fmla="*/ f72 f30 1"/>
                  <a:gd name="f88" fmla="*/ f73 f31 1"/>
                  <a:gd name="f89" fmla="*/ f74 f30 1"/>
                  <a:gd name="f90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0" y="f81"/>
                  </a:cxn>
                  <a:cxn ang="f64">
                    <a:pos x="f80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80" y="f81"/>
                  </a:cxn>
                </a:cxnLst>
                <a:rect l="f76" t="f79" r="f77" b="f78"/>
                <a:pathLst>
                  <a:path w="892801" h="1794975">
                    <a:moveTo>
                      <a:pt x="f6" y="f5"/>
                    </a:moveTo>
                    <a:lnTo>
                      <a:pt x="f6" y="f8"/>
                    </a:lnTo>
                    <a:lnTo>
                      <a:pt x="f9" y="f10"/>
                    </a:ln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37" name="Freeform: Shape 15">
                <a:extLst>
                  <a:ext uri="{FF2B5EF4-FFF2-40B4-BE49-F238E27FC236}">
                    <a16:creationId xmlns:a16="http://schemas.microsoft.com/office/drawing/2014/main" id="{028224AF-4292-4EA7-BEB5-767239A66721}"/>
                  </a:ext>
                </a:extLst>
              </p:cNvPr>
              <p:cNvSpPr/>
              <p:nvPr/>
            </p:nvSpPr>
            <p:spPr>
              <a:xfrm rot="17852134" flipH="1">
                <a:off x="9161863" y="5153774"/>
                <a:ext cx="893185" cy="17951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3183"/>
                  <a:gd name="f7" fmla="val 1795123"/>
                  <a:gd name="f8" fmla="val 191"/>
                  <a:gd name="f9" fmla="val 130101"/>
                  <a:gd name="f10" fmla="val 100288"/>
                  <a:gd name="f11" fmla="val 1231201"/>
                  <a:gd name="f12" fmla="val 995351"/>
                  <a:gd name="f13" fmla="val 934902"/>
                  <a:gd name="f14" fmla="val 1733019"/>
                  <a:gd name="f15" fmla="val 513306"/>
                  <a:gd name="f16" fmla="val 1791401"/>
                  <a:gd name="f17" fmla="val 352699"/>
                  <a:gd name="f18" fmla="val 1813642"/>
                  <a:gd name="f19" fmla="val 173909"/>
                  <a:gd name="f20" fmla="val 1737302"/>
                  <a:gd name="f21" fmla="val 47265"/>
                  <a:gd name="f22" fmla="val 1533527"/>
                  <a:gd name="f23" fmla="val 192"/>
                  <a:gd name="f24" fmla="val 1434367"/>
                  <a:gd name="f25" fmla="val 1438981"/>
                  <a:gd name="f26" fmla="val 1439386"/>
                  <a:gd name="f27" fmla="val 4764"/>
                  <a:gd name="f28" fmla="val 4616"/>
                  <a:gd name="f29" fmla="+- 0 0 -90"/>
                  <a:gd name="f30" fmla="*/ f3 1 893183"/>
                  <a:gd name="f31" fmla="*/ f4 1 1795123"/>
                  <a:gd name="f32" fmla="+- f7 0 f5"/>
                  <a:gd name="f33" fmla="+- f6 0 f5"/>
                  <a:gd name="f34" fmla="*/ f29 f0 1"/>
                  <a:gd name="f35" fmla="*/ f33 1 893183"/>
                  <a:gd name="f36" fmla="*/ f32 1 1795123"/>
                  <a:gd name="f37" fmla="*/ 191 f33 1"/>
                  <a:gd name="f38" fmla="*/ 0 f32 1"/>
                  <a:gd name="f39" fmla="*/ 130101 f33 1"/>
                  <a:gd name="f40" fmla="*/ 100288 f32 1"/>
                  <a:gd name="f41" fmla="*/ 513306 f33 1"/>
                  <a:gd name="f42" fmla="*/ 1791401 f32 1"/>
                  <a:gd name="f43" fmla="*/ 47265 f33 1"/>
                  <a:gd name="f44" fmla="*/ 1533527 f32 1"/>
                  <a:gd name="f45" fmla="*/ 192 f33 1"/>
                  <a:gd name="f46" fmla="*/ 1434367 f32 1"/>
                  <a:gd name="f47" fmla="*/ 1438981 f32 1"/>
                  <a:gd name="f48" fmla="*/ 0 f33 1"/>
                  <a:gd name="f49" fmla="*/ 1439386 f32 1"/>
                  <a:gd name="f50" fmla="*/ 4764 f32 1"/>
                  <a:gd name="f51" fmla="*/ 4616 f32 1"/>
                  <a:gd name="f52" fmla="*/ f34 1 f2"/>
                  <a:gd name="f53" fmla="*/ f37 1 893183"/>
                  <a:gd name="f54" fmla="*/ f38 1 1795123"/>
                  <a:gd name="f55" fmla="*/ f39 1 893183"/>
                  <a:gd name="f56" fmla="*/ f40 1 1795123"/>
                  <a:gd name="f57" fmla="*/ f41 1 893183"/>
                  <a:gd name="f58" fmla="*/ f42 1 1795123"/>
                  <a:gd name="f59" fmla="*/ f43 1 893183"/>
                  <a:gd name="f60" fmla="*/ f44 1 1795123"/>
                  <a:gd name="f61" fmla="*/ f45 1 893183"/>
                  <a:gd name="f62" fmla="*/ f46 1 1795123"/>
                  <a:gd name="f63" fmla="*/ f47 1 1795123"/>
                  <a:gd name="f64" fmla="*/ f48 1 893183"/>
                  <a:gd name="f65" fmla="*/ f49 1 1795123"/>
                  <a:gd name="f66" fmla="*/ f50 1 1795123"/>
                  <a:gd name="f67" fmla="*/ f51 1 1795123"/>
                  <a:gd name="f68" fmla="*/ f5 1 f35"/>
                  <a:gd name="f69" fmla="*/ f6 1 f35"/>
                  <a:gd name="f70" fmla="*/ f5 1 f36"/>
                  <a:gd name="f71" fmla="*/ f7 1 f36"/>
                  <a:gd name="f72" fmla="+- f52 0 f1"/>
                  <a:gd name="f73" fmla="*/ f53 1 f35"/>
                  <a:gd name="f74" fmla="*/ f54 1 f36"/>
                  <a:gd name="f75" fmla="*/ f55 1 f35"/>
                  <a:gd name="f76" fmla="*/ f56 1 f36"/>
                  <a:gd name="f77" fmla="*/ f57 1 f35"/>
                  <a:gd name="f78" fmla="*/ f58 1 f36"/>
                  <a:gd name="f79" fmla="*/ f59 1 f35"/>
                  <a:gd name="f80" fmla="*/ f60 1 f36"/>
                  <a:gd name="f81" fmla="*/ f61 1 f35"/>
                  <a:gd name="f82" fmla="*/ f62 1 f36"/>
                  <a:gd name="f83" fmla="*/ f63 1 f36"/>
                  <a:gd name="f84" fmla="*/ f64 1 f35"/>
                  <a:gd name="f85" fmla="*/ f65 1 f36"/>
                  <a:gd name="f86" fmla="*/ f66 1 f36"/>
                  <a:gd name="f87" fmla="*/ f67 1 f36"/>
                  <a:gd name="f88" fmla="*/ f68 f30 1"/>
                  <a:gd name="f89" fmla="*/ f69 f30 1"/>
                  <a:gd name="f90" fmla="*/ f71 f31 1"/>
                  <a:gd name="f91" fmla="*/ f70 f31 1"/>
                  <a:gd name="f92" fmla="*/ f73 f30 1"/>
                  <a:gd name="f93" fmla="*/ f74 f31 1"/>
                  <a:gd name="f94" fmla="*/ f75 f30 1"/>
                  <a:gd name="f95" fmla="*/ f76 f31 1"/>
                  <a:gd name="f96" fmla="*/ f77 f30 1"/>
                  <a:gd name="f97" fmla="*/ f78 f31 1"/>
                  <a:gd name="f98" fmla="*/ f79 f30 1"/>
                  <a:gd name="f99" fmla="*/ f80 f31 1"/>
                  <a:gd name="f100" fmla="*/ f81 f30 1"/>
                  <a:gd name="f101" fmla="*/ f82 f31 1"/>
                  <a:gd name="f102" fmla="*/ f83 f31 1"/>
                  <a:gd name="f103" fmla="*/ f84 f30 1"/>
                  <a:gd name="f104" fmla="*/ f85 f31 1"/>
                  <a:gd name="f105" fmla="*/ f86 f31 1"/>
                  <a:gd name="f106" fmla="*/ f8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92" y="f93"/>
                  </a:cxn>
                  <a:cxn ang="f72">
                    <a:pos x="f94" y="f95"/>
                  </a:cxn>
                  <a:cxn ang="f72">
                    <a:pos x="f96" y="f97"/>
                  </a:cxn>
                  <a:cxn ang="f72">
                    <a:pos x="f98" y="f99"/>
                  </a:cxn>
                  <a:cxn ang="f72">
                    <a:pos x="f100" y="f101"/>
                  </a:cxn>
                  <a:cxn ang="f72">
                    <a:pos x="f100" y="f102"/>
                  </a:cxn>
                  <a:cxn ang="f72">
                    <a:pos x="f103" y="f104"/>
                  </a:cxn>
                  <a:cxn ang="f72">
                    <a:pos x="f103" y="f105"/>
                  </a:cxn>
                  <a:cxn ang="f72">
                    <a:pos x="f92" y="f106"/>
                  </a:cxn>
                  <a:cxn ang="f72">
                    <a:pos x="f92" y="f93"/>
                  </a:cxn>
                </a:cxnLst>
                <a:rect l="f88" t="f91" r="f89" b="f90"/>
                <a:pathLst>
                  <a:path w="893183" h="1795123">
                    <a:moveTo>
                      <a:pt x="f8" y="f5"/>
                    </a:moveTo>
                    <a:lnTo>
                      <a:pt x="f9" y="f10"/>
                    </a:ln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lnTo>
                      <a:pt x="f23" y="f25"/>
                    </a:lnTo>
                    <a:lnTo>
                      <a:pt x="f5" y="f26"/>
                    </a:lnTo>
                    <a:lnTo>
                      <a:pt x="f5" y="f27"/>
                    </a:lnTo>
                    <a:lnTo>
                      <a:pt x="f8" y="f28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</p:grpSp>
      <p:pic>
        <p:nvPicPr>
          <p:cNvPr id="38" name="Obrázek 37">
            <a:extLst>
              <a:ext uri="{FF2B5EF4-FFF2-40B4-BE49-F238E27FC236}">
                <a16:creationId xmlns:a16="http://schemas.microsoft.com/office/drawing/2014/main" id="{A968D5BD-B091-41E5-A8EC-9A1295220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30826">
            <a:off x="4609114" y="4760280"/>
            <a:ext cx="2146032" cy="22730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1F988222-35F4-4D6A-91E7-B1632A8F5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0523">
            <a:off x="5537231" y="4447287"/>
            <a:ext cx="2146032" cy="22730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17246E92-40F1-4B0C-8CBD-6122EE21BE7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3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Nadpis 19">
            <a:extLst>
              <a:ext uri="{FF2B5EF4-FFF2-40B4-BE49-F238E27FC236}">
                <a16:creationId xmlns:a16="http://schemas.microsoft.com/office/drawing/2014/main" id="{4D0C0931-CB6D-4D52-8435-56352E4D1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0846" y="554867"/>
            <a:ext cx="3608524" cy="1815879"/>
          </a:xfrm>
        </p:spPr>
        <p:txBody>
          <a:bodyPr anchor="t">
            <a:noAutofit/>
          </a:bodyPr>
          <a:lstStyle/>
          <a:p>
            <a:pPr lvl="0"/>
            <a:r>
              <a:rPr lang="cs-CZ" sz="7200">
                <a:latin typeface="Calisto MT" pitchFamily="18"/>
              </a:rPr>
              <a:t>Sociální sítě:</a:t>
            </a:r>
          </a:p>
        </p:txBody>
      </p:sp>
      <p:grpSp>
        <p:nvGrpSpPr>
          <p:cNvPr id="4" name="Content Placeholder 23">
            <a:extLst>
              <a:ext uri="{FF2B5EF4-FFF2-40B4-BE49-F238E27FC236}">
                <a16:creationId xmlns:a16="http://schemas.microsoft.com/office/drawing/2014/main" id="{E263C8B7-C4A7-4EE7-89D0-614314DFA0F1}"/>
              </a:ext>
            </a:extLst>
          </p:cNvPr>
          <p:cNvGrpSpPr/>
          <p:nvPr/>
        </p:nvGrpSpPr>
        <p:grpSpPr>
          <a:xfrm>
            <a:off x="4986826" y="1532955"/>
            <a:ext cx="6114547" cy="4828251"/>
            <a:chOff x="4986826" y="1532955"/>
            <a:chExt cx="6114547" cy="4828251"/>
          </a:xfrm>
        </p:grpSpPr>
        <p:sp>
          <p:nvSpPr>
            <p:cNvPr id="5" name="Volný tvar 4">
              <a:extLst>
                <a:ext uri="{FF2B5EF4-FFF2-40B4-BE49-F238E27FC236}">
                  <a16:creationId xmlns:a16="http://schemas.microsoft.com/office/drawing/2014/main" id="{5AA78D08-CFF5-4F3A-A9A5-E13E4DDF77ED}"/>
                </a:ext>
              </a:extLst>
            </p:cNvPr>
            <p:cNvSpPr/>
            <p:nvPr/>
          </p:nvSpPr>
          <p:spPr>
            <a:xfrm>
              <a:off x="4986826" y="1532955"/>
              <a:ext cx="611454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0799" cap="flat">
              <a:solidFill>
                <a:srgbClr val="7BA9B8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Volný tvar 5">
              <a:extLst>
                <a:ext uri="{FF2B5EF4-FFF2-40B4-BE49-F238E27FC236}">
                  <a16:creationId xmlns:a16="http://schemas.microsoft.com/office/drawing/2014/main" id="{ADB78801-35B1-409B-99E7-C16D787135C9}"/>
                </a:ext>
              </a:extLst>
            </p:cNvPr>
            <p:cNvSpPr/>
            <p:nvPr/>
          </p:nvSpPr>
          <p:spPr>
            <a:xfrm>
              <a:off x="6577919" y="1532955"/>
              <a:ext cx="4523454" cy="1609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14543"/>
                <a:gd name="f7" fmla="val 1609418"/>
                <a:gd name="f8" fmla="+- 0 0 -90"/>
                <a:gd name="f9" fmla="*/ f3 1 6114543"/>
                <a:gd name="f10" fmla="*/ f4 1 1609418"/>
                <a:gd name="f11" fmla="+- f7 0 f5"/>
                <a:gd name="f12" fmla="+- f6 0 f5"/>
                <a:gd name="f13" fmla="*/ f8 f0 1"/>
                <a:gd name="f14" fmla="*/ f12 1 6114543"/>
                <a:gd name="f15" fmla="*/ f11 1 1609418"/>
                <a:gd name="f16" fmla="*/ 0 f12 1"/>
                <a:gd name="f17" fmla="*/ 0 f11 1"/>
                <a:gd name="f18" fmla="*/ 6114543 f12 1"/>
                <a:gd name="f19" fmla="*/ 1609418 f11 1"/>
                <a:gd name="f20" fmla="*/ f13 1 f2"/>
                <a:gd name="f21" fmla="*/ f16 1 6114543"/>
                <a:gd name="f22" fmla="*/ f17 1 1609418"/>
                <a:gd name="f23" fmla="*/ f18 1 6114543"/>
                <a:gd name="f24" fmla="*/ f19 1 160941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6114543" h="160941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3823" tIns="83823" rIns="83823" bIns="83823" anchor="t" anchorCtr="0" compatLnSpc="1">
              <a:noAutofit/>
            </a:bodyPr>
            <a:lstStyle/>
            <a:p>
              <a:pPr marL="0" marR="0" lvl="0" indent="0" algn="l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2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cajovna-v-sade.webnode.cz/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A56F5F62-58C2-48C9-886B-14E4D56CE8F6}"/>
                </a:ext>
              </a:extLst>
            </p:cNvPr>
            <p:cNvSpPr/>
            <p:nvPr/>
          </p:nvSpPr>
          <p:spPr>
            <a:xfrm>
              <a:off x="4986826" y="3142372"/>
              <a:ext cx="611454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0799" cap="flat">
              <a:solidFill>
                <a:srgbClr val="7BA9B8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Volný tvar 7">
              <a:extLst>
                <a:ext uri="{FF2B5EF4-FFF2-40B4-BE49-F238E27FC236}">
                  <a16:creationId xmlns:a16="http://schemas.microsoft.com/office/drawing/2014/main" id="{B190B057-BCF5-4FC0-A186-118272F2E84A}"/>
                </a:ext>
              </a:extLst>
            </p:cNvPr>
            <p:cNvSpPr/>
            <p:nvPr/>
          </p:nvSpPr>
          <p:spPr>
            <a:xfrm>
              <a:off x="6555626" y="3142372"/>
              <a:ext cx="4545747" cy="1609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14543"/>
                <a:gd name="f7" fmla="val 1609418"/>
                <a:gd name="f8" fmla="+- 0 0 -90"/>
                <a:gd name="f9" fmla="*/ f3 1 6114543"/>
                <a:gd name="f10" fmla="*/ f4 1 1609418"/>
                <a:gd name="f11" fmla="+- f7 0 f5"/>
                <a:gd name="f12" fmla="+- f6 0 f5"/>
                <a:gd name="f13" fmla="*/ f8 f0 1"/>
                <a:gd name="f14" fmla="*/ f12 1 6114543"/>
                <a:gd name="f15" fmla="*/ f11 1 1609418"/>
                <a:gd name="f16" fmla="*/ 0 f12 1"/>
                <a:gd name="f17" fmla="*/ 0 f11 1"/>
                <a:gd name="f18" fmla="*/ 6114543 f12 1"/>
                <a:gd name="f19" fmla="*/ 1609418 f11 1"/>
                <a:gd name="f20" fmla="*/ f13 1 f2"/>
                <a:gd name="f21" fmla="*/ f16 1 6114543"/>
                <a:gd name="f22" fmla="*/ f17 1 1609418"/>
                <a:gd name="f23" fmla="*/ f18 1 6114543"/>
                <a:gd name="f24" fmla="*/ f19 1 160941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6114543" h="160941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3823" tIns="83823" rIns="83823" bIns="83823" anchor="t" anchorCtr="0" compatLnSpc="1">
              <a:noAutofit/>
            </a:bodyPr>
            <a:lstStyle/>
            <a:p>
              <a:pPr marL="0" marR="0" lvl="0" indent="0" algn="l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2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https://www.facebook.com/people/Cajovna-Vsade/100086741390401/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" name="Volný tvar 8">
              <a:extLst>
                <a:ext uri="{FF2B5EF4-FFF2-40B4-BE49-F238E27FC236}">
                  <a16:creationId xmlns:a16="http://schemas.microsoft.com/office/drawing/2014/main" id="{80721322-E936-4CB4-9347-BC3C03045024}"/>
                </a:ext>
              </a:extLst>
            </p:cNvPr>
            <p:cNvSpPr/>
            <p:nvPr/>
          </p:nvSpPr>
          <p:spPr>
            <a:xfrm>
              <a:off x="4986826" y="4751789"/>
              <a:ext cx="611454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0799" cap="flat">
              <a:solidFill>
                <a:srgbClr val="7BA9B8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Volný tvar 9">
              <a:extLst>
                <a:ext uri="{FF2B5EF4-FFF2-40B4-BE49-F238E27FC236}">
                  <a16:creationId xmlns:a16="http://schemas.microsoft.com/office/drawing/2014/main" id="{0DB5BB64-C0E1-451C-B6F8-EAC638DED4B0}"/>
                </a:ext>
              </a:extLst>
            </p:cNvPr>
            <p:cNvSpPr/>
            <p:nvPr/>
          </p:nvSpPr>
          <p:spPr>
            <a:xfrm>
              <a:off x="6555626" y="4751789"/>
              <a:ext cx="4545747" cy="1609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14543"/>
                <a:gd name="f7" fmla="val 1609418"/>
                <a:gd name="f8" fmla="+- 0 0 -90"/>
                <a:gd name="f9" fmla="*/ f3 1 6114543"/>
                <a:gd name="f10" fmla="*/ f4 1 1609418"/>
                <a:gd name="f11" fmla="+- f7 0 f5"/>
                <a:gd name="f12" fmla="+- f6 0 f5"/>
                <a:gd name="f13" fmla="*/ f8 f0 1"/>
                <a:gd name="f14" fmla="*/ f12 1 6114543"/>
                <a:gd name="f15" fmla="*/ f11 1 1609418"/>
                <a:gd name="f16" fmla="*/ 0 f12 1"/>
                <a:gd name="f17" fmla="*/ 0 f11 1"/>
                <a:gd name="f18" fmla="*/ 6114543 f12 1"/>
                <a:gd name="f19" fmla="*/ 1609418 f11 1"/>
                <a:gd name="f20" fmla="*/ f13 1 f2"/>
                <a:gd name="f21" fmla="*/ f16 1 6114543"/>
                <a:gd name="f22" fmla="*/ f17 1 1609418"/>
                <a:gd name="f23" fmla="*/ f18 1 6114543"/>
                <a:gd name="f24" fmla="*/ f19 1 1609418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6114543" h="160941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3823" tIns="83823" rIns="83823" bIns="83823" anchor="t" anchorCtr="0" compatLnSpc="1">
              <a:noAutofit/>
            </a:bodyPr>
            <a:lstStyle/>
            <a:p>
              <a:pPr marL="0" marR="0" lvl="0" indent="0" algn="l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0" cap="none" spc="0" baseline="0">
                  <a:solidFill>
                    <a:srgbClr val="000000"/>
                  </a:solidFill>
                  <a:uFillTx/>
                  <a:latin typeface="Avenir Next LT Pro"/>
                </a:rPr>
                <a:t>https://www.instagram.com/cajovna_v_sade/</a:t>
              </a: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pic>
        <p:nvPicPr>
          <p:cNvPr id="11" name="image1.png">
            <a:extLst>
              <a:ext uri="{FF2B5EF4-FFF2-40B4-BE49-F238E27FC236}">
                <a16:creationId xmlns:a16="http://schemas.microsoft.com/office/drawing/2014/main" id="{C728E914-FEF8-45B3-B28F-AF84A19B53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0590" y="4717042"/>
            <a:ext cx="1751679" cy="1644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D9D4F1A-7F27-4610-ADC5-B64E1C58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5322">
            <a:off x="1219123" y="3189701"/>
            <a:ext cx="2248546" cy="22485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Obrázek 13">
            <a:extLst>
              <a:ext uri="{FF2B5EF4-FFF2-40B4-BE49-F238E27FC236}">
                <a16:creationId xmlns:a16="http://schemas.microsoft.com/office/drawing/2014/main" id="{BF805598-1430-45D0-914B-FDDB8601D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446" y="2938460"/>
            <a:ext cx="1759543" cy="1759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Obrázek 14">
            <a:extLst>
              <a:ext uri="{FF2B5EF4-FFF2-40B4-BE49-F238E27FC236}">
                <a16:creationId xmlns:a16="http://schemas.microsoft.com/office/drawing/2014/main" id="{7EDAECD7-38D1-47F6-9E13-5CA3391E1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856" y="4774713"/>
            <a:ext cx="1804120" cy="13513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Obrázek 15">
            <a:extLst>
              <a:ext uri="{FF2B5EF4-FFF2-40B4-BE49-F238E27FC236}">
                <a16:creationId xmlns:a16="http://schemas.microsoft.com/office/drawing/2014/main" id="{1C553A45-0FC5-42A1-BAC6-46F86B32C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61" y="1609673"/>
            <a:ext cx="1343153" cy="134315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C197A5A7-A717-4828-81E3-AB5304E7936D}"/>
              </a:ext>
            </a:extLst>
          </p:cNvPr>
          <p:cNvGrpSpPr/>
          <p:nvPr/>
        </p:nvGrpSpPr>
        <p:grpSpPr>
          <a:xfrm>
            <a:off x="9864581" y="5709614"/>
            <a:ext cx="1911611" cy="561852"/>
            <a:chOff x="9864581" y="5709614"/>
            <a:chExt cx="1911611" cy="561852"/>
          </a:xfrm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D1A6CE3A-C25F-47A3-9D32-CEA2855BD2DE}"/>
                </a:ext>
              </a:extLst>
            </p:cNvPr>
            <p:cNvGrpSpPr/>
            <p:nvPr/>
          </p:nvGrpSpPr>
          <p:grpSpPr>
            <a:xfrm>
              <a:off x="9864581" y="5709614"/>
              <a:ext cx="1619770" cy="561852"/>
              <a:chOff x="9864581" y="5709614"/>
              <a:chExt cx="1619770" cy="561852"/>
            </a:xfrm>
          </p:grpSpPr>
          <p:sp>
            <p:nvSpPr>
              <p:cNvPr id="18" name="Freeform 68">
                <a:extLst>
                  <a:ext uri="{FF2B5EF4-FFF2-40B4-BE49-F238E27FC236}">
                    <a16:creationId xmlns:a16="http://schemas.microsoft.com/office/drawing/2014/main" id="{C9369EAE-CD1E-4E1D-8873-65010C6246A9}"/>
                  </a:ext>
                </a:extLst>
              </p:cNvPr>
              <p:cNvSpPr/>
              <p:nvPr/>
            </p:nvSpPr>
            <p:spPr>
              <a:xfrm rot="13842878">
                <a:off x="10615196" y="5402311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45B5ABFA-ED6B-4C06-974E-17BF377CA166}"/>
                  </a:ext>
                </a:extLst>
              </p:cNvPr>
              <p:cNvSpPr/>
              <p:nvPr/>
            </p:nvSpPr>
            <p:spPr>
              <a:xfrm rot="13842878">
                <a:off x="10417029" y="5157166"/>
                <a:ext cx="314325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20" name="Line 70">
              <a:extLst>
                <a:ext uri="{FF2B5EF4-FFF2-40B4-BE49-F238E27FC236}">
                  <a16:creationId xmlns:a16="http://schemas.microsoft.com/office/drawing/2014/main" id="{A3646898-A4FD-40A8-B425-57C263B4BAA9}"/>
                </a:ext>
              </a:extLst>
            </p:cNvPr>
            <p:cNvSpPr/>
            <p:nvPr/>
          </p:nvSpPr>
          <p:spPr>
            <a:xfrm rot="13842862" flipV="1">
              <a:off x="10845123" y="4917140"/>
              <a:ext cx="0" cy="1862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E8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A856010F-36EF-4CDD-9E51-96D446AD204D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525770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  <p:grpSp>
        <p:nvGrpSpPr>
          <p:cNvPr id="3" name="Group 9">
            <a:extLst>
              <a:ext uri="{FF2B5EF4-FFF2-40B4-BE49-F238E27FC236}">
                <a16:creationId xmlns:a16="http://schemas.microsoft.com/office/drawing/2014/main" id="{CFD99BDB-35D1-4DD3-95A4-693E111A6617}"/>
              </a:ext>
            </a:extLst>
          </p:cNvPr>
          <p:cNvGrpSpPr/>
          <p:nvPr/>
        </p:nvGrpSpPr>
        <p:grpSpPr>
          <a:xfrm>
            <a:off x="9780248" y="4179924"/>
            <a:ext cx="1643171" cy="1862139"/>
            <a:chOff x="9780248" y="4179924"/>
            <a:chExt cx="1643171" cy="1862139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D0093DD4-E0F0-4464-8300-CABCCE8F344F}"/>
                </a:ext>
              </a:extLst>
            </p:cNvPr>
            <p:cNvGrpSpPr/>
            <p:nvPr/>
          </p:nvGrpSpPr>
          <p:grpSpPr>
            <a:xfrm>
              <a:off x="9780248" y="4682039"/>
              <a:ext cx="1643171" cy="540657"/>
              <a:chOff x="9780248" y="4682039"/>
              <a:chExt cx="1643171" cy="540657"/>
            </a:xfrm>
          </p:grpSpPr>
          <p:sp>
            <p:nvSpPr>
              <p:cNvPr id="5" name="Freeform 68">
                <a:extLst>
                  <a:ext uri="{FF2B5EF4-FFF2-40B4-BE49-F238E27FC236}">
                    <a16:creationId xmlns:a16="http://schemas.microsoft.com/office/drawing/2014/main" id="{9EBA9408-7D0B-4E04-BFB2-360609B079D4}"/>
                  </a:ext>
                </a:extLst>
              </p:cNvPr>
              <p:cNvSpPr/>
              <p:nvPr/>
            </p:nvSpPr>
            <p:spPr>
              <a:xfrm rot="2700006">
                <a:off x="10330314" y="4131973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" name="Freeform 69">
                <a:extLst>
                  <a:ext uri="{FF2B5EF4-FFF2-40B4-BE49-F238E27FC236}">
                    <a16:creationId xmlns:a16="http://schemas.microsoft.com/office/drawing/2014/main" id="{4A58B934-B9E5-4A72-885A-C8541797F804}"/>
                  </a:ext>
                </a:extLst>
              </p:cNvPr>
              <p:cNvSpPr/>
              <p:nvPr/>
            </p:nvSpPr>
            <p:spPr>
              <a:xfrm rot="2700006">
                <a:off x="10556646" y="4355923"/>
                <a:ext cx="314325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6"/>
                  <a:gd name="f16" fmla="*/ f4 1 298"/>
                  <a:gd name="f17" fmla="+- f7 0 f5"/>
                  <a:gd name="f18" fmla="+- f6 0 f5"/>
                  <a:gd name="f19" fmla="*/ f14 f0 1"/>
                  <a:gd name="f20" fmla="*/ f18 1 66"/>
                  <a:gd name="f21" fmla="*/ f17 1 298"/>
                  <a:gd name="f22" fmla="*/ 0 f18 1"/>
                  <a:gd name="f23" fmla="*/ 0 f17 1"/>
                  <a:gd name="f24" fmla="*/ 298 f17 1"/>
                  <a:gd name="f25" fmla="*/ 66 f18 1"/>
                  <a:gd name="f26" fmla="*/ 149 f17 1"/>
                  <a:gd name="f27" fmla="*/ f19 1 f2"/>
                  <a:gd name="f28" fmla="*/ f22 1 66"/>
                  <a:gd name="f29" fmla="*/ f23 1 298"/>
                  <a:gd name="f30" fmla="*/ f24 1 298"/>
                  <a:gd name="f31" fmla="*/ f25 1 66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6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7" name="Line 70">
              <a:extLst>
                <a:ext uri="{FF2B5EF4-FFF2-40B4-BE49-F238E27FC236}">
                  <a16:creationId xmlns:a16="http://schemas.microsoft.com/office/drawing/2014/main" id="{C8D004B4-E422-481A-8DE8-EA4072DBE97D}"/>
                </a:ext>
              </a:extLst>
            </p:cNvPr>
            <p:cNvSpPr/>
            <p:nvPr/>
          </p:nvSpPr>
          <p:spPr>
            <a:xfrm rot="2699990" flipV="1">
              <a:off x="10446086" y="4179924"/>
              <a:ext cx="0" cy="1862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8" name="Rectangle 15">
            <a:extLst>
              <a:ext uri="{FF2B5EF4-FFF2-40B4-BE49-F238E27FC236}">
                <a16:creationId xmlns:a16="http://schemas.microsoft.com/office/drawing/2014/main" id="{D3B35D1D-9DA2-4F43-B18A-C0F3F1C7DCE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8E3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4126873B-DD3F-4A73-9114-5AC142227788}"/>
              </a:ext>
            </a:extLst>
          </p:cNvPr>
          <p:cNvGrpSpPr/>
          <p:nvPr/>
        </p:nvGrpSpPr>
        <p:grpSpPr>
          <a:xfrm>
            <a:off x="464372" y="26234"/>
            <a:ext cx="3332471" cy="6273560"/>
            <a:chOff x="464372" y="26234"/>
            <a:chExt cx="3332471" cy="6273560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50B34A86-5FD9-4E6B-B1FE-D3D3FC519E94}"/>
                </a:ext>
              </a:extLst>
            </p:cNvPr>
            <p:cNvGrpSpPr/>
            <p:nvPr/>
          </p:nvGrpSpPr>
          <p:grpSpPr>
            <a:xfrm>
              <a:off x="467655" y="26234"/>
              <a:ext cx="3329188" cy="3838578"/>
              <a:chOff x="467655" y="26234"/>
              <a:chExt cx="3329188" cy="3838578"/>
            </a:xfrm>
          </p:grpSpPr>
          <p:sp>
            <p:nvSpPr>
              <p:cNvPr id="11" name="Freeform 64">
                <a:extLst>
                  <a:ext uri="{FF2B5EF4-FFF2-40B4-BE49-F238E27FC236}">
                    <a16:creationId xmlns:a16="http://schemas.microsoft.com/office/drawing/2014/main" id="{BFBF84B1-055A-435C-BD82-37DDA8201802}"/>
                  </a:ext>
                </a:extLst>
              </p:cNvPr>
              <p:cNvSpPr/>
              <p:nvPr/>
            </p:nvSpPr>
            <p:spPr>
              <a:xfrm rot="2700006">
                <a:off x="2195052" y="172872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2" name="Freeform 81">
                <a:extLst>
                  <a:ext uri="{FF2B5EF4-FFF2-40B4-BE49-F238E27FC236}">
                    <a16:creationId xmlns:a16="http://schemas.microsoft.com/office/drawing/2014/main" id="{C96796F8-9689-4FE4-91A7-39DED10AE962}"/>
                  </a:ext>
                </a:extLst>
              </p:cNvPr>
              <p:cNvSpPr/>
              <p:nvPr/>
            </p:nvSpPr>
            <p:spPr>
              <a:xfrm rot="2700006">
                <a:off x="1656233" y="226754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3" name="Freeform 61">
                <a:extLst>
                  <a:ext uri="{FF2B5EF4-FFF2-40B4-BE49-F238E27FC236}">
                    <a16:creationId xmlns:a16="http://schemas.microsoft.com/office/drawing/2014/main" id="{23587705-D3F8-415F-ABE1-B388A10281F1}"/>
                  </a:ext>
                </a:extLst>
              </p:cNvPr>
              <p:cNvSpPr/>
              <p:nvPr/>
            </p:nvSpPr>
            <p:spPr>
              <a:xfrm rot="2700006">
                <a:off x="1326208" y="8598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4" name="Freeform 78">
                <a:extLst>
                  <a:ext uri="{FF2B5EF4-FFF2-40B4-BE49-F238E27FC236}">
                    <a16:creationId xmlns:a16="http://schemas.microsoft.com/office/drawing/2014/main" id="{72DEA68B-5B14-4155-B5B0-DAF2FBD41525}"/>
                  </a:ext>
                </a:extLst>
              </p:cNvPr>
              <p:cNvSpPr/>
              <p:nvPr/>
            </p:nvSpPr>
            <p:spPr>
              <a:xfrm rot="2700006">
                <a:off x="787397" y="139869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5" name="Freeform 84">
                <a:extLst>
                  <a:ext uri="{FF2B5EF4-FFF2-40B4-BE49-F238E27FC236}">
                    <a16:creationId xmlns:a16="http://schemas.microsoft.com/office/drawing/2014/main" id="{854AE68D-F11F-40D2-9343-07BF7B0308E7}"/>
                  </a:ext>
                </a:extLst>
              </p:cNvPr>
              <p:cNvSpPr/>
              <p:nvPr/>
            </p:nvSpPr>
            <p:spPr>
              <a:xfrm rot="2700006">
                <a:off x="248578" y="193751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6" name="Freeform 87">
                <a:extLst>
                  <a:ext uri="{FF2B5EF4-FFF2-40B4-BE49-F238E27FC236}">
                    <a16:creationId xmlns:a16="http://schemas.microsoft.com/office/drawing/2014/main" id="{4CDDEFCA-8F20-4718-B709-83A64242F1F2}"/>
                  </a:ext>
                </a:extLst>
              </p:cNvPr>
              <p:cNvSpPr/>
              <p:nvPr/>
            </p:nvSpPr>
            <p:spPr>
              <a:xfrm rot="2700006">
                <a:off x="1117423" y="280635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7" name="Freeform 60">
                <a:extLst>
                  <a:ext uri="{FF2B5EF4-FFF2-40B4-BE49-F238E27FC236}">
                    <a16:creationId xmlns:a16="http://schemas.microsoft.com/office/drawing/2014/main" id="{11BF620C-D7A8-440D-9407-96417F04FBAB}"/>
                  </a:ext>
                </a:extLst>
              </p:cNvPr>
              <p:cNvSpPr/>
              <p:nvPr/>
            </p:nvSpPr>
            <p:spPr>
              <a:xfrm rot="2700006">
                <a:off x="2927688" y="493356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8" name="Freeform 59">
                <a:extLst>
                  <a:ext uri="{FF2B5EF4-FFF2-40B4-BE49-F238E27FC236}">
                    <a16:creationId xmlns:a16="http://schemas.microsoft.com/office/drawing/2014/main" id="{405DF609-B5EE-4374-B21A-9F851967F0F9}"/>
                  </a:ext>
                </a:extLst>
              </p:cNvPr>
              <p:cNvSpPr/>
              <p:nvPr/>
            </p:nvSpPr>
            <p:spPr>
              <a:xfrm rot="2700006">
                <a:off x="2702060" y="26772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19" name="Freeform 62">
                <a:extLst>
                  <a:ext uri="{FF2B5EF4-FFF2-40B4-BE49-F238E27FC236}">
                    <a16:creationId xmlns:a16="http://schemas.microsoft.com/office/drawing/2014/main" id="{01012657-4F63-4E2C-827E-A5B19250BBB7}"/>
                  </a:ext>
                </a:extLst>
              </p:cNvPr>
              <p:cNvSpPr/>
              <p:nvPr/>
            </p:nvSpPr>
            <p:spPr>
              <a:xfrm rot="2700006">
                <a:off x="1373360" y="827059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0" name="Freeform 65">
                <a:extLst>
                  <a:ext uri="{FF2B5EF4-FFF2-40B4-BE49-F238E27FC236}">
                    <a16:creationId xmlns:a16="http://schemas.microsoft.com/office/drawing/2014/main" id="{0C2F9456-A0A1-4C65-959E-52E2EE98822A}"/>
                  </a:ext>
                </a:extLst>
              </p:cNvPr>
              <p:cNvSpPr/>
              <p:nvPr/>
            </p:nvSpPr>
            <p:spPr>
              <a:xfrm rot="2700006">
                <a:off x="2252303" y="1671473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1" name="Freeform 79">
                <a:extLst>
                  <a:ext uri="{FF2B5EF4-FFF2-40B4-BE49-F238E27FC236}">
                    <a16:creationId xmlns:a16="http://schemas.microsoft.com/office/drawing/2014/main" id="{DE669456-446C-444A-9970-6E4E191FDF68}"/>
                  </a:ext>
                </a:extLst>
              </p:cNvPr>
              <p:cNvSpPr/>
              <p:nvPr/>
            </p:nvSpPr>
            <p:spPr>
              <a:xfrm rot="2700006">
                <a:off x="844648" y="134144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C0CB4A97-90FD-4CB2-BAD1-EE3922421A3A}"/>
                  </a:ext>
                </a:extLst>
              </p:cNvPr>
              <p:cNvSpPr/>
              <p:nvPr/>
            </p:nvSpPr>
            <p:spPr>
              <a:xfrm rot="2700006">
                <a:off x="1713483" y="221029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3" name="Freeform 85">
                <a:extLst>
                  <a:ext uri="{FF2B5EF4-FFF2-40B4-BE49-F238E27FC236}">
                    <a16:creationId xmlns:a16="http://schemas.microsoft.com/office/drawing/2014/main" id="{2CC8B93D-B53A-41FB-99EF-F1181349FD26}"/>
                  </a:ext>
                </a:extLst>
              </p:cNvPr>
              <p:cNvSpPr/>
              <p:nvPr/>
            </p:nvSpPr>
            <p:spPr>
              <a:xfrm rot="2700006">
                <a:off x="305829" y="1880267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4" name="Freeform 88">
                <a:extLst>
                  <a:ext uri="{FF2B5EF4-FFF2-40B4-BE49-F238E27FC236}">
                    <a16:creationId xmlns:a16="http://schemas.microsoft.com/office/drawing/2014/main" id="{2F709249-1FD4-49CD-B85A-29BDEE1B8995}"/>
                  </a:ext>
                </a:extLst>
              </p:cNvPr>
              <p:cNvSpPr/>
              <p:nvPr/>
            </p:nvSpPr>
            <p:spPr>
              <a:xfrm rot="2700006">
                <a:off x="1174673" y="274910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25" name="Group 51">
                <a:extLst>
                  <a:ext uri="{FF2B5EF4-FFF2-40B4-BE49-F238E27FC236}">
                    <a16:creationId xmlns:a16="http://schemas.microsoft.com/office/drawing/2014/main" id="{3565F9DF-D84E-418F-847B-319C5CAC8C4F}"/>
                  </a:ext>
                </a:extLst>
              </p:cNvPr>
              <p:cNvGrpSpPr/>
              <p:nvPr/>
            </p:nvGrpSpPr>
            <p:grpSpPr>
              <a:xfrm>
                <a:off x="536766" y="26234"/>
                <a:ext cx="2915632" cy="3838578"/>
                <a:chOff x="536766" y="26234"/>
                <a:chExt cx="2915632" cy="3838578"/>
              </a:xfrm>
            </p:grpSpPr>
            <p:sp>
              <p:nvSpPr>
                <p:cNvPr id="26" name="Line 63">
                  <a:extLst>
                    <a:ext uri="{FF2B5EF4-FFF2-40B4-BE49-F238E27FC236}">
                      <a16:creationId xmlns:a16="http://schemas.microsoft.com/office/drawing/2014/main" id="{F2325A11-D5B3-4BCF-8607-0F50DBC8EF02}"/>
                    </a:ext>
                  </a:extLst>
                </p:cNvPr>
                <p:cNvSpPr/>
                <p:nvPr/>
              </p:nvSpPr>
              <p:spPr>
                <a:xfrm rot="2700006">
                  <a:off x="1354837" y="87173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7" name="Line 66">
                  <a:extLst>
                    <a:ext uri="{FF2B5EF4-FFF2-40B4-BE49-F238E27FC236}">
                      <a16:creationId xmlns:a16="http://schemas.microsoft.com/office/drawing/2014/main" id="{6C46DF01-499C-44A0-BCAF-206F3B043EAF}"/>
                    </a:ext>
                  </a:extLst>
                </p:cNvPr>
                <p:cNvSpPr/>
                <p:nvPr/>
              </p:nvSpPr>
              <p:spPr>
                <a:xfrm rot="2699990" flipV="1">
                  <a:off x="2223673" y="174058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8" name="Line 67">
                  <a:extLst>
                    <a:ext uri="{FF2B5EF4-FFF2-40B4-BE49-F238E27FC236}">
                      <a16:creationId xmlns:a16="http://schemas.microsoft.com/office/drawing/2014/main" id="{2DE78C4E-91CB-4E1B-B4E0-DB2C61F0E872}"/>
                    </a:ext>
                  </a:extLst>
                </p:cNvPr>
                <p:cNvSpPr/>
                <p:nvPr/>
              </p:nvSpPr>
              <p:spPr>
                <a:xfrm rot="2699990" flipV="1">
                  <a:off x="2119057" y="26234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29" name="Line 80">
                  <a:extLst>
                    <a:ext uri="{FF2B5EF4-FFF2-40B4-BE49-F238E27FC236}">
                      <a16:creationId xmlns:a16="http://schemas.microsoft.com/office/drawing/2014/main" id="{AF664F1A-0B72-443B-8FAB-E59D2FCF5ACA}"/>
                    </a:ext>
                  </a:extLst>
                </p:cNvPr>
                <p:cNvSpPr/>
                <p:nvPr/>
              </p:nvSpPr>
              <p:spPr>
                <a:xfrm rot="2700006">
                  <a:off x="816018" y="1410557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0" name="Line 83">
                  <a:extLst>
                    <a:ext uri="{FF2B5EF4-FFF2-40B4-BE49-F238E27FC236}">
                      <a16:creationId xmlns:a16="http://schemas.microsoft.com/office/drawing/2014/main" id="{80409B39-3204-45E6-9219-E91D91769B78}"/>
                    </a:ext>
                  </a:extLst>
                </p:cNvPr>
                <p:cNvSpPr/>
                <p:nvPr/>
              </p:nvSpPr>
              <p:spPr>
                <a:xfrm rot="2699990" flipV="1">
                  <a:off x="1684863" y="2279393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1" name="Line 86">
                  <a:extLst>
                    <a:ext uri="{FF2B5EF4-FFF2-40B4-BE49-F238E27FC236}">
                      <a16:creationId xmlns:a16="http://schemas.microsoft.com/office/drawing/2014/main" id="{8CAA54E6-6ACD-46F4-9C63-E49EC919A184}"/>
                    </a:ext>
                  </a:extLst>
                </p:cNvPr>
                <p:cNvSpPr/>
                <p:nvPr/>
              </p:nvSpPr>
              <p:spPr>
                <a:xfrm rot="2700006">
                  <a:off x="277208" y="1949368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2" name="Line 89">
                  <a:extLst>
                    <a:ext uri="{FF2B5EF4-FFF2-40B4-BE49-F238E27FC236}">
                      <a16:creationId xmlns:a16="http://schemas.microsoft.com/office/drawing/2014/main" id="{137E7D78-76C7-47CE-BA2D-FC27D9B291EE}"/>
                    </a:ext>
                  </a:extLst>
                </p:cNvPr>
                <p:cNvSpPr/>
                <p:nvPr/>
              </p:nvSpPr>
              <p:spPr>
                <a:xfrm rot="2699990" flipV="1">
                  <a:off x="1146043" y="281821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33" name="Group 19">
              <a:extLst>
                <a:ext uri="{FF2B5EF4-FFF2-40B4-BE49-F238E27FC236}">
                  <a16:creationId xmlns:a16="http://schemas.microsoft.com/office/drawing/2014/main" id="{5F07CB2A-40EB-4CED-8E07-C843C1F1E0B2}"/>
                </a:ext>
              </a:extLst>
            </p:cNvPr>
            <p:cNvGrpSpPr/>
            <p:nvPr/>
          </p:nvGrpSpPr>
          <p:grpSpPr>
            <a:xfrm>
              <a:off x="464372" y="3312102"/>
              <a:ext cx="1527752" cy="2462279"/>
              <a:chOff x="464372" y="3312102"/>
              <a:chExt cx="1527752" cy="2462279"/>
            </a:xfrm>
          </p:grpSpPr>
          <p:grpSp>
            <p:nvGrpSpPr>
              <p:cNvPr id="34" name="Group 29">
                <a:extLst>
                  <a:ext uri="{FF2B5EF4-FFF2-40B4-BE49-F238E27FC236}">
                    <a16:creationId xmlns:a16="http://schemas.microsoft.com/office/drawing/2014/main" id="{274B7C77-8C7A-4373-9CFC-FC1A7D665E3D}"/>
                  </a:ext>
                </a:extLst>
              </p:cNvPr>
              <p:cNvGrpSpPr/>
              <p:nvPr/>
            </p:nvGrpSpPr>
            <p:grpSpPr>
              <a:xfrm>
                <a:off x="556074" y="3312102"/>
                <a:ext cx="1041090" cy="2208477"/>
                <a:chOff x="556074" y="3312102"/>
                <a:chExt cx="1041090" cy="2208477"/>
              </a:xfrm>
            </p:grpSpPr>
            <p:cxnSp>
              <p:nvCxnSpPr>
                <p:cNvPr id="35" name="Straight Connector 33">
                  <a:extLst>
                    <a:ext uri="{FF2B5EF4-FFF2-40B4-BE49-F238E27FC236}">
                      <a16:creationId xmlns:a16="http://schemas.microsoft.com/office/drawing/2014/main" id="{F47DC881-90C0-46F7-A2D7-1A7EF92AD364}"/>
                    </a:ext>
                  </a:extLst>
                </p:cNvPr>
                <p:cNvCxnSpPr/>
                <p:nvPr/>
              </p:nvCxnSpPr>
              <p:spPr>
                <a:xfrm rot="13499997">
                  <a:off x="1374708" y="3312102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36" name="Straight Connector 34">
                  <a:extLst>
                    <a:ext uri="{FF2B5EF4-FFF2-40B4-BE49-F238E27FC236}">
                      <a16:creationId xmlns:a16="http://schemas.microsoft.com/office/drawing/2014/main" id="{F240502C-8F7C-4B30-BD1E-BFB9C2EA9DE3}"/>
                    </a:ext>
                  </a:extLst>
                </p:cNvPr>
                <p:cNvCxnSpPr/>
                <p:nvPr/>
              </p:nvCxnSpPr>
              <p:spPr>
                <a:xfrm rot="18899994" flipH="1">
                  <a:off x="716697" y="4194892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A3A8669F-F528-4968-973F-B310AA37674C}"/>
                    </a:ext>
                  </a:extLst>
                </p:cNvPr>
                <p:cNvSpPr/>
                <p:nvPr/>
              </p:nvSpPr>
              <p:spPr>
                <a:xfrm rot="5400013">
                  <a:off x="608743" y="4194390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38" name="Rectangle 30">
                  <a:extLst>
                    <a:ext uri="{FF2B5EF4-FFF2-40B4-BE49-F238E27FC236}">
                      <a16:creationId xmlns:a16="http://schemas.microsoft.com/office/drawing/2014/main" id="{5EED382C-739F-4B7E-81C7-E37A9DC19ACF}"/>
                    </a:ext>
                  </a:extLst>
                </p:cNvPr>
                <p:cNvSpPr/>
                <p:nvPr/>
              </p:nvSpPr>
              <p:spPr>
                <a:xfrm rot="5400013">
                  <a:off x="556074" y="4628656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39" name="Group 30">
                <a:extLst>
                  <a:ext uri="{FF2B5EF4-FFF2-40B4-BE49-F238E27FC236}">
                    <a16:creationId xmlns:a16="http://schemas.microsoft.com/office/drawing/2014/main" id="{932C9F5B-0E9F-4770-B8FA-FC07027387BC}"/>
                  </a:ext>
                </a:extLst>
              </p:cNvPr>
              <p:cNvGrpSpPr/>
              <p:nvPr/>
            </p:nvGrpSpPr>
            <p:grpSpPr>
              <a:xfrm>
                <a:off x="464372" y="3351185"/>
                <a:ext cx="1527752" cy="2423196"/>
                <a:chOff x="464372" y="3351185"/>
                <a:chExt cx="1527752" cy="2423196"/>
              </a:xfrm>
            </p:grpSpPr>
            <p:sp>
              <p:nvSpPr>
                <p:cNvPr id="40" name="Freeform: Shape 31">
                  <a:extLst>
                    <a:ext uri="{FF2B5EF4-FFF2-40B4-BE49-F238E27FC236}">
                      <a16:creationId xmlns:a16="http://schemas.microsoft.com/office/drawing/2014/main" id="{386CC540-C0A4-417F-A186-88BB4E236A89}"/>
                    </a:ext>
                  </a:extLst>
                </p:cNvPr>
                <p:cNvSpPr/>
                <p:nvPr/>
              </p:nvSpPr>
              <p:spPr>
                <a:xfrm rot="13499997">
                  <a:off x="1099323" y="3979405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1" name="Freeform: Shape 32">
                  <a:extLst>
                    <a:ext uri="{FF2B5EF4-FFF2-40B4-BE49-F238E27FC236}">
                      <a16:creationId xmlns:a16="http://schemas.microsoft.com/office/drawing/2014/main" id="{249A4267-ED14-4EB4-BABE-D696362656B9}"/>
                    </a:ext>
                  </a:extLst>
                </p:cNvPr>
                <p:cNvSpPr/>
                <p:nvPr/>
              </p:nvSpPr>
              <p:spPr>
                <a:xfrm rot="13499997">
                  <a:off x="464372" y="3351185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42" name="Group 20">
              <a:extLst>
                <a:ext uri="{FF2B5EF4-FFF2-40B4-BE49-F238E27FC236}">
                  <a16:creationId xmlns:a16="http://schemas.microsoft.com/office/drawing/2014/main" id="{0309E98B-2663-48EA-8DD4-1E494228F4F8}"/>
                </a:ext>
              </a:extLst>
            </p:cNvPr>
            <p:cNvGrpSpPr/>
            <p:nvPr/>
          </p:nvGrpSpPr>
          <p:grpSpPr>
            <a:xfrm>
              <a:off x="555955" y="5362903"/>
              <a:ext cx="949641" cy="936891"/>
              <a:chOff x="555955" y="5362903"/>
              <a:chExt cx="949641" cy="936891"/>
            </a:xfrm>
          </p:grpSpPr>
          <p:grpSp>
            <p:nvGrpSpPr>
              <p:cNvPr id="43" name="Group 21">
                <a:extLst>
                  <a:ext uri="{FF2B5EF4-FFF2-40B4-BE49-F238E27FC236}">
                    <a16:creationId xmlns:a16="http://schemas.microsoft.com/office/drawing/2014/main" id="{7E9DB0A0-D8A4-479D-AFA6-BCB509CFC43F}"/>
                  </a:ext>
                </a:extLst>
              </p:cNvPr>
              <p:cNvGrpSpPr/>
              <p:nvPr/>
            </p:nvGrpSpPr>
            <p:grpSpPr>
              <a:xfrm>
                <a:off x="555955" y="5367381"/>
                <a:ext cx="317122" cy="932413"/>
                <a:chOff x="555955" y="5367381"/>
                <a:chExt cx="317122" cy="932413"/>
              </a:xfrm>
            </p:grpSpPr>
            <p:sp>
              <p:nvSpPr>
                <p:cNvPr id="44" name="Freeform 68">
                  <a:extLst>
                    <a:ext uri="{FF2B5EF4-FFF2-40B4-BE49-F238E27FC236}">
                      <a16:creationId xmlns:a16="http://schemas.microsoft.com/office/drawing/2014/main" id="{CCF674A2-7F91-4430-A9A8-6BEEE916A046}"/>
                    </a:ext>
                  </a:extLst>
                </p:cNvPr>
                <p:cNvSpPr/>
                <p:nvPr/>
              </p:nvSpPr>
              <p:spPr>
                <a:xfrm rot="10799991">
                  <a:off x="713304" y="558916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5" name="Freeform 69">
                  <a:extLst>
                    <a:ext uri="{FF2B5EF4-FFF2-40B4-BE49-F238E27FC236}">
                      <a16:creationId xmlns:a16="http://schemas.microsoft.com/office/drawing/2014/main" id="{B222D4F0-6BDD-45ED-942F-F70CF943BC5E}"/>
                    </a:ext>
                  </a:extLst>
                </p:cNvPr>
                <p:cNvSpPr/>
                <p:nvPr/>
              </p:nvSpPr>
              <p:spPr>
                <a:xfrm rot="10799991">
                  <a:off x="555955" y="5589169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:a16="http://schemas.microsoft.com/office/drawing/2014/main" id="{7A72A9E2-415E-4D6A-B608-5B08BCCECCE6}"/>
                    </a:ext>
                  </a:extLst>
                </p:cNvPr>
                <p:cNvSpPr/>
                <p:nvPr/>
              </p:nvSpPr>
              <p:spPr>
                <a:xfrm rot="10800009" flipV="1">
                  <a:off x="713341" y="5367381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81B2143E-CC54-4737-998F-FCA08F666392}"/>
                  </a:ext>
                </a:extLst>
              </p:cNvPr>
              <p:cNvGrpSpPr/>
              <p:nvPr/>
            </p:nvGrpSpPr>
            <p:grpSpPr>
              <a:xfrm>
                <a:off x="573192" y="5362903"/>
                <a:ext cx="932404" cy="822771"/>
                <a:chOff x="573192" y="5362903"/>
                <a:chExt cx="932404" cy="822771"/>
              </a:xfrm>
            </p:grpSpPr>
            <p:sp>
              <p:nvSpPr>
                <p:cNvPr id="48" name="Freeform 68">
                  <a:extLst>
                    <a:ext uri="{FF2B5EF4-FFF2-40B4-BE49-F238E27FC236}">
                      <a16:creationId xmlns:a16="http://schemas.microsoft.com/office/drawing/2014/main" id="{84759DF3-3E55-40BE-936D-82F31ED5769F}"/>
                    </a:ext>
                  </a:extLst>
                </p:cNvPr>
                <p:cNvSpPr/>
                <p:nvPr/>
              </p:nvSpPr>
              <p:spPr>
                <a:xfrm rot="8100003" flipH="1">
                  <a:off x="981405" y="547504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49" name="Freeform 69">
                  <a:extLst>
                    <a:ext uri="{FF2B5EF4-FFF2-40B4-BE49-F238E27FC236}">
                      <a16:creationId xmlns:a16="http://schemas.microsoft.com/office/drawing/2014/main" id="{48231141-7B32-4F2F-9E7B-1CE46F00EBD4}"/>
                    </a:ext>
                  </a:extLst>
                </p:cNvPr>
                <p:cNvSpPr/>
                <p:nvPr/>
              </p:nvSpPr>
              <p:spPr>
                <a:xfrm rot="8100003" flipH="1">
                  <a:off x="1094762" y="5362903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50" name="Line 70">
                  <a:extLst>
                    <a:ext uri="{FF2B5EF4-FFF2-40B4-BE49-F238E27FC236}">
                      <a16:creationId xmlns:a16="http://schemas.microsoft.com/office/drawing/2014/main" id="{F5850AD3-BB14-49ED-8FEA-BC73D8C1A039}"/>
                    </a:ext>
                  </a:extLst>
                </p:cNvPr>
                <p:cNvSpPr/>
                <p:nvPr/>
              </p:nvSpPr>
              <p:spPr>
                <a:xfrm rot="8099985" flipH="1" flipV="1">
                  <a:off x="1039394" y="522924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cxnSp>
        <p:nvCxnSpPr>
          <p:cNvPr id="51" name="Straight Connector 60">
            <a:extLst>
              <a:ext uri="{FF2B5EF4-FFF2-40B4-BE49-F238E27FC236}">
                <a16:creationId xmlns:a16="http://schemas.microsoft.com/office/drawing/2014/main" id="{1BD03C81-0C77-4AE4-9B53-915C3D5C7128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69087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  <a:miter/>
          </a:ln>
        </p:spPr>
      </p:cxnSp>
      <p:grpSp>
        <p:nvGrpSpPr>
          <p:cNvPr id="52" name="Group 62">
            <a:extLst>
              <a:ext uri="{FF2B5EF4-FFF2-40B4-BE49-F238E27FC236}">
                <a16:creationId xmlns:a16="http://schemas.microsoft.com/office/drawing/2014/main" id="{439DFB88-E3E2-45CC-9FFF-17524D96B219}"/>
              </a:ext>
            </a:extLst>
          </p:cNvPr>
          <p:cNvGrpSpPr/>
          <p:nvPr/>
        </p:nvGrpSpPr>
        <p:grpSpPr>
          <a:xfrm>
            <a:off x="8395154" y="26234"/>
            <a:ext cx="3526381" cy="6273560"/>
            <a:chOff x="8395154" y="26234"/>
            <a:chExt cx="3526381" cy="6273560"/>
          </a:xfrm>
        </p:grpSpPr>
        <p:grpSp>
          <p:nvGrpSpPr>
            <p:cNvPr id="53" name="Group 63">
              <a:extLst>
                <a:ext uri="{FF2B5EF4-FFF2-40B4-BE49-F238E27FC236}">
                  <a16:creationId xmlns:a16="http://schemas.microsoft.com/office/drawing/2014/main" id="{DB1E0516-B5F2-425A-BFD3-556A5A243B54}"/>
                </a:ext>
              </a:extLst>
            </p:cNvPr>
            <p:cNvGrpSpPr/>
            <p:nvPr/>
          </p:nvGrpSpPr>
          <p:grpSpPr>
            <a:xfrm>
              <a:off x="8395154" y="26234"/>
              <a:ext cx="3329195" cy="3838578"/>
              <a:chOff x="8395154" y="26234"/>
              <a:chExt cx="3329195" cy="3838578"/>
            </a:xfrm>
          </p:grpSpPr>
          <p:sp>
            <p:nvSpPr>
              <p:cNvPr id="54" name="Freeform 64">
                <a:extLst>
                  <a:ext uri="{FF2B5EF4-FFF2-40B4-BE49-F238E27FC236}">
                    <a16:creationId xmlns:a16="http://schemas.microsoft.com/office/drawing/2014/main" id="{82580D5E-9ABD-4806-B817-94A760FEE290}"/>
                  </a:ext>
                </a:extLst>
              </p:cNvPr>
              <p:cNvSpPr/>
              <p:nvPr/>
            </p:nvSpPr>
            <p:spPr>
              <a:xfrm rot="18899994" flipH="1">
                <a:off x="8768227" y="1728688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0E4EC9EB-AE29-46BD-97A9-F4955ECB28B3}"/>
                  </a:ext>
                </a:extLst>
              </p:cNvPr>
              <p:cNvSpPr/>
              <p:nvPr/>
            </p:nvSpPr>
            <p:spPr>
              <a:xfrm rot="18899994" flipH="1">
                <a:off x="9307046" y="226753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011DE479-0414-49FC-A341-F4CCD65CA1ED}"/>
                  </a:ext>
                </a:extLst>
              </p:cNvPr>
              <p:cNvSpPr/>
              <p:nvPr/>
            </p:nvSpPr>
            <p:spPr>
              <a:xfrm rot="18899994" flipH="1">
                <a:off x="9637071" y="859880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059AE9FE-F3DE-4199-9244-28CC48A79292}"/>
                  </a:ext>
                </a:extLst>
              </p:cNvPr>
              <p:cNvSpPr/>
              <p:nvPr/>
            </p:nvSpPr>
            <p:spPr>
              <a:xfrm rot="18899994" flipH="1">
                <a:off x="10175882" y="1398681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8" name="Freeform 84">
                <a:extLst>
                  <a:ext uri="{FF2B5EF4-FFF2-40B4-BE49-F238E27FC236}">
                    <a16:creationId xmlns:a16="http://schemas.microsoft.com/office/drawing/2014/main" id="{55F4069E-A436-4F00-B1B4-65ED9492E67F}"/>
                  </a:ext>
                </a:extLst>
              </p:cNvPr>
              <p:cNvSpPr/>
              <p:nvPr/>
            </p:nvSpPr>
            <p:spPr>
              <a:xfrm rot="18899994" flipH="1">
                <a:off x="10714701" y="1937482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95"/>
                  <a:gd name="f9" fmla="val 132"/>
                  <a:gd name="f10" fmla="val 147"/>
                  <a:gd name="f11" fmla="val 162"/>
                  <a:gd name="f12" fmla="val 206"/>
                  <a:gd name="f13" fmla="val 149"/>
                  <a:gd name="f14" fmla="val 11"/>
                  <a:gd name="f15" fmla="val 54"/>
                  <a:gd name="f16" fmla="val 44"/>
                  <a:gd name="f17" fmla="val 10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95 f22 1"/>
                  <a:gd name="f27" fmla="*/ 132 f21 1"/>
                  <a:gd name="f28" fmla="*/ 258 f22 1"/>
                  <a:gd name="f29" fmla="*/ 149 f21 1"/>
                  <a:gd name="f30" fmla="*/ 0 f22 1"/>
                  <a:gd name="f31" fmla="*/ 0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7"/>
                      <a:pt x="f6" y="f13"/>
                    </a:cubicBezTo>
                    <a:cubicBezTo>
                      <a:pt x="f5" y="f5"/>
                      <a:pt x="f5" y="f5"/>
                      <a:pt x="f5" y="f5"/>
                    </a:cubicBezTo>
                    <a:cubicBezTo>
                      <a:pt x="f14" y="f15"/>
                      <a:pt x="f16" y="f17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59" name="Freeform 87">
                <a:extLst>
                  <a:ext uri="{FF2B5EF4-FFF2-40B4-BE49-F238E27FC236}">
                    <a16:creationId xmlns:a16="http://schemas.microsoft.com/office/drawing/2014/main" id="{0686F370-9C3F-41A3-BEF1-A166CE4A1005}"/>
                  </a:ext>
                </a:extLst>
              </p:cNvPr>
              <p:cNvSpPr/>
              <p:nvPr/>
            </p:nvSpPr>
            <p:spPr>
              <a:xfrm rot="18899994" flipH="1">
                <a:off x="9845856" y="280634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62"/>
                  <a:gd name="f9" fmla="val 132"/>
                  <a:gd name="f10" fmla="val 214"/>
                  <a:gd name="f11" fmla="val 102"/>
                  <a:gd name="f12" fmla="val 247"/>
                  <a:gd name="f13" fmla="val 54"/>
                  <a:gd name="f14" fmla="val 149"/>
                  <a:gd name="f15" fmla="val 52"/>
                  <a:gd name="f16" fmla="val 111"/>
                  <a:gd name="f17" fmla="+- 0 0 -90"/>
                  <a:gd name="f18" fmla="*/ f3 1 258"/>
                  <a:gd name="f19" fmla="*/ f4 1 166"/>
                  <a:gd name="f20" fmla="+- f7 0 f5"/>
                  <a:gd name="f21" fmla="+- f6 0 f5"/>
                  <a:gd name="f22" fmla="*/ f17 f0 1"/>
                  <a:gd name="f23" fmla="*/ f21 1 258"/>
                  <a:gd name="f24" fmla="*/ f20 1 166"/>
                  <a:gd name="f25" fmla="*/ 162 f21 1"/>
                  <a:gd name="f26" fmla="*/ 132 f20 1"/>
                  <a:gd name="f27" fmla="*/ 258 f21 1"/>
                  <a:gd name="f28" fmla="*/ 0 f20 1"/>
                  <a:gd name="f29" fmla="*/ 0 f21 1"/>
                  <a:gd name="f30" fmla="*/ 149 f20 1"/>
                  <a:gd name="f31" fmla="*/ f22 1 f2"/>
                  <a:gd name="f32" fmla="*/ f25 1 258"/>
                  <a:gd name="f33" fmla="*/ f26 1 166"/>
                  <a:gd name="f34" fmla="*/ f27 1 258"/>
                  <a:gd name="f35" fmla="*/ f28 1 166"/>
                  <a:gd name="f36" fmla="*/ f29 1 258"/>
                  <a:gd name="f37" fmla="*/ f30 1 166"/>
                  <a:gd name="f38" fmla="*/ 0 1 f23"/>
                  <a:gd name="f39" fmla="*/ f6 1 f23"/>
                  <a:gd name="f40" fmla="*/ 0 1 f24"/>
                  <a:gd name="f41" fmla="*/ f7 1 f24"/>
                  <a:gd name="f42" fmla="+- f31 0 f1"/>
                  <a:gd name="f43" fmla="*/ f32 1 f23"/>
                  <a:gd name="f44" fmla="*/ f33 1 f24"/>
                  <a:gd name="f45" fmla="*/ f34 1 f23"/>
                  <a:gd name="f46" fmla="*/ f35 1 f24"/>
                  <a:gd name="f47" fmla="*/ f36 1 f23"/>
                  <a:gd name="f48" fmla="*/ f37 1 f24"/>
                  <a:gd name="f49" fmla="*/ f38 f18 1"/>
                  <a:gd name="f50" fmla="*/ f39 f18 1"/>
                  <a:gd name="f51" fmla="*/ f41 f19 1"/>
                  <a:gd name="f52" fmla="*/ f40 f19 1"/>
                  <a:gd name="f53" fmla="*/ f43 f18 1"/>
                  <a:gd name="f54" fmla="*/ f44 f19 1"/>
                  <a:gd name="f55" fmla="*/ f45 f18 1"/>
                  <a:gd name="f56" fmla="*/ f46 f19 1"/>
                  <a:gd name="f57" fmla="*/ f47 f18 1"/>
                  <a:gd name="f58" fmla="*/ f48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3" y="f54"/>
                  </a:cxn>
                  <a:cxn ang="f42">
                    <a:pos x="f55" y="f56"/>
                  </a:cxn>
                  <a:cxn ang="f42">
                    <a:pos x="f57" y="f58"/>
                  </a:cxn>
                  <a:cxn ang="f42">
                    <a:pos x="f53" y="f54"/>
                  </a:cxn>
                </a:cxnLst>
                <a:rect l="f49" t="f52" r="f50" b="f51"/>
                <a:pathLst>
                  <a:path w="258" h="166">
                    <a:moveTo>
                      <a:pt x="f8" y="f9"/>
                    </a:moveTo>
                    <a:cubicBezTo>
                      <a:pt x="f10" y="f11"/>
                      <a:pt x="f12" y="f13"/>
                      <a:pt x="f6" y="f5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15" y="f7"/>
                      <a:pt x="f16" y="f8"/>
                      <a:pt x="f8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92997EFF-3BAB-43C4-A3CC-84D23F6FBF09}"/>
                  </a:ext>
                </a:extLst>
              </p:cNvPr>
              <p:cNvSpPr/>
              <p:nvPr/>
            </p:nvSpPr>
            <p:spPr>
              <a:xfrm rot="18899994" flipH="1">
                <a:off x="8945220" y="493356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41"/>
                  <a:gd name="f9" fmla="val 261"/>
                  <a:gd name="f10" fmla="val 208"/>
                  <a:gd name="f11" fmla="val 149"/>
                  <a:gd name="f12" fmla="val 89"/>
                  <a:gd name="f13" fmla="val 36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0 f17 1"/>
                  <a:gd name="f24" fmla="*/ 298 f17 1"/>
                  <a:gd name="f25" fmla="*/ 67 f18 1"/>
                  <a:gd name="f26" fmla="*/ 149 f17 1"/>
                  <a:gd name="f27" fmla="*/ f19 1 f2"/>
                  <a:gd name="f28" fmla="*/ f22 1 67"/>
                  <a:gd name="f29" fmla="*/ f23 1 298"/>
                  <a:gd name="f30" fmla="*/ f24 1 298"/>
                  <a:gd name="f31" fmla="*/ f25 1 67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1"/>
                  <a:gd name="f41" fmla="*/ f31 1 f20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6 1"/>
                  <a:gd name="f50" fmla="*/ f41 f15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7" y="f49"/>
                  </a:cxn>
                  <a:cxn ang="f37">
                    <a:pos x="f50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5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8" y="f13"/>
                      <a:pt x="f5" y="f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1" name="Freeform 59">
                <a:extLst>
                  <a:ext uri="{FF2B5EF4-FFF2-40B4-BE49-F238E27FC236}">
                    <a16:creationId xmlns:a16="http://schemas.microsoft.com/office/drawing/2014/main" id="{E329D356-F9D6-4281-8D55-9A37A5E4BBED}"/>
                  </a:ext>
                </a:extLst>
              </p:cNvPr>
              <p:cNvSpPr/>
              <p:nvPr/>
            </p:nvSpPr>
            <p:spPr>
              <a:xfrm rot="18899994" flipH="1">
                <a:off x="9170848" y="267728"/>
                <a:ext cx="319089" cy="14192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7"/>
                  <a:gd name="f7" fmla="val 298"/>
                  <a:gd name="f8" fmla="val 149"/>
                  <a:gd name="f9" fmla="val 208"/>
                  <a:gd name="f10" fmla="val 26"/>
                  <a:gd name="f11" fmla="val 261"/>
                  <a:gd name="f12" fmla="val 36"/>
                  <a:gd name="f13" fmla="val 89"/>
                  <a:gd name="f14" fmla="+- 0 0 -90"/>
                  <a:gd name="f15" fmla="*/ f3 1 67"/>
                  <a:gd name="f16" fmla="*/ f4 1 298"/>
                  <a:gd name="f17" fmla="+- f7 0 f5"/>
                  <a:gd name="f18" fmla="+- f6 0 f5"/>
                  <a:gd name="f19" fmla="*/ f14 f0 1"/>
                  <a:gd name="f20" fmla="*/ f18 1 67"/>
                  <a:gd name="f21" fmla="*/ f17 1 298"/>
                  <a:gd name="f22" fmla="*/ 0 f18 1"/>
                  <a:gd name="f23" fmla="*/ 149 f17 1"/>
                  <a:gd name="f24" fmla="*/ 67 f18 1"/>
                  <a:gd name="f25" fmla="*/ 298 f17 1"/>
                  <a:gd name="f26" fmla="*/ 0 f17 1"/>
                  <a:gd name="f27" fmla="*/ f19 1 f2"/>
                  <a:gd name="f28" fmla="*/ f22 1 67"/>
                  <a:gd name="f29" fmla="*/ f23 1 298"/>
                  <a:gd name="f30" fmla="*/ f24 1 67"/>
                  <a:gd name="f31" fmla="*/ f25 1 298"/>
                  <a:gd name="f32" fmla="*/ f26 1 298"/>
                  <a:gd name="f33" fmla="*/ 0 1 f20"/>
                  <a:gd name="f34" fmla="*/ f6 1 f20"/>
                  <a:gd name="f35" fmla="*/ 0 1 f21"/>
                  <a:gd name="f36" fmla="*/ f7 1 f21"/>
                  <a:gd name="f37" fmla="+- f27 0 f1"/>
                  <a:gd name="f38" fmla="*/ f28 1 f20"/>
                  <a:gd name="f39" fmla="*/ f29 1 f21"/>
                  <a:gd name="f40" fmla="*/ f30 1 f20"/>
                  <a:gd name="f41" fmla="*/ f31 1 f21"/>
                  <a:gd name="f42" fmla="*/ f32 1 f21"/>
                  <a:gd name="f43" fmla="*/ f33 f15 1"/>
                  <a:gd name="f44" fmla="*/ f34 f15 1"/>
                  <a:gd name="f45" fmla="*/ f36 f16 1"/>
                  <a:gd name="f46" fmla="*/ f35 f16 1"/>
                  <a:gd name="f47" fmla="*/ f38 f15 1"/>
                  <a:gd name="f48" fmla="*/ f39 f16 1"/>
                  <a:gd name="f49" fmla="*/ f40 f15 1"/>
                  <a:gd name="f50" fmla="*/ f41 f16 1"/>
                  <a:gd name="f51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7" y="f48"/>
                  </a:cxn>
                  <a:cxn ang="f37">
                    <a:pos x="f49" y="f50"/>
                  </a:cxn>
                  <a:cxn ang="f37">
                    <a:pos x="f49" y="f51"/>
                  </a:cxn>
                  <a:cxn ang="f37">
                    <a:pos x="f47" y="f48"/>
                  </a:cxn>
                </a:cxnLst>
                <a:rect l="f43" t="f46" r="f44" b="f45"/>
                <a:pathLst>
                  <a:path w="67" h="298">
                    <a:moveTo>
                      <a:pt x="f5" y="f8"/>
                    </a:moveTo>
                    <a:cubicBezTo>
                      <a:pt x="f5" y="f9"/>
                      <a:pt x="f10" y="f11"/>
                      <a:pt x="f6" y="f7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10" y="f12"/>
                      <a:pt x="f5" y="f13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CBEBE320-AC38-42D4-A122-76216232662F}"/>
                  </a:ext>
                </a:extLst>
              </p:cNvPr>
              <p:cNvSpPr/>
              <p:nvPr/>
            </p:nvSpPr>
            <p:spPr>
              <a:xfrm rot="18899994" flipH="1">
                <a:off x="9589955" y="827014"/>
                <a:ext cx="1228725" cy="7619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3" name="Freeform 65">
                <a:extLst>
                  <a:ext uri="{FF2B5EF4-FFF2-40B4-BE49-F238E27FC236}">
                    <a16:creationId xmlns:a16="http://schemas.microsoft.com/office/drawing/2014/main" id="{A526DEE7-AC77-4F96-8F71-B96936B1B327}"/>
                  </a:ext>
                </a:extLst>
              </p:cNvPr>
              <p:cNvSpPr/>
              <p:nvPr/>
            </p:nvSpPr>
            <p:spPr>
              <a:xfrm rot="18899994" flipH="1">
                <a:off x="8710976" y="167146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8919C09E-73CA-4C81-AA59-EF031576FBEE}"/>
                  </a:ext>
                </a:extLst>
              </p:cNvPr>
              <p:cNvSpPr/>
              <p:nvPr/>
            </p:nvSpPr>
            <p:spPr>
              <a:xfrm rot="18899994" flipH="1">
                <a:off x="10118631" y="1341440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83DB4B9D-4DDB-4254-BCA9-3A223C6F83D9}"/>
                  </a:ext>
                </a:extLst>
              </p:cNvPr>
              <p:cNvSpPr/>
              <p:nvPr/>
            </p:nvSpPr>
            <p:spPr>
              <a:xfrm rot="18899994" flipH="1">
                <a:off x="9249796" y="2210275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6" name="Freeform 85">
                <a:extLst>
                  <a:ext uri="{FF2B5EF4-FFF2-40B4-BE49-F238E27FC236}">
                    <a16:creationId xmlns:a16="http://schemas.microsoft.com/office/drawing/2014/main" id="{27D6C59F-03E8-401C-B7E2-8859FB3A9DAE}"/>
                  </a:ext>
                </a:extLst>
              </p:cNvPr>
              <p:cNvSpPr/>
              <p:nvPr/>
            </p:nvSpPr>
            <p:spPr>
              <a:xfrm rot="18899994" flipH="1">
                <a:off x="10657450" y="1880259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47"/>
                  <a:gd name="f10" fmla="val 112"/>
                  <a:gd name="f11" fmla="val 213"/>
                  <a:gd name="f12" fmla="val 63"/>
                  <a:gd name="f13" fmla="val 162"/>
                  <a:gd name="f14" fmla="val 34"/>
                  <a:gd name="f15" fmla="val 111"/>
                  <a:gd name="f16" fmla="val 4"/>
                  <a:gd name="f17" fmla="val 5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7 f21 1"/>
                  <a:gd name="f28" fmla="*/ 258 f22 1"/>
                  <a:gd name="f29" fmla="*/ 166 f21 1"/>
                  <a:gd name="f30" fmla="*/ 162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5"/>
                      <a:pt x="f5" y="f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id="{84F24EF9-3706-4444-8379-751BF8F1A2F9}"/>
                  </a:ext>
                </a:extLst>
              </p:cNvPr>
              <p:cNvSpPr/>
              <p:nvPr/>
            </p:nvSpPr>
            <p:spPr>
              <a:xfrm rot="18899994" flipH="1">
                <a:off x="9788615" y="2749076"/>
                <a:ext cx="1228725" cy="79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166"/>
                  <a:gd name="f8" fmla="val 17"/>
                  <a:gd name="f9" fmla="val 206"/>
                  <a:gd name="f10" fmla="val 147"/>
                  <a:gd name="f11" fmla="val 4"/>
                  <a:gd name="f12" fmla="val 96"/>
                  <a:gd name="f13" fmla="val 34"/>
                  <a:gd name="f14" fmla="val 44"/>
                  <a:gd name="f15" fmla="val 63"/>
                  <a:gd name="f16" fmla="val 11"/>
                  <a:gd name="f17" fmla="val 112"/>
                  <a:gd name="f18" fmla="+- 0 0 -90"/>
                  <a:gd name="f19" fmla="*/ f3 1 258"/>
                  <a:gd name="f20" fmla="*/ f4 1 166"/>
                  <a:gd name="f21" fmla="+- f7 0 f5"/>
                  <a:gd name="f22" fmla="+- f6 0 f5"/>
                  <a:gd name="f23" fmla="*/ f18 f0 1"/>
                  <a:gd name="f24" fmla="*/ f22 1 258"/>
                  <a:gd name="f25" fmla="*/ f21 1 166"/>
                  <a:gd name="f26" fmla="*/ 0 f22 1"/>
                  <a:gd name="f27" fmla="*/ 166 f21 1"/>
                  <a:gd name="f28" fmla="*/ 258 f22 1"/>
                  <a:gd name="f29" fmla="*/ 17 f21 1"/>
                  <a:gd name="f30" fmla="*/ 96 f22 1"/>
                  <a:gd name="f31" fmla="*/ 34 f21 1"/>
                  <a:gd name="f32" fmla="*/ f23 1 f2"/>
                  <a:gd name="f33" fmla="*/ f26 1 258"/>
                  <a:gd name="f34" fmla="*/ f27 1 166"/>
                  <a:gd name="f35" fmla="*/ f28 1 258"/>
                  <a:gd name="f36" fmla="*/ f29 1 166"/>
                  <a:gd name="f37" fmla="*/ f30 1 258"/>
                  <a:gd name="f38" fmla="*/ f31 1 166"/>
                  <a:gd name="f39" fmla="*/ 0 1 f24"/>
                  <a:gd name="f40" fmla="*/ f6 1 f24"/>
                  <a:gd name="f41" fmla="*/ 0 1 f25"/>
                  <a:gd name="f42" fmla="*/ f7 1 f25"/>
                  <a:gd name="f43" fmla="+- f32 0 f1"/>
                  <a:gd name="f44" fmla="*/ f33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f19 1"/>
                  <a:gd name="f51" fmla="*/ f40 f19 1"/>
                  <a:gd name="f52" fmla="*/ f42 f20 1"/>
                  <a:gd name="f53" fmla="*/ f41 f20 1"/>
                  <a:gd name="f54" fmla="*/ f44 f19 1"/>
                  <a:gd name="f55" fmla="*/ f45 f20 1"/>
                  <a:gd name="f56" fmla="*/ f46 f19 1"/>
                  <a:gd name="f57" fmla="*/ f47 f20 1"/>
                  <a:gd name="f58" fmla="*/ f48 f19 1"/>
                  <a:gd name="f59" fmla="*/ f49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4" y="f55"/>
                  </a:cxn>
                  <a:cxn ang="f43">
                    <a:pos x="f56" y="f57"/>
                  </a:cxn>
                  <a:cxn ang="f43">
                    <a:pos x="f58" y="f59"/>
                  </a:cxn>
                  <a:cxn ang="f43">
                    <a:pos x="f54" y="f55"/>
                  </a:cxn>
                </a:cxnLst>
                <a:rect l="f50" t="f53" r="f51" b="f52"/>
                <a:pathLst>
                  <a:path w="258" h="166">
                    <a:moveTo>
                      <a:pt x="f5" y="f7"/>
                    </a:moveTo>
                    <a:cubicBezTo>
                      <a:pt x="f6" y="f8"/>
                      <a:pt x="f6" y="f8"/>
                      <a:pt x="f6" y="f8"/>
                    </a:cubicBezTo>
                    <a:cubicBezTo>
                      <a:pt x="f9" y="f5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grpSp>
            <p:nvGrpSpPr>
              <p:cNvPr id="68" name="Group 96">
                <a:extLst>
                  <a:ext uri="{FF2B5EF4-FFF2-40B4-BE49-F238E27FC236}">
                    <a16:creationId xmlns:a16="http://schemas.microsoft.com/office/drawing/2014/main" id="{693F0E7E-B61F-483F-90E1-2D907A4F3811}"/>
                  </a:ext>
                </a:extLst>
              </p:cNvPr>
              <p:cNvGrpSpPr/>
              <p:nvPr/>
            </p:nvGrpSpPr>
            <p:grpSpPr>
              <a:xfrm>
                <a:off x="8739605" y="26234"/>
                <a:ext cx="2915633" cy="3838578"/>
                <a:chOff x="8739605" y="26234"/>
                <a:chExt cx="2915633" cy="3838578"/>
              </a:xfrm>
            </p:grpSpPr>
            <p:sp>
              <p:nvSpPr>
                <p:cNvPr id="69" name="Line 63">
                  <a:extLst>
                    <a:ext uri="{FF2B5EF4-FFF2-40B4-BE49-F238E27FC236}">
                      <a16:creationId xmlns:a16="http://schemas.microsoft.com/office/drawing/2014/main" id="{05F9306F-B65E-47C5-94A8-C078556E91D8}"/>
                    </a:ext>
                  </a:extLst>
                </p:cNvPr>
                <p:cNvSpPr/>
                <p:nvPr/>
              </p:nvSpPr>
              <p:spPr>
                <a:xfrm rot="18899994" flipH="1">
                  <a:off x="9608440" y="871721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0" name="Line 66">
                  <a:extLst>
                    <a:ext uri="{FF2B5EF4-FFF2-40B4-BE49-F238E27FC236}">
                      <a16:creationId xmlns:a16="http://schemas.microsoft.com/office/drawing/2014/main" id="{C2778007-7592-409B-BAA2-89BDA1902663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8739605" y="1740575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1" name="Line 67">
                  <a:extLst>
                    <a:ext uri="{FF2B5EF4-FFF2-40B4-BE49-F238E27FC236}">
                      <a16:creationId xmlns:a16="http://schemas.microsoft.com/office/drawing/2014/main" id="{F5A6FCAC-7A5B-47D2-9A9B-69863D133887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10072948" y="26234"/>
                  <a:ext cx="0" cy="38385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2" name="Line 80">
                  <a:extLst>
                    <a:ext uri="{FF2B5EF4-FFF2-40B4-BE49-F238E27FC236}">
                      <a16:creationId xmlns:a16="http://schemas.microsoft.com/office/drawing/2014/main" id="{0A565365-D2C5-4403-B838-A45B12E0CB93}"/>
                    </a:ext>
                  </a:extLst>
                </p:cNvPr>
                <p:cNvSpPr/>
                <p:nvPr/>
              </p:nvSpPr>
              <p:spPr>
                <a:xfrm rot="18899994" flipH="1">
                  <a:off x="10147260" y="1410522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3" name="Line 83">
                  <a:extLst>
                    <a:ext uri="{FF2B5EF4-FFF2-40B4-BE49-F238E27FC236}">
                      <a16:creationId xmlns:a16="http://schemas.microsoft.com/office/drawing/2014/main" id="{5D8382E4-ED25-4A9D-A7A3-485A16934499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278415" y="2279385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4" name="Line 86">
                  <a:extLst>
                    <a:ext uri="{FF2B5EF4-FFF2-40B4-BE49-F238E27FC236}">
                      <a16:creationId xmlns:a16="http://schemas.microsoft.com/office/drawing/2014/main" id="{9E08D6C1-078F-4915-A9CF-0C0763A360CA}"/>
                    </a:ext>
                  </a:extLst>
                </p:cNvPr>
                <p:cNvSpPr/>
                <p:nvPr/>
              </p:nvSpPr>
              <p:spPr>
                <a:xfrm rot="18899994" flipH="1">
                  <a:off x="10686070" y="1949360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75" name="Line 89">
                  <a:extLst>
                    <a:ext uri="{FF2B5EF4-FFF2-40B4-BE49-F238E27FC236}">
                      <a16:creationId xmlns:a16="http://schemas.microsoft.com/office/drawing/2014/main" id="{8781729F-9D4E-402D-8C4F-5EB48A866A40}"/>
                    </a:ext>
                  </a:extLst>
                </p:cNvPr>
                <p:cNvSpPr/>
                <p:nvPr/>
              </p:nvSpPr>
              <p:spPr>
                <a:xfrm rot="18900010" flipH="1" flipV="1">
                  <a:off x="9817235" y="2818186"/>
                  <a:ext cx="1228725" cy="70961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76" name="Group 64">
              <a:extLst>
                <a:ext uri="{FF2B5EF4-FFF2-40B4-BE49-F238E27FC236}">
                  <a16:creationId xmlns:a16="http://schemas.microsoft.com/office/drawing/2014/main" id="{F4F85D33-4B3B-4F59-9BF8-50E242CD4835}"/>
                </a:ext>
              </a:extLst>
            </p:cNvPr>
            <p:cNvGrpSpPr/>
            <p:nvPr/>
          </p:nvGrpSpPr>
          <p:grpSpPr>
            <a:xfrm>
              <a:off x="9713058" y="3351213"/>
              <a:ext cx="2208477" cy="2423169"/>
              <a:chOff x="9713058" y="3351213"/>
              <a:chExt cx="2208477" cy="2423169"/>
            </a:xfrm>
          </p:grpSpPr>
          <p:grpSp>
            <p:nvGrpSpPr>
              <p:cNvPr id="77" name="Group 74">
                <a:extLst>
                  <a:ext uri="{FF2B5EF4-FFF2-40B4-BE49-F238E27FC236}">
                    <a16:creationId xmlns:a16="http://schemas.microsoft.com/office/drawing/2014/main" id="{AA18E2BE-3D89-44E6-B13E-A31296DE2D34}"/>
                  </a:ext>
                </a:extLst>
              </p:cNvPr>
              <p:cNvGrpSpPr/>
              <p:nvPr/>
            </p:nvGrpSpPr>
            <p:grpSpPr>
              <a:xfrm>
                <a:off x="9713058" y="4194389"/>
                <a:ext cx="2208477" cy="1040587"/>
                <a:chOff x="9713058" y="4194389"/>
                <a:chExt cx="2208477" cy="1040587"/>
              </a:xfrm>
            </p:grpSpPr>
            <p:cxnSp>
              <p:nvCxnSpPr>
                <p:cNvPr id="78" name="Straight Connector 78">
                  <a:extLst>
                    <a:ext uri="{FF2B5EF4-FFF2-40B4-BE49-F238E27FC236}">
                      <a16:creationId xmlns:a16="http://schemas.microsoft.com/office/drawing/2014/main" id="{B6844B07-9943-48E0-AA3B-F3BDCF43E7A1}"/>
                    </a:ext>
                  </a:extLst>
                </p:cNvPr>
                <p:cNvCxnSpPr/>
                <p:nvPr/>
              </p:nvCxnSpPr>
              <p:spPr>
                <a:xfrm rot="8099985">
                  <a:off x="10817297" y="3312103"/>
                  <a:ext cx="0" cy="220847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cxnSp>
              <p:nvCxnSpPr>
                <p:cNvPr id="79" name="Straight Connector 79">
                  <a:extLst>
                    <a:ext uri="{FF2B5EF4-FFF2-40B4-BE49-F238E27FC236}">
                      <a16:creationId xmlns:a16="http://schemas.microsoft.com/office/drawing/2014/main" id="{5A890804-09C0-475D-8167-E93D63BAC717}"/>
                    </a:ext>
                  </a:extLst>
                </p:cNvPr>
                <p:cNvCxnSpPr/>
                <p:nvPr/>
              </p:nvCxnSpPr>
              <p:spPr>
                <a:xfrm rot="18900010">
                  <a:off x="9714375" y="4194882"/>
                  <a:ext cx="1760933" cy="0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</p:cxnSp>
            <p:sp>
              <p:nvSpPr>
                <p:cNvPr id="80" name="Rectangle 30">
                  <a:extLst>
                    <a:ext uri="{FF2B5EF4-FFF2-40B4-BE49-F238E27FC236}">
                      <a16:creationId xmlns:a16="http://schemas.microsoft.com/office/drawing/2014/main" id="{4C1DCE6E-6A0F-4D10-A3A2-A31A69A47684}"/>
                    </a:ext>
                  </a:extLst>
                </p:cNvPr>
                <p:cNvSpPr/>
                <p:nvPr/>
              </p:nvSpPr>
              <p:spPr>
                <a:xfrm rot="16199987" flipH="1">
                  <a:off x="10595345" y="4194389"/>
                  <a:ext cx="987917" cy="98791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1" name="Rectangle 30">
                  <a:extLst>
                    <a:ext uri="{FF2B5EF4-FFF2-40B4-BE49-F238E27FC236}">
                      <a16:creationId xmlns:a16="http://schemas.microsoft.com/office/drawing/2014/main" id="{9C9DB763-F75A-4D95-B4C9-F702A517ADB5}"/>
                    </a:ext>
                  </a:extLst>
                </p:cNvPr>
                <p:cNvSpPr/>
                <p:nvPr/>
              </p:nvSpPr>
              <p:spPr>
                <a:xfrm rot="16199987" flipH="1">
                  <a:off x="11029611" y="4628656"/>
                  <a:ext cx="606320" cy="6063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02493"/>
                    <a:gd name="f7" fmla="+- 0 0 -90"/>
                    <a:gd name="f8" fmla="*/ f3 1 1302493"/>
                    <a:gd name="f9" fmla="*/ f4 1 1302493"/>
                    <a:gd name="f10" fmla="+- f6 0 f5"/>
                    <a:gd name="f11" fmla="*/ f7 f0 1"/>
                    <a:gd name="f12" fmla="*/ f10 1 1302493"/>
                    <a:gd name="f13" fmla="*/ 0 f10 1"/>
                    <a:gd name="f14" fmla="*/ 1302493 f10 1"/>
                    <a:gd name="f15" fmla="*/ f11 1 f2"/>
                    <a:gd name="f16" fmla="*/ f13 1 1302493"/>
                    <a:gd name="f17" fmla="*/ f14 1 1302493"/>
                    <a:gd name="f18" fmla="*/ f5 1 f12"/>
                    <a:gd name="f19" fmla="*/ f6 1 f12"/>
                    <a:gd name="f20" fmla="+- f15 0 f1"/>
                    <a:gd name="f21" fmla="*/ f16 1 f12"/>
                    <a:gd name="f22" fmla="*/ f17 1 f12"/>
                    <a:gd name="f23" fmla="*/ f18 f8 1"/>
                    <a:gd name="f24" fmla="*/ f19 f8 1"/>
                    <a:gd name="f25" fmla="*/ f19 f9 1"/>
                    <a:gd name="f26" fmla="*/ f18 f9 1"/>
                    <a:gd name="f27" fmla="*/ f21 f8 1"/>
                    <a:gd name="f28" fmla="*/ f22 f9 1"/>
                    <a:gd name="f29" fmla="*/ f21 f9 1"/>
                    <a:gd name="f30" fmla="*/ f22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0">
                      <a:pos x="f27" y="f28"/>
                    </a:cxn>
                    <a:cxn ang="f20">
                      <a:pos x="f27" y="f29"/>
                    </a:cxn>
                    <a:cxn ang="f20">
                      <a:pos x="f30" y="f29"/>
                    </a:cxn>
                  </a:cxnLst>
                  <a:rect l="f23" t="f26" r="f24" b="f25"/>
                  <a:pathLst>
                    <a:path w="1302493" h="1302493">
                      <a:moveTo>
                        <a:pt x="f5" y="f6"/>
                      </a:moveTo>
                      <a:lnTo>
                        <a:pt x="f5" y="f5"/>
                      </a:lnTo>
                      <a:lnTo>
                        <a:pt x="f6" y="f5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82" name="Group 75">
                <a:extLst>
                  <a:ext uri="{FF2B5EF4-FFF2-40B4-BE49-F238E27FC236}">
                    <a16:creationId xmlns:a16="http://schemas.microsoft.com/office/drawing/2014/main" id="{6CE5B0AC-8AFD-4ABF-B132-086F86D3D817}"/>
                  </a:ext>
                </a:extLst>
              </p:cNvPr>
              <p:cNvGrpSpPr/>
              <p:nvPr/>
            </p:nvGrpSpPr>
            <p:grpSpPr>
              <a:xfrm>
                <a:off x="10199845" y="3351213"/>
                <a:ext cx="1527779" cy="2423169"/>
                <a:chOff x="10199845" y="3351213"/>
                <a:chExt cx="1527779" cy="2423169"/>
              </a:xfrm>
            </p:grpSpPr>
            <p:sp>
              <p:nvSpPr>
                <p:cNvPr id="83" name="Freeform: Shape 76">
                  <a:extLst>
                    <a:ext uri="{FF2B5EF4-FFF2-40B4-BE49-F238E27FC236}">
                      <a16:creationId xmlns:a16="http://schemas.microsoft.com/office/drawing/2014/main" id="{78FA6FEE-3F7D-4C61-9E91-7111927D7950}"/>
                    </a:ext>
                  </a:extLst>
                </p:cNvPr>
                <p:cNvSpPr/>
                <p:nvPr/>
              </p:nvSpPr>
              <p:spPr>
                <a:xfrm rot="8100003" flipH="1">
                  <a:off x="10199845" y="3979406"/>
                  <a:ext cx="892801" cy="17949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2801"/>
                    <a:gd name="f7" fmla="val 1794975"/>
                    <a:gd name="f8" fmla="val 1434622"/>
                    <a:gd name="f9" fmla="val 845919"/>
                    <a:gd name="f10" fmla="val 1533379"/>
                    <a:gd name="f11" fmla="val 735106"/>
                    <a:gd name="f12" fmla="val 1711682"/>
                    <a:gd name="f13" fmla="val 584368"/>
                    <a:gd name="f14" fmla="val 1792418"/>
                    <a:gd name="f15" fmla="val 440820"/>
                    <a:gd name="f16" fmla="val 1794916"/>
                    <a:gd name="f17" fmla="val 420314"/>
                    <a:gd name="f18" fmla="val 1795273"/>
                    <a:gd name="f19" fmla="val 399954"/>
                    <a:gd name="f20" fmla="val 1794033"/>
                    <a:gd name="f21" fmla="val 379878"/>
                    <a:gd name="f22" fmla="val 1791253"/>
                    <a:gd name="f23" fmla="+- 0 0 41718"/>
                    <a:gd name="f24" fmla="val 1732871"/>
                    <a:gd name="f25" fmla="+- 0 0 338017"/>
                    <a:gd name="f26" fmla="val 995203"/>
                    <a:gd name="f27" fmla="val 763083"/>
                    <a:gd name="f28" fmla="val 100140"/>
                    <a:gd name="f29" fmla="+- 0 0 -90"/>
                    <a:gd name="f30" fmla="*/ f3 1 892801"/>
                    <a:gd name="f31" fmla="*/ f4 1 1794975"/>
                    <a:gd name="f32" fmla="+- f7 0 f5"/>
                    <a:gd name="f33" fmla="+- f6 0 f5"/>
                    <a:gd name="f34" fmla="*/ f29 f0 1"/>
                    <a:gd name="f35" fmla="*/ f33 1 892801"/>
                    <a:gd name="f36" fmla="*/ f32 1 1794975"/>
                    <a:gd name="f37" fmla="*/ 892801 f33 1"/>
                    <a:gd name="f38" fmla="*/ 0 f32 1"/>
                    <a:gd name="f39" fmla="*/ 1434622 f32 1"/>
                    <a:gd name="f40" fmla="*/ 845919 f33 1"/>
                    <a:gd name="f41" fmla="*/ 1533379 f32 1"/>
                    <a:gd name="f42" fmla="*/ 440820 f33 1"/>
                    <a:gd name="f43" fmla="*/ 1794916 f32 1"/>
                    <a:gd name="f44" fmla="*/ 379878 f33 1"/>
                    <a:gd name="f45" fmla="*/ 1791253 f32 1"/>
                    <a:gd name="f46" fmla="*/ 763083 f33 1"/>
                    <a:gd name="f47" fmla="*/ 100140 f32 1"/>
                    <a:gd name="f48" fmla="*/ f34 1 f2"/>
                    <a:gd name="f49" fmla="*/ f37 1 892801"/>
                    <a:gd name="f50" fmla="*/ f38 1 1794975"/>
                    <a:gd name="f51" fmla="*/ f39 1 1794975"/>
                    <a:gd name="f52" fmla="*/ f40 1 892801"/>
                    <a:gd name="f53" fmla="*/ f41 1 1794975"/>
                    <a:gd name="f54" fmla="*/ f42 1 892801"/>
                    <a:gd name="f55" fmla="*/ f43 1 1794975"/>
                    <a:gd name="f56" fmla="*/ f44 1 892801"/>
                    <a:gd name="f57" fmla="*/ f45 1 1794975"/>
                    <a:gd name="f58" fmla="*/ f46 1 892801"/>
                    <a:gd name="f59" fmla="*/ f47 1 1794975"/>
                    <a:gd name="f60" fmla="*/ f5 1 f35"/>
                    <a:gd name="f61" fmla="*/ f6 1 f35"/>
                    <a:gd name="f62" fmla="*/ f5 1 f36"/>
                    <a:gd name="f63" fmla="*/ f7 1 f36"/>
                    <a:gd name="f64" fmla="+- f48 0 f1"/>
                    <a:gd name="f65" fmla="*/ f49 1 f35"/>
                    <a:gd name="f66" fmla="*/ f50 1 f36"/>
                    <a:gd name="f67" fmla="*/ f51 1 f36"/>
                    <a:gd name="f68" fmla="*/ f52 1 f35"/>
                    <a:gd name="f69" fmla="*/ f53 1 f36"/>
                    <a:gd name="f70" fmla="*/ f54 1 f35"/>
                    <a:gd name="f71" fmla="*/ f55 1 f36"/>
                    <a:gd name="f72" fmla="*/ f56 1 f35"/>
                    <a:gd name="f73" fmla="*/ f57 1 f36"/>
                    <a:gd name="f74" fmla="*/ f58 1 f35"/>
                    <a:gd name="f75" fmla="*/ f59 1 f36"/>
                    <a:gd name="f76" fmla="*/ f60 f30 1"/>
                    <a:gd name="f77" fmla="*/ f61 f30 1"/>
                    <a:gd name="f78" fmla="*/ f63 f31 1"/>
                    <a:gd name="f79" fmla="*/ f62 f31 1"/>
                    <a:gd name="f80" fmla="*/ f65 f30 1"/>
                    <a:gd name="f81" fmla="*/ f66 f31 1"/>
                    <a:gd name="f82" fmla="*/ f67 f31 1"/>
                    <a:gd name="f83" fmla="*/ f68 f30 1"/>
                    <a:gd name="f84" fmla="*/ f69 f31 1"/>
                    <a:gd name="f85" fmla="*/ f70 f30 1"/>
                    <a:gd name="f86" fmla="*/ f71 f31 1"/>
                    <a:gd name="f87" fmla="*/ f72 f30 1"/>
                    <a:gd name="f88" fmla="*/ f73 f31 1"/>
                    <a:gd name="f89" fmla="*/ f74 f30 1"/>
                    <a:gd name="f90" fmla="*/ f75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4">
                      <a:pos x="f80" y="f81"/>
                    </a:cxn>
                    <a:cxn ang="f64">
                      <a:pos x="f80" y="f82"/>
                    </a:cxn>
                    <a:cxn ang="f64">
                      <a:pos x="f83" y="f84"/>
                    </a:cxn>
                    <a:cxn ang="f64">
                      <a:pos x="f85" y="f86"/>
                    </a:cxn>
                    <a:cxn ang="f64">
                      <a:pos x="f87" y="f88"/>
                    </a:cxn>
                    <a:cxn ang="f64">
                      <a:pos x="f89" y="f90"/>
                    </a:cxn>
                    <a:cxn ang="f64">
                      <a:pos x="f80" y="f81"/>
                    </a:cxn>
                  </a:cxnLst>
                  <a:rect l="f76" t="f79" r="f77" b="f78"/>
                  <a:pathLst>
                    <a:path w="892801" h="1794975">
                      <a:moveTo>
                        <a:pt x="f6" y="f5"/>
                      </a:moveTo>
                      <a:lnTo>
                        <a:pt x="f6" y="f8"/>
                      </a:ln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cubicBezTo>
                        <a:pt x="f23" y="f24"/>
                        <a:pt x="f25" y="f26"/>
                        <a:pt x="f27" y="f28"/>
                      </a:cubicBezTo>
                      <a:lnTo>
                        <a:pt x="f6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4" name="Freeform: Shape 77">
                  <a:extLst>
                    <a:ext uri="{FF2B5EF4-FFF2-40B4-BE49-F238E27FC236}">
                      <a16:creationId xmlns:a16="http://schemas.microsoft.com/office/drawing/2014/main" id="{F72414B2-2E75-4B44-9359-CEE32C838247}"/>
                    </a:ext>
                  </a:extLst>
                </p:cNvPr>
                <p:cNvSpPr/>
                <p:nvPr/>
              </p:nvSpPr>
              <p:spPr>
                <a:xfrm rot="8100003" flipH="1">
                  <a:off x="10834439" y="3351213"/>
                  <a:ext cx="893185" cy="179512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93183"/>
                    <a:gd name="f7" fmla="val 1795123"/>
                    <a:gd name="f8" fmla="val 191"/>
                    <a:gd name="f9" fmla="val 130101"/>
                    <a:gd name="f10" fmla="val 100288"/>
                    <a:gd name="f11" fmla="val 1231201"/>
                    <a:gd name="f12" fmla="val 995351"/>
                    <a:gd name="f13" fmla="val 934902"/>
                    <a:gd name="f14" fmla="val 1733019"/>
                    <a:gd name="f15" fmla="val 513306"/>
                    <a:gd name="f16" fmla="val 1791401"/>
                    <a:gd name="f17" fmla="val 352699"/>
                    <a:gd name="f18" fmla="val 1813642"/>
                    <a:gd name="f19" fmla="val 173909"/>
                    <a:gd name="f20" fmla="val 1737302"/>
                    <a:gd name="f21" fmla="val 47265"/>
                    <a:gd name="f22" fmla="val 1533527"/>
                    <a:gd name="f23" fmla="val 192"/>
                    <a:gd name="f24" fmla="val 1434367"/>
                    <a:gd name="f25" fmla="val 1438981"/>
                    <a:gd name="f26" fmla="val 1439386"/>
                    <a:gd name="f27" fmla="val 4764"/>
                    <a:gd name="f28" fmla="val 4616"/>
                    <a:gd name="f29" fmla="+- 0 0 -90"/>
                    <a:gd name="f30" fmla="*/ f3 1 893183"/>
                    <a:gd name="f31" fmla="*/ f4 1 1795123"/>
                    <a:gd name="f32" fmla="+- f7 0 f5"/>
                    <a:gd name="f33" fmla="+- f6 0 f5"/>
                    <a:gd name="f34" fmla="*/ f29 f0 1"/>
                    <a:gd name="f35" fmla="*/ f33 1 893183"/>
                    <a:gd name="f36" fmla="*/ f32 1 1795123"/>
                    <a:gd name="f37" fmla="*/ 191 f33 1"/>
                    <a:gd name="f38" fmla="*/ 0 f32 1"/>
                    <a:gd name="f39" fmla="*/ 130101 f33 1"/>
                    <a:gd name="f40" fmla="*/ 100288 f32 1"/>
                    <a:gd name="f41" fmla="*/ 513306 f33 1"/>
                    <a:gd name="f42" fmla="*/ 1791401 f32 1"/>
                    <a:gd name="f43" fmla="*/ 47265 f33 1"/>
                    <a:gd name="f44" fmla="*/ 1533527 f32 1"/>
                    <a:gd name="f45" fmla="*/ 192 f33 1"/>
                    <a:gd name="f46" fmla="*/ 1434367 f32 1"/>
                    <a:gd name="f47" fmla="*/ 1438981 f32 1"/>
                    <a:gd name="f48" fmla="*/ 0 f33 1"/>
                    <a:gd name="f49" fmla="*/ 1439386 f32 1"/>
                    <a:gd name="f50" fmla="*/ 4764 f32 1"/>
                    <a:gd name="f51" fmla="*/ 4616 f32 1"/>
                    <a:gd name="f52" fmla="*/ f34 1 f2"/>
                    <a:gd name="f53" fmla="*/ f37 1 893183"/>
                    <a:gd name="f54" fmla="*/ f38 1 1795123"/>
                    <a:gd name="f55" fmla="*/ f39 1 893183"/>
                    <a:gd name="f56" fmla="*/ f40 1 1795123"/>
                    <a:gd name="f57" fmla="*/ f41 1 893183"/>
                    <a:gd name="f58" fmla="*/ f42 1 1795123"/>
                    <a:gd name="f59" fmla="*/ f43 1 893183"/>
                    <a:gd name="f60" fmla="*/ f44 1 1795123"/>
                    <a:gd name="f61" fmla="*/ f45 1 893183"/>
                    <a:gd name="f62" fmla="*/ f46 1 1795123"/>
                    <a:gd name="f63" fmla="*/ f47 1 1795123"/>
                    <a:gd name="f64" fmla="*/ f48 1 893183"/>
                    <a:gd name="f65" fmla="*/ f49 1 1795123"/>
                    <a:gd name="f66" fmla="*/ f50 1 1795123"/>
                    <a:gd name="f67" fmla="*/ f51 1 1795123"/>
                    <a:gd name="f68" fmla="*/ f5 1 f35"/>
                    <a:gd name="f69" fmla="*/ f6 1 f35"/>
                    <a:gd name="f70" fmla="*/ f5 1 f36"/>
                    <a:gd name="f71" fmla="*/ f7 1 f36"/>
                    <a:gd name="f72" fmla="+- f52 0 f1"/>
                    <a:gd name="f73" fmla="*/ f53 1 f35"/>
                    <a:gd name="f74" fmla="*/ f54 1 f36"/>
                    <a:gd name="f75" fmla="*/ f55 1 f35"/>
                    <a:gd name="f76" fmla="*/ f56 1 f36"/>
                    <a:gd name="f77" fmla="*/ f57 1 f35"/>
                    <a:gd name="f78" fmla="*/ f58 1 f36"/>
                    <a:gd name="f79" fmla="*/ f59 1 f35"/>
                    <a:gd name="f80" fmla="*/ f60 1 f36"/>
                    <a:gd name="f81" fmla="*/ f61 1 f35"/>
                    <a:gd name="f82" fmla="*/ f62 1 f36"/>
                    <a:gd name="f83" fmla="*/ f63 1 f36"/>
                    <a:gd name="f84" fmla="*/ f64 1 f35"/>
                    <a:gd name="f85" fmla="*/ f65 1 f36"/>
                    <a:gd name="f86" fmla="*/ f66 1 f36"/>
                    <a:gd name="f87" fmla="*/ f67 1 f36"/>
                    <a:gd name="f88" fmla="*/ f68 f30 1"/>
                    <a:gd name="f89" fmla="*/ f69 f30 1"/>
                    <a:gd name="f90" fmla="*/ f71 f31 1"/>
                    <a:gd name="f91" fmla="*/ f70 f31 1"/>
                    <a:gd name="f92" fmla="*/ f73 f30 1"/>
                    <a:gd name="f93" fmla="*/ f74 f31 1"/>
                    <a:gd name="f94" fmla="*/ f75 f30 1"/>
                    <a:gd name="f95" fmla="*/ f76 f31 1"/>
                    <a:gd name="f96" fmla="*/ f77 f30 1"/>
                    <a:gd name="f97" fmla="*/ f78 f31 1"/>
                    <a:gd name="f98" fmla="*/ f79 f30 1"/>
                    <a:gd name="f99" fmla="*/ f80 f31 1"/>
                    <a:gd name="f100" fmla="*/ f81 f30 1"/>
                    <a:gd name="f101" fmla="*/ f82 f31 1"/>
                    <a:gd name="f102" fmla="*/ f83 f31 1"/>
                    <a:gd name="f103" fmla="*/ f84 f30 1"/>
                    <a:gd name="f104" fmla="*/ f85 f31 1"/>
                    <a:gd name="f105" fmla="*/ f86 f31 1"/>
                    <a:gd name="f106" fmla="*/ f87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92" y="f93"/>
                    </a:cxn>
                    <a:cxn ang="f72">
                      <a:pos x="f94" y="f95"/>
                    </a:cxn>
                    <a:cxn ang="f72">
                      <a:pos x="f96" y="f97"/>
                    </a:cxn>
                    <a:cxn ang="f72">
                      <a:pos x="f98" y="f99"/>
                    </a:cxn>
                    <a:cxn ang="f72">
                      <a:pos x="f100" y="f101"/>
                    </a:cxn>
                    <a:cxn ang="f72">
                      <a:pos x="f100" y="f102"/>
                    </a:cxn>
                    <a:cxn ang="f72">
                      <a:pos x="f103" y="f104"/>
                    </a:cxn>
                    <a:cxn ang="f72">
                      <a:pos x="f103" y="f105"/>
                    </a:cxn>
                    <a:cxn ang="f72">
                      <a:pos x="f92" y="f106"/>
                    </a:cxn>
                    <a:cxn ang="f72">
                      <a:pos x="f92" y="f93"/>
                    </a:cxn>
                  </a:cxnLst>
                  <a:rect l="f88" t="f91" r="f89" b="f90"/>
                  <a:pathLst>
                    <a:path w="893183" h="1795123">
                      <a:moveTo>
                        <a:pt x="f8" y="f5"/>
                      </a:moveTo>
                      <a:lnTo>
                        <a:pt x="f9" y="f10"/>
                      </a:lnTo>
                      <a:cubicBezTo>
                        <a:pt x="f11" y="f12"/>
                        <a:pt x="f13" y="f14"/>
                        <a:pt x="f15" y="f16"/>
                      </a:cubicBezTo>
                      <a:cubicBezTo>
                        <a:pt x="f17" y="f18"/>
                        <a:pt x="f19" y="f20"/>
                        <a:pt x="f21" y="f22"/>
                      </a:cubicBezTo>
                      <a:lnTo>
                        <a:pt x="f23" y="f24"/>
                      </a:lnTo>
                      <a:lnTo>
                        <a:pt x="f23" y="f25"/>
                      </a:lnTo>
                      <a:lnTo>
                        <a:pt x="f5" y="f26"/>
                      </a:lnTo>
                      <a:lnTo>
                        <a:pt x="f5" y="f27"/>
                      </a:lnTo>
                      <a:lnTo>
                        <a:pt x="f8" y="f28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  <p:grpSp>
          <p:nvGrpSpPr>
            <p:cNvPr id="85" name="Group 65">
              <a:extLst>
                <a:ext uri="{FF2B5EF4-FFF2-40B4-BE49-F238E27FC236}">
                  <a16:creationId xmlns:a16="http://schemas.microsoft.com/office/drawing/2014/main" id="{F9418DC3-92EB-4CAC-BE99-0DA7211EE2CD}"/>
                </a:ext>
              </a:extLst>
            </p:cNvPr>
            <p:cNvGrpSpPr/>
            <p:nvPr/>
          </p:nvGrpSpPr>
          <p:grpSpPr>
            <a:xfrm>
              <a:off x="10686400" y="5362893"/>
              <a:ext cx="949641" cy="936901"/>
              <a:chOff x="10686400" y="5362893"/>
              <a:chExt cx="949641" cy="936901"/>
            </a:xfrm>
          </p:grpSpPr>
          <p:grpSp>
            <p:nvGrpSpPr>
              <p:cNvPr id="86" name="Group 66">
                <a:extLst>
                  <a:ext uri="{FF2B5EF4-FFF2-40B4-BE49-F238E27FC236}">
                    <a16:creationId xmlns:a16="http://schemas.microsoft.com/office/drawing/2014/main" id="{69C8F357-94D0-4F4C-B60A-9C4400AA2BA1}"/>
                  </a:ext>
                </a:extLst>
              </p:cNvPr>
              <p:cNvGrpSpPr/>
              <p:nvPr/>
            </p:nvGrpSpPr>
            <p:grpSpPr>
              <a:xfrm>
                <a:off x="11318844" y="5367381"/>
                <a:ext cx="317197" cy="932413"/>
                <a:chOff x="11318844" y="5367381"/>
                <a:chExt cx="317197" cy="932413"/>
              </a:xfrm>
            </p:grpSpPr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29E7409B-C8F2-45C5-9210-9D6957FEC2D2}"/>
                    </a:ext>
                  </a:extLst>
                </p:cNvPr>
                <p:cNvSpPr/>
                <p:nvPr/>
              </p:nvSpPr>
              <p:spPr>
                <a:xfrm rot="10800009" flipH="1">
                  <a:off x="11318844" y="5589169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CE1A786A-8ECB-4EE1-A05E-8D319AD62760}"/>
                    </a:ext>
                  </a:extLst>
                </p:cNvPr>
                <p:cNvSpPr/>
                <p:nvPr/>
              </p:nvSpPr>
              <p:spPr>
                <a:xfrm rot="10800009" flipH="1">
                  <a:off x="11478655" y="5589169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89" name="Line 70">
                  <a:extLst>
                    <a:ext uri="{FF2B5EF4-FFF2-40B4-BE49-F238E27FC236}">
                      <a16:creationId xmlns:a16="http://schemas.microsoft.com/office/drawing/2014/main" id="{74014A3B-1572-4F1C-AAAB-454DA05DCADC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11478655" y="5367381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  <p:grpSp>
            <p:nvGrpSpPr>
              <p:cNvPr id="90" name="Group 67">
                <a:extLst>
                  <a:ext uri="{FF2B5EF4-FFF2-40B4-BE49-F238E27FC236}">
                    <a16:creationId xmlns:a16="http://schemas.microsoft.com/office/drawing/2014/main" id="{E6670119-FFE7-4C9E-B42F-229C2D7E4B6F}"/>
                  </a:ext>
                </a:extLst>
              </p:cNvPr>
              <p:cNvGrpSpPr/>
              <p:nvPr/>
            </p:nvGrpSpPr>
            <p:grpSpPr>
              <a:xfrm>
                <a:off x="10686400" y="5362893"/>
                <a:ext cx="932404" cy="822736"/>
                <a:chOff x="10686400" y="5362893"/>
                <a:chExt cx="932404" cy="822736"/>
              </a:xfrm>
            </p:grpSpPr>
            <p:sp>
              <p:nvSpPr>
                <p:cNvPr id="91" name="Freeform 68">
                  <a:extLst>
                    <a:ext uri="{FF2B5EF4-FFF2-40B4-BE49-F238E27FC236}">
                      <a16:creationId xmlns:a16="http://schemas.microsoft.com/office/drawing/2014/main" id="{8D11D297-D821-4B40-AAD3-AF2D1B079D7D}"/>
                    </a:ext>
                  </a:extLst>
                </p:cNvPr>
                <p:cNvSpPr/>
                <p:nvPr/>
              </p:nvSpPr>
              <p:spPr>
                <a:xfrm rot="13499997">
                  <a:off x="11050784" y="5475004"/>
                  <a:ext cx="159773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298"/>
                    <a:gd name="f8" fmla="val 149"/>
                    <a:gd name="f9" fmla="val 208"/>
                    <a:gd name="f10" fmla="val 26"/>
                    <a:gd name="f11" fmla="val 261"/>
                    <a:gd name="f12" fmla="val 36"/>
                    <a:gd name="f13" fmla="val 89"/>
                    <a:gd name="f14" fmla="+- 0 0 -90"/>
                    <a:gd name="f15" fmla="*/ f3 1 67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7"/>
                    <a:gd name="f21" fmla="*/ f17 1 298"/>
                    <a:gd name="f22" fmla="*/ 0 f18 1"/>
                    <a:gd name="f23" fmla="*/ 149 f17 1"/>
                    <a:gd name="f24" fmla="*/ 67 f18 1"/>
                    <a:gd name="f25" fmla="*/ 298 f17 1"/>
                    <a:gd name="f26" fmla="*/ 0 f17 1"/>
                    <a:gd name="f27" fmla="*/ f19 1 f2"/>
                    <a:gd name="f28" fmla="*/ f22 1 67"/>
                    <a:gd name="f29" fmla="*/ f23 1 298"/>
                    <a:gd name="f30" fmla="*/ f24 1 67"/>
                    <a:gd name="f31" fmla="*/ f25 1 298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0"/>
                    <a:gd name="f41" fmla="*/ f31 1 f21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49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7" h="298">
                      <a:moveTo>
                        <a:pt x="f5" y="f8"/>
                      </a:moveTo>
                      <a:cubicBezTo>
                        <a:pt x="f5" y="f9"/>
                        <a:pt x="f10" y="f11"/>
                        <a:pt x="f6" y="f7"/>
                      </a:cubicBezTo>
                      <a:cubicBezTo>
                        <a:pt x="f6" y="f5"/>
                        <a:pt x="f6" y="f5"/>
                        <a:pt x="f6" y="f5"/>
                      </a:cubicBezTo>
                      <a:cubicBezTo>
                        <a:pt x="f10" y="f12"/>
                        <a:pt x="f5" y="f13"/>
                        <a:pt x="f5" y="f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92" name="Freeform 69">
                  <a:extLst>
                    <a:ext uri="{FF2B5EF4-FFF2-40B4-BE49-F238E27FC236}">
                      <a16:creationId xmlns:a16="http://schemas.microsoft.com/office/drawing/2014/main" id="{9F5DA5A2-ECBF-4148-87EC-CCD6CDA7469E}"/>
                    </a:ext>
                  </a:extLst>
                </p:cNvPr>
                <p:cNvSpPr/>
                <p:nvPr/>
              </p:nvSpPr>
              <p:spPr>
                <a:xfrm rot="13499997">
                  <a:off x="10939848" y="5362893"/>
                  <a:ext cx="157386" cy="710625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6"/>
                    <a:gd name="f7" fmla="val 298"/>
                    <a:gd name="f8" fmla="val 41"/>
                    <a:gd name="f9" fmla="val 261"/>
                    <a:gd name="f10" fmla="val 208"/>
                    <a:gd name="f11" fmla="val 149"/>
                    <a:gd name="f12" fmla="val 89"/>
                    <a:gd name="f13" fmla="val 36"/>
                    <a:gd name="f14" fmla="+- 0 0 -90"/>
                    <a:gd name="f15" fmla="*/ f3 1 66"/>
                    <a:gd name="f16" fmla="*/ f4 1 298"/>
                    <a:gd name="f17" fmla="+- f7 0 f5"/>
                    <a:gd name="f18" fmla="+- f6 0 f5"/>
                    <a:gd name="f19" fmla="*/ f14 f0 1"/>
                    <a:gd name="f20" fmla="*/ f18 1 66"/>
                    <a:gd name="f21" fmla="*/ f17 1 298"/>
                    <a:gd name="f22" fmla="*/ 0 f18 1"/>
                    <a:gd name="f23" fmla="*/ 0 f17 1"/>
                    <a:gd name="f24" fmla="*/ 298 f17 1"/>
                    <a:gd name="f25" fmla="*/ 66 f18 1"/>
                    <a:gd name="f26" fmla="*/ 149 f17 1"/>
                    <a:gd name="f27" fmla="*/ f19 1 f2"/>
                    <a:gd name="f28" fmla="*/ f22 1 66"/>
                    <a:gd name="f29" fmla="*/ f23 1 298"/>
                    <a:gd name="f30" fmla="*/ f24 1 298"/>
                    <a:gd name="f31" fmla="*/ f25 1 66"/>
                    <a:gd name="f32" fmla="*/ f26 1 298"/>
                    <a:gd name="f33" fmla="*/ 0 1 f20"/>
                    <a:gd name="f34" fmla="*/ f6 1 f20"/>
                    <a:gd name="f35" fmla="*/ 0 1 f21"/>
                    <a:gd name="f36" fmla="*/ f7 1 f21"/>
                    <a:gd name="f37" fmla="+- f27 0 f1"/>
                    <a:gd name="f38" fmla="*/ f28 1 f20"/>
                    <a:gd name="f39" fmla="*/ f29 1 f21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6 1"/>
                    <a:gd name="f50" fmla="*/ f41 f15 1"/>
                    <a:gd name="f51" fmla="*/ f42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9"/>
                    </a:cxn>
                    <a:cxn ang="f37">
                      <a:pos x="f50" y="f51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6" h="298">
                      <a:moveTo>
                        <a:pt x="f5" y="f5"/>
                      </a:moveTo>
                      <a:cubicBezTo>
                        <a:pt x="f5" y="f7"/>
                        <a:pt x="f5" y="f7"/>
                        <a:pt x="f5" y="f7"/>
                      </a:cubicBezTo>
                      <a:cubicBezTo>
                        <a:pt x="f8" y="f9"/>
                        <a:pt x="f6" y="f10"/>
                        <a:pt x="f6" y="f11"/>
                      </a:cubicBezTo>
                      <a:cubicBezTo>
                        <a:pt x="f6" y="f12"/>
                        <a:pt x="f8" y="f13"/>
                        <a:pt x="f5" y="f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/>
                </a:gra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  <p:sp>
              <p:nvSpPr>
                <p:cNvPr id="93" name="Line 70">
                  <a:extLst>
                    <a:ext uri="{FF2B5EF4-FFF2-40B4-BE49-F238E27FC236}">
                      <a16:creationId xmlns:a16="http://schemas.microsoft.com/office/drawing/2014/main" id="{23C3E062-6764-4CB7-801D-71E7963371C1}"/>
                    </a:ext>
                  </a:extLst>
                </p:cNvPr>
                <p:cNvSpPr/>
                <p:nvPr/>
              </p:nvSpPr>
              <p:spPr>
                <a:xfrm rot="13500015" flipV="1">
                  <a:off x="11152602" y="5229245"/>
                  <a:ext cx="0" cy="9324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+- 0 0 -180"/>
                    <a:gd name="f8" fmla="+- 0 0 -360"/>
                    <a:gd name="f9" fmla="abs f3"/>
                    <a:gd name="f10" fmla="abs f4"/>
                    <a:gd name="f11" fmla="abs f5"/>
                    <a:gd name="f12" fmla="*/ f7 f0 1"/>
                    <a:gd name="f13" fmla="*/ f8 f0 1"/>
                    <a:gd name="f14" fmla="?: f9 f3 1"/>
                    <a:gd name="f15" fmla="?: f10 f4 1"/>
                    <a:gd name="f16" fmla="?: f11 f5 1"/>
                    <a:gd name="f17" fmla="*/ f12 1 f2"/>
                    <a:gd name="f18" fmla="*/ f13 1 f2"/>
                    <a:gd name="f19" fmla="*/ f14 1 21600"/>
                    <a:gd name="f20" fmla="*/ f15 1 21600"/>
                    <a:gd name="f21" fmla="*/ 21600 f14 1"/>
                    <a:gd name="f22" fmla="*/ 21600 f15 1"/>
                    <a:gd name="f23" fmla="+- f17 0 f1"/>
                    <a:gd name="f24" fmla="+- f18 0 f1"/>
                    <a:gd name="f25" fmla="min f20 f19"/>
                    <a:gd name="f26" fmla="*/ f21 1 f16"/>
                    <a:gd name="f27" fmla="*/ f22 1 f16"/>
                    <a:gd name="f28" fmla="val f26"/>
                    <a:gd name="f29" fmla="val f27"/>
                    <a:gd name="f30" fmla="*/ f6 f25 1"/>
                    <a:gd name="f31" fmla="*/ f28 f25 1"/>
                    <a:gd name="f32" fmla="*/ f29 f2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3">
                      <a:pos x="f30" y="f30"/>
                    </a:cxn>
                    <a:cxn ang="f24">
                      <a:pos x="f31" y="f32"/>
                    </a:cxn>
                  </a:cxnLst>
                  <a:rect l="f30" t="f30" r="f31" b="f32"/>
                  <a:pathLst>
                    <a:path>
                      <a:moveTo>
                        <a:pt x="f30" y="f30"/>
                      </a:moveTo>
                      <a:lnTo>
                        <a:pt x="f31" y="f32"/>
                      </a:lnTo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venir Next LT Pro"/>
                  </a:endParaRPr>
                </a:p>
              </p:txBody>
            </p:sp>
          </p:grpSp>
        </p:grpSp>
      </p:grpSp>
      <p:pic>
        <p:nvPicPr>
          <p:cNvPr id="94" name="Obrázek 4">
            <a:extLst>
              <a:ext uri="{FF2B5EF4-FFF2-40B4-BE49-F238E27FC236}">
                <a16:creationId xmlns:a16="http://schemas.microsoft.com/office/drawing/2014/main" id="{B871103D-48B2-4E39-97E4-3F1D16A9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84" y="2214749"/>
            <a:ext cx="6303672" cy="26174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5" name="TextovéPole 94">
            <a:extLst>
              <a:ext uri="{FF2B5EF4-FFF2-40B4-BE49-F238E27FC236}">
                <a16:creationId xmlns:a16="http://schemas.microsoft.com/office/drawing/2014/main" id="{4A7F75A0-23F9-4B80-9E83-5F195EDB3C25}"/>
              </a:ext>
            </a:extLst>
          </p:cNvPr>
          <p:cNvSpPr txBox="1"/>
          <p:nvPr/>
        </p:nvSpPr>
        <p:spPr>
          <a:xfrm>
            <a:off x="4463140" y="4628656"/>
            <a:ext cx="326571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Browallia New" pitchFamily="34"/>
              </a:rPr>
              <a:t>… čaj s úsměvem a v sedě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157</Words>
  <Application>Microsoft Office PowerPoint</Application>
  <PresentationFormat>Širokoúhlá obrazovka</PresentationFormat>
  <Paragraphs>31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Avenir Next LT Pro</vt:lpstr>
      <vt:lpstr>Browallia New</vt:lpstr>
      <vt:lpstr>BrowalliaUPC</vt:lpstr>
      <vt:lpstr>Calibri</vt:lpstr>
      <vt:lpstr>Calisto MT</vt:lpstr>
      <vt:lpstr>Goudy Old Style</vt:lpstr>
      <vt:lpstr>Wingdings</vt:lpstr>
      <vt:lpstr>FrostyVTI</vt:lpstr>
      <vt:lpstr>Prezentace aplikace PowerPoint</vt:lpstr>
      <vt:lpstr>Prezentace aplikace PowerPoint</vt:lpstr>
      <vt:lpstr>Nabídka:</vt:lpstr>
      <vt:lpstr>Prezentace aplikace PowerPoint</vt:lpstr>
      <vt:lpstr>Organizační struktura:</vt:lpstr>
      <vt:lpstr>Kontakt:</vt:lpstr>
      <vt:lpstr>Sociální sítě: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Melcr</dc:creator>
  <cp:lastModifiedBy>Radek Maxa</cp:lastModifiedBy>
  <cp:revision>17</cp:revision>
  <dcterms:created xsi:type="dcterms:W3CDTF">2022-11-20T14:22:13Z</dcterms:created>
  <dcterms:modified xsi:type="dcterms:W3CDTF">2022-11-23T12:11:00Z</dcterms:modified>
</cp:coreProperties>
</file>