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70" r:id="rId13"/>
  </p:sldIdLst>
  <p:sldSz cx="18288000" cy="10287000"/>
  <p:notesSz cx="18288000" cy="10287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dara" panose="020E050203030302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6Rl9Yqx6pqDo24GGHPv0xxaur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00" y="5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 txBox="1">
            <a:spLocks noGrp="1"/>
          </p:cNvSpPr>
          <p:nvPr>
            <p:ph type="title"/>
          </p:nvPr>
        </p:nvSpPr>
        <p:spPr>
          <a:xfrm>
            <a:off x="4639466" y="282578"/>
            <a:ext cx="9009066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0" b="1" i="0">
                <a:solidFill>
                  <a:srgbClr val="6A4A3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9292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0315" y="3873500"/>
            <a:ext cx="12845240" cy="641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0"/>
          <p:cNvSpPr txBox="1">
            <a:spLocks noGrp="1"/>
          </p:cNvSpPr>
          <p:nvPr>
            <p:ph type="ctrTitle"/>
          </p:nvPr>
        </p:nvSpPr>
        <p:spPr>
          <a:xfrm>
            <a:off x="4854820" y="362014"/>
            <a:ext cx="8578359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0" b="1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4639466" y="282578"/>
            <a:ext cx="9009066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0" b="1" i="0">
                <a:solidFill>
                  <a:srgbClr val="6A4A3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1"/>
          </p:nvPr>
        </p:nvSpPr>
        <p:spPr>
          <a:xfrm>
            <a:off x="1309764" y="4678445"/>
            <a:ext cx="15668470" cy="470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4639466" y="282578"/>
            <a:ext cx="9009066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0" b="1" i="0">
                <a:solidFill>
                  <a:srgbClr val="6A4A3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E3D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8"/>
          <p:cNvSpPr txBox="1">
            <a:spLocks noGrp="1"/>
          </p:cNvSpPr>
          <p:nvPr>
            <p:ph type="title"/>
          </p:nvPr>
        </p:nvSpPr>
        <p:spPr>
          <a:xfrm>
            <a:off x="4639466" y="282578"/>
            <a:ext cx="9009066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0" b="1" i="0" u="none" strike="noStrike" cap="none">
                <a:solidFill>
                  <a:srgbClr val="6A4A3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body" idx="1"/>
          </p:nvPr>
        </p:nvSpPr>
        <p:spPr>
          <a:xfrm>
            <a:off x="1309764" y="4678445"/>
            <a:ext cx="15668470" cy="470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ajovnautrikamaradu@gmail.com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9292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47;p1"/>
          <p:cNvGrpSpPr/>
          <p:nvPr/>
        </p:nvGrpSpPr>
        <p:grpSpPr>
          <a:xfrm>
            <a:off x="0" y="0"/>
            <a:ext cx="18288000" cy="10286999"/>
            <a:chOff x="0" y="0"/>
            <a:chExt cx="18288000" cy="10286999"/>
          </a:xfrm>
        </p:grpSpPr>
        <p:sp>
          <p:nvSpPr>
            <p:cNvPr id="48" name="Google Shape;48;p1"/>
            <p:cNvSpPr/>
            <p:nvPr/>
          </p:nvSpPr>
          <p:spPr>
            <a:xfrm>
              <a:off x="0" y="0"/>
              <a:ext cx="18288000" cy="9245600"/>
            </a:xfrm>
            <a:custGeom>
              <a:avLst/>
              <a:gdLst/>
              <a:ahLst/>
              <a:cxnLst/>
              <a:rect l="l" t="t" r="r" b="b"/>
              <a:pathLst>
                <a:path w="18288000" h="9245600" extrusionOk="0">
                  <a:moveTo>
                    <a:pt x="18288000" y="4495799"/>
                  </a:moveTo>
                  <a:lnTo>
                    <a:pt x="0" y="1511299"/>
                  </a:lnTo>
                  <a:lnTo>
                    <a:pt x="318" y="1447799"/>
                  </a:lnTo>
                  <a:lnTo>
                    <a:pt x="1274" y="1371599"/>
                  </a:lnTo>
                  <a:lnTo>
                    <a:pt x="2863" y="1308099"/>
                  </a:lnTo>
                  <a:lnTo>
                    <a:pt x="5083" y="1244599"/>
                  </a:lnTo>
                  <a:lnTo>
                    <a:pt x="7932" y="1181099"/>
                  </a:lnTo>
                  <a:lnTo>
                    <a:pt x="11408" y="1117599"/>
                  </a:lnTo>
                  <a:lnTo>
                    <a:pt x="15508" y="1054099"/>
                  </a:lnTo>
                  <a:lnTo>
                    <a:pt x="20229" y="990599"/>
                  </a:lnTo>
                  <a:lnTo>
                    <a:pt x="25570" y="939799"/>
                  </a:lnTo>
                  <a:lnTo>
                    <a:pt x="31527" y="876299"/>
                  </a:lnTo>
                  <a:lnTo>
                    <a:pt x="38099" y="812799"/>
                  </a:lnTo>
                  <a:lnTo>
                    <a:pt x="45282" y="749299"/>
                  </a:lnTo>
                  <a:lnTo>
                    <a:pt x="53075" y="685799"/>
                  </a:lnTo>
                  <a:lnTo>
                    <a:pt x="61474" y="622299"/>
                  </a:lnTo>
                  <a:lnTo>
                    <a:pt x="70478" y="558799"/>
                  </a:lnTo>
                  <a:lnTo>
                    <a:pt x="80084" y="495299"/>
                  </a:lnTo>
                  <a:lnTo>
                    <a:pt x="90289" y="431799"/>
                  </a:lnTo>
                  <a:lnTo>
                    <a:pt x="101092" y="368299"/>
                  </a:lnTo>
                  <a:lnTo>
                    <a:pt x="112489" y="304799"/>
                  </a:lnTo>
                  <a:lnTo>
                    <a:pt x="124479" y="253999"/>
                  </a:lnTo>
                  <a:lnTo>
                    <a:pt x="137058" y="190499"/>
                  </a:lnTo>
                  <a:lnTo>
                    <a:pt x="150224" y="126999"/>
                  </a:lnTo>
                  <a:lnTo>
                    <a:pt x="163976" y="63499"/>
                  </a:lnTo>
                  <a:lnTo>
                    <a:pt x="178310" y="0"/>
                  </a:lnTo>
                  <a:lnTo>
                    <a:pt x="18288000" y="0"/>
                  </a:lnTo>
                  <a:lnTo>
                    <a:pt x="18288000" y="4495799"/>
                  </a:lnTo>
                  <a:close/>
                </a:path>
                <a:path w="18288000" h="9245600" extrusionOk="0">
                  <a:moveTo>
                    <a:pt x="9040749" y="9245599"/>
                  </a:moveTo>
                  <a:lnTo>
                    <a:pt x="0" y="9245599"/>
                  </a:lnTo>
                  <a:lnTo>
                    <a:pt x="0" y="1511299"/>
                  </a:lnTo>
                  <a:lnTo>
                    <a:pt x="318" y="1574799"/>
                  </a:lnTo>
                  <a:lnTo>
                    <a:pt x="1274" y="1638299"/>
                  </a:lnTo>
                  <a:lnTo>
                    <a:pt x="2863" y="1701799"/>
                  </a:lnTo>
                  <a:lnTo>
                    <a:pt x="5083" y="1765299"/>
                  </a:lnTo>
                  <a:lnTo>
                    <a:pt x="7932" y="1828799"/>
                  </a:lnTo>
                  <a:lnTo>
                    <a:pt x="11408" y="1892299"/>
                  </a:lnTo>
                  <a:lnTo>
                    <a:pt x="15508" y="1955799"/>
                  </a:lnTo>
                  <a:lnTo>
                    <a:pt x="20229" y="2019299"/>
                  </a:lnTo>
                  <a:lnTo>
                    <a:pt x="25570" y="2082799"/>
                  </a:lnTo>
                  <a:lnTo>
                    <a:pt x="31527" y="2146299"/>
                  </a:lnTo>
                  <a:lnTo>
                    <a:pt x="38099" y="2209799"/>
                  </a:lnTo>
                  <a:lnTo>
                    <a:pt x="45282" y="2260599"/>
                  </a:lnTo>
                  <a:lnTo>
                    <a:pt x="53075" y="2324099"/>
                  </a:lnTo>
                  <a:lnTo>
                    <a:pt x="61474" y="2387599"/>
                  </a:lnTo>
                  <a:lnTo>
                    <a:pt x="70478" y="2451099"/>
                  </a:lnTo>
                  <a:lnTo>
                    <a:pt x="80084" y="2514599"/>
                  </a:lnTo>
                  <a:lnTo>
                    <a:pt x="90289" y="2578099"/>
                  </a:lnTo>
                  <a:lnTo>
                    <a:pt x="101092" y="2641599"/>
                  </a:lnTo>
                  <a:lnTo>
                    <a:pt x="112489" y="2705099"/>
                  </a:lnTo>
                  <a:lnTo>
                    <a:pt x="124479" y="2755899"/>
                  </a:lnTo>
                  <a:lnTo>
                    <a:pt x="137058" y="2819399"/>
                  </a:lnTo>
                  <a:lnTo>
                    <a:pt x="150224" y="2882899"/>
                  </a:lnTo>
                  <a:lnTo>
                    <a:pt x="163976" y="2946399"/>
                  </a:lnTo>
                  <a:lnTo>
                    <a:pt x="178310" y="3009899"/>
                  </a:lnTo>
                  <a:lnTo>
                    <a:pt x="193223" y="3060699"/>
                  </a:lnTo>
                  <a:lnTo>
                    <a:pt x="208715" y="3124199"/>
                  </a:lnTo>
                  <a:lnTo>
                    <a:pt x="224781" y="3187699"/>
                  </a:lnTo>
                  <a:lnTo>
                    <a:pt x="241420" y="3251199"/>
                  </a:lnTo>
                  <a:lnTo>
                    <a:pt x="258629" y="3301999"/>
                  </a:lnTo>
                  <a:lnTo>
                    <a:pt x="276406" y="3365499"/>
                  </a:lnTo>
                  <a:lnTo>
                    <a:pt x="294748" y="3428999"/>
                  </a:lnTo>
                  <a:lnTo>
                    <a:pt x="313653" y="3479799"/>
                  </a:lnTo>
                  <a:lnTo>
                    <a:pt x="333119" y="3543299"/>
                  </a:lnTo>
                  <a:lnTo>
                    <a:pt x="353142" y="3606799"/>
                  </a:lnTo>
                  <a:lnTo>
                    <a:pt x="373721" y="3657599"/>
                  </a:lnTo>
                  <a:lnTo>
                    <a:pt x="394853" y="3721099"/>
                  </a:lnTo>
                  <a:lnTo>
                    <a:pt x="416535" y="3784599"/>
                  </a:lnTo>
                  <a:lnTo>
                    <a:pt x="438766" y="3835399"/>
                  </a:lnTo>
                  <a:lnTo>
                    <a:pt x="461542" y="3898899"/>
                  </a:lnTo>
                  <a:lnTo>
                    <a:pt x="484862" y="3949699"/>
                  </a:lnTo>
                  <a:lnTo>
                    <a:pt x="508722" y="4013199"/>
                  </a:lnTo>
                  <a:lnTo>
                    <a:pt x="533121" y="4063999"/>
                  </a:lnTo>
                  <a:lnTo>
                    <a:pt x="558056" y="4127499"/>
                  </a:lnTo>
                  <a:lnTo>
                    <a:pt x="583524" y="4178299"/>
                  </a:lnTo>
                  <a:lnTo>
                    <a:pt x="609523" y="4241799"/>
                  </a:lnTo>
                  <a:lnTo>
                    <a:pt x="636051" y="4292599"/>
                  </a:lnTo>
                  <a:lnTo>
                    <a:pt x="663105" y="4356099"/>
                  </a:lnTo>
                  <a:lnTo>
                    <a:pt x="690682" y="4406899"/>
                  </a:lnTo>
                  <a:lnTo>
                    <a:pt x="718781" y="4470399"/>
                  </a:lnTo>
                  <a:lnTo>
                    <a:pt x="747398" y="4521199"/>
                  </a:lnTo>
                  <a:lnTo>
                    <a:pt x="776532" y="4571999"/>
                  </a:lnTo>
                  <a:lnTo>
                    <a:pt x="806180" y="4635499"/>
                  </a:lnTo>
                  <a:lnTo>
                    <a:pt x="836339" y="4686299"/>
                  </a:lnTo>
                  <a:lnTo>
                    <a:pt x="867007" y="4737099"/>
                  </a:lnTo>
                  <a:lnTo>
                    <a:pt x="898182" y="4800599"/>
                  </a:lnTo>
                  <a:lnTo>
                    <a:pt x="929861" y="4851399"/>
                  </a:lnTo>
                  <a:lnTo>
                    <a:pt x="962041" y="4902199"/>
                  </a:lnTo>
                  <a:lnTo>
                    <a:pt x="994721" y="4952999"/>
                  </a:lnTo>
                  <a:lnTo>
                    <a:pt x="1027897" y="5016499"/>
                  </a:lnTo>
                  <a:lnTo>
                    <a:pt x="1061568" y="5067299"/>
                  </a:lnTo>
                  <a:lnTo>
                    <a:pt x="1095730" y="5118099"/>
                  </a:lnTo>
                  <a:lnTo>
                    <a:pt x="1130382" y="5168899"/>
                  </a:lnTo>
                  <a:lnTo>
                    <a:pt x="1165521" y="5219699"/>
                  </a:lnTo>
                  <a:lnTo>
                    <a:pt x="1201145" y="5270499"/>
                  </a:lnTo>
                  <a:lnTo>
                    <a:pt x="1237250" y="5333999"/>
                  </a:lnTo>
                  <a:lnTo>
                    <a:pt x="1273835" y="5384799"/>
                  </a:lnTo>
                  <a:lnTo>
                    <a:pt x="1310897" y="5435599"/>
                  </a:lnTo>
                  <a:lnTo>
                    <a:pt x="1348434" y="5486399"/>
                  </a:lnTo>
                  <a:lnTo>
                    <a:pt x="1386444" y="5537199"/>
                  </a:lnTo>
                  <a:lnTo>
                    <a:pt x="1424923" y="5587999"/>
                  </a:lnTo>
                  <a:lnTo>
                    <a:pt x="1463869" y="5638799"/>
                  </a:lnTo>
                  <a:lnTo>
                    <a:pt x="1503281" y="5689599"/>
                  </a:lnTo>
                  <a:lnTo>
                    <a:pt x="1543154" y="5740399"/>
                  </a:lnTo>
                  <a:lnTo>
                    <a:pt x="1583488" y="5791199"/>
                  </a:lnTo>
                  <a:lnTo>
                    <a:pt x="1624280" y="5829299"/>
                  </a:lnTo>
                  <a:lnTo>
                    <a:pt x="1665526" y="5880099"/>
                  </a:lnTo>
                  <a:lnTo>
                    <a:pt x="1707226" y="5930899"/>
                  </a:lnTo>
                  <a:lnTo>
                    <a:pt x="1749375" y="5981699"/>
                  </a:lnTo>
                  <a:lnTo>
                    <a:pt x="1791973" y="6032499"/>
                  </a:lnTo>
                  <a:lnTo>
                    <a:pt x="1835015" y="6083299"/>
                  </a:lnTo>
                  <a:lnTo>
                    <a:pt x="1878501" y="6121399"/>
                  </a:lnTo>
                  <a:lnTo>
                    <a:pt x="1922427" y="6172199"/>
                  </a:lnTo>
                  <a:lnTo>
                    <a:pt x="1966791" y="6222999"/>
                  </a:lnTo>
                  <a:lnTo>
                    <a:pt x="2011591" y="6273799"/>
                  </a:lnTo>
                  <a:lnTo>
                    <a:pt x="2056823" y="6311899"/>
                  </a:lnTo>
                  <a:lnTo>
                    <a:pt x="2102487" y="6362699"/>
                  </a:lnTo>
                  <a:lnTo>
                    <a:pt x="2148578" y="6413499"/>
                  </a:lnTo>
                  <a:lnTo>
                    <a:pt x="2195096" y="6451599"/>
                  </a:lnTo>
                  <a:lnTo>
                    <a:pt x="2242036" y="6502399"/>
                  </a:lnTo>
                  <a:lnTo>
                    <a:pt x="2289398" y="6540499"/>
                  </a:lnTo>
                  <a:lnTo>
                    <a:pt x="2337178" y="6591299"/>
                  </a:lnTo>
                  <a:lnTo>
                    <a:pt x="2385374" y="6629399"/>
                  </a:lnTo>
                  <a:lnTo>
                    <a:pt x="2433983" y="6680199"/>
                  </a:lnTo>
                  <a:lnTo>
                    <a:pt x="2483004" y="6718299"/>
                  </a:lnTo>
                  <a:lnTo>
                    <a:pt x="2532433" y="6769099"/>
                  </a:lnTo>
                  <a:lnTo>
                    <a:pt x="2582268" y="6807199"/>
                  </a:lnTo>
                  <a:lnTo>
                    <a:pt x="2632507" y="6857999"/>
                  </a:lnTo>
                  <a:lnTo>
                    <a:pt x="2734187" y="6934199"/>
                  </a:lnTo>
                  <a:lnTo>
                    <a:pt x="2785623" y="6984999"/>
                  </a:lnTo>
                  <a:lnTo>
                    <a:pt x="2889673" y="7061199"/>
                  </a:lnTo>
                  <a:lnTo>
                    <a:pt x="2942283" y="7111999"/>
                  </a:lnTo>
                  <a:lnTo>
                    <a:pt x="3102424" y="7226299"/>
                  </a:lnTo>
                  <a:lnTo>
                    <a:pt x="3265977" y="7340599"/>
                  </a:lnTo>
                  <a:lnTo>
                    <a:pt x="3321242" y="7391399"/>
                  </a:lnTo>
                  <a:lnTo>
                    <a:pt x="3545972" y="7543799"/>
                  </a:lnTo>
                  <a:lnTo>
                    <a:pt x="3603060" y="7569199"/>
                  </a:lnTo>
                  <a:lnTo>
                    <a:pt x="3893809" y="7759699"/>
                  </a:lnTo>
                  <a:lnTo>
                    <a:pt x="3953003" y="7785099"/>
                  </a:lnTo>
                  <a:lnTo>
                    <a:pt x="4132632" y="7899399"/>
                  </a:lnTo>
                  <a:lnTo>
                    <a:pt x="4193182" y="7924799"/>
                  </a:lnTo>
                  <a:lnTo>
                    <a:pt x="4254065" y="7962899"/>
                  </a:lnTo>
                  <a:lnTo>
                    <a:pt x="4315278" y="7988299"/>
                  </a:lnTo>
                  <a:lnTo>
                    <a:pt x="4376819" y="8026399"/>
                  </a:lnTo>
                  <a:lnTo>
                    <a:pt x="4438685" y="8051799"/>
                  </a:lnTo>
                  <a:lnTo>
                    <a:pt x="4500874" y="8089899"/>
                  </a:lnTo>
                  <a:lnTo>
                    <a:pt x="4563384" y="8115299"/>
                  </a:lnTo>
                  <a:lnTo>
                    <a:pt x="4626212" y="8153399"/>
                  </a:lnTo>
                  <a:lnTo>
                    <a:pt x="4689356" y="8178799"/>
                  </a:lnTo>
                  <a:lnTo>
                    <a:pt x="4752812" y="8216899"/>
                  </a:lnTo>
                  <a:lnTo>
                    <a:pt x="4880655" y="8267699"/>
                  </a:lnTo>
                  <a:lnTo>
                    <a:pt x="4945037" y="8305799"/>
                  </a:lnTo>
                  <a:lnTo>
                    <a:pt x="5205572" y="8407399"/>
                  </a:lnTo>
                  <a:lnTo>
                    <a:pt x="5271446" y="8445499"/>
                  </a:lnTo>
                  <a:lnTo>
                    <a:pt x="5740579" y="8623299"/>
                  </a:lnTo>
                  <a:lnTo>
                    <a:pt x="5808713" y="8635999"/>
                  </a:lnTo>
                  <a:lnTo>
                    <a:pt x="6083943" y="8737599"/>
                  </a:lnTo>
                  <a:lnTo>
                    <a:pt x="6153411" y="8750299"/>
                  </a:lnTo>
                  <a:lnTo>
                    <a:pt x="6293122" y="8801099"/>
                  </a:lnTo>
                  <a:lnTo>
                    <a:pt x="6363361" y="8813799"/>
                  </a:lnTo>
                  <a:lnTo>
                    <a:pt x="6433851" y="8839199"/>
                  </a:lnTo>
                  <a:lnTo>
                    <a:pt x="6504591" y="8851899"/>
                  </a:lnTo>
                  <a:lnTo>
                    <a:pt x="6575578" y="8877299"/>
                  </a:lnTo>
                  <a:lnTo>
                    <a:pt x="6646810" y="8889999"/>
                  </a:lnTo>
                  <a:lnTo>
                    <a:pt x="6718284" y="8915399"/>
                  </a:lnTo>
                  <a:lnTo>
                    <a:pt x="6861949" y="8940799"/>
                  </a:lnTo>
                  <a:lnTo>
                    <a:pt x="6934135" y="8966199"/>
                  </a:lnTo>
                  <a:lnTo>
                    <a:pt x="7152077" y="9004299"/>
                  </a:lnTo>
                  <a:lnTo>
                    <a:pt x="7225177" y="9029699"/>
                  </a:lnTo>
                  <a:lnTo>
                    <a:pt x="7892808" y="9143999"/>
                  </a:lnTo>
                  <a:lnTo>
                    <a:pt x="7968025" y="9143999"/>
                  </a:lnTo>
                  <a:lnTo>
                    <a:pt x="8194854" y="9182099"/>
                  </a:lnTo>
                  <a:lnTo>
                    <a:pt x="8270849" y="9182099"/>
                  </a:lnTo>
                  <a:lnTo>
                    <a:pt x="8347032" y="9194799"/>
                  </a:lnTo>
                  <a:lnTo>
                    <a:pt x="8423400" y="9194799"/>
                  </a:lnTo>
                  <a:lnTo>
                    <a:pt x="8499953" y="9207499"/>
                  </a:lnTo>
                  <a:lnTo>
                    <a:pt x="8576686" y="9207499"/>
                  </a:lnTo>
                  <a:lnTo>
                    <a:pt x="8653598" y="9220199"/>
                  </a:lnTo>
                  <a:lnTo>
                    <a:pt x="8730686" y="9220199"/>
                  </a:lnTo>
                  <a:lnTo>
                    <a:pt x="8807947" y="9232899"/>
                  </a:lnTo>
                  <a:lnTo>
                    <a:pt x="8962981" y="9232899"/>
                  </a:lnTo>
                  <a:lnTo>
                    <a:pt x="9040749" y="9245599"/>
                  </a:lnTo>
                  <a:close/>
                </a:path>
                <a:path w="18288000" h="9245600" extrusionOk="0">
                  <a:moveTo>
                    <a:pt x="11128616" y="9143999"/>
                  </a:moveTo>
                  <a:lnTo>
                    <a:pt x="7892808" y="9143999"/>
                  </a:lnTo>
                  <a:lnTo>
                    <a:pt x="7225177" y="9029699"/>
                  </a:lnTo>
                  <a:lnTo>
                    <a:pt x="7152077" y="9004299"/>
                  </a:lnTo>
                  <a:lnTo>
                    <a:pt x="6934135" y="8966199"/>
                  </a:lnTo>
                  <a:lnTo>
                    <a:pt x="6861949" y="8940799"/>
                  </a:lnTo>
                  <a:lnTo>
                    <a:pt x="6718284" y="8915399"/>
                  </a:lnTo>
                  <a:lnTo>
                    <a:pt x="6646810" y="8889999"/>
                  </a:lnTo>
                  <a:lnTo>
                    <a:pt x="6575578" y="8877299"/>
                  </a:lnTo>
                  <a:lnTo>
                    <a:pt x="6504591" y="8851899"/>
                  </a:lnTo>
                  <a:lnTo>
                    <a:pt x="6433851" y="8839199"/>
                  </a:lnTo>
                  <a:lnTo>
                    <a:pt x="6363361" y="8813799"/>
                  </a:lnTo>
                  <a:lnTo>
                    <a:pt x="6293122" y="8801099"/>
                  </a:lnTo>
                  <a:lnTo>
                    <a:pt x="6153411" y="8750299"/>
                  </a:lnTo>
                  <a:lnTo>
                    <a:pt x="6083943" y="8737599"/>
                  </a:lnTo>
                  <a:lnTo>
                    <a:pt x="5808713" y="8635999"/>
                  </a:lnTo>
                  <a:lnTo>
                    <a:pt x="5740579" y="8623299"/>
                  </a:lnTo>
                  <a:lnTo>
                    <a:pt x="5271446" y="8445499"/>
                  </a:lnTo>
                  <a:lnTo>
                    <a:pt x="5205572" y="8407399"/>
                  </a:lnTo>
                  <a:lnTo>
                    <a:pt x="4945037" y="8305799"/>
                  </a:lnTo>
                  <a:lnTo>
                    <a:pt x="4880655" y="8267699"/>
                  </a:lnTo>
                  <a:lnTo>
                    <a:pt x="4752812" y="8216899"/>
                  </a:lnTo>
                  <a:lnTo>
                    <a:pt x="4689356" y="8178799"/>
                  </a:lnTo>
                  <a:lnTo>
                    <a:pt x="4626212" y="8153399"/>
                  </a:lnTo>
                  <a:lnTo>
                    <a:pt x="4563384" y="8115299"/>
                  </a:lnTo>
                  <a:lnTo>
                    <a:pt x="4500874" y="8089899"/>
                  </a:lnTo>
                  <a:lnTo>
                    <a:pt x="4438685" y="8051799"/>
                  </a:lnTo>
                  <a:lnTo>
                    <a:pt x="4376819" y="8026399"/>
                  </a:lnTo>
                  <a:lnTo>
                    <a:pt x="4315278" y="7988299"/>
                  </a:lnTo>
                  <a:lnTo>
                    <a:pt x="4254065" y="7962899"/>
                  </a:lnTo>
                  <a:lnTo>
                    <a:pt x="4193182" y="7924799"/>
                  </a:lnTo>
                  <a:lnTo>
                    <a:pt x="4132632" y="7899399"/>
                  </a:lnTo>
                  <a:lnTo>
                    <a:pt x="3953003" y="7785099"/>
                  </a:lnTo>
                  <a:lnTo>
                    <a:pt x="3893809" y="7759699"/>
                  </a:lnTo>
                  <a:lnTo>
                    <a:pt x="3603060" y="7569199"/>
                  </a:lnTo>
                  <a:lnTo>
                    <a:pt x="3545972" y="7543799"/>
                  </a:lnTo>
                  <a:lnTo>
                    <a:pt x="3321242" y="7391399"/>
                  </a:lnTo>
                  <a:lnTo>
                    <a:pt x="3265977" y="7340599"/>
                  </a:lnTo>
                  <a:lnTo>
                    <a:pt x="3102424" y="7226299"/>
                  </a:lnTo>
                  <a:lnTo>
                    <a:pt x="2942283" y="7111999"/>
                  </a:lnTo>
                  <a:lnTo>
                    <a:pt x="2889673" y="7061199"/>
                  </a:lnTo>
                  <a:lnTo>
                    <a:pt x="2785623" y="6984999"/>
                  </a:lnTo>
                  <a:lnTo>
                    <a:pt x="2734187" y="6934199"/>
                  </a:lnTo>
                  <a:lnTo>
                    <a:pt x="2632507" y="6857999"/>
                  </a:lnTo>
                  <a:lnTo>
                    <a:pt x="2582268" y="6807199"/>
                  </a:lnTo>
                  <a:lnTo>
                    <a:pt x="2532433" y="6769099"/>
                  </a:lnTo>
                  <a:lnTo>
                    <a:pt x="2483004" y="6718299"/>
                  </a:lnTo>
                  <a:lnTo>
                    <a:pt x="2433983" y="6680199"/>
                  </a:lnTo>
                  <a:lnTo>
                    <a:pt x="2385374" y="6629399"/>
                  </a:lnTo>
                  <a:lnTo>
                    <a:pt x="2337178" y="6591299"/>
                  </a:lnTo>
                  <a:lnTo>
                    <a:pt x="2289398" y="6540499"/>
                  </a:lnTo>
                  <a:lnTo>
                    <a:pt x="2242036" y="6502399"/>
                  </a:lnTo>
                  <a:lnTo>
                    <a:pt x="2195096" y="6451599"/>
                  </a:lnTo>
                  <a:lnTo>
                    <a:pt x="2148578" y="6413499"/>
                  </a:lnTo>
                  <a:lnTo>
                    <a:pt x="2102487" y="6362699"/>
                  </a:lnTo>
                  <a:lnTo>
                    <a:pt x="2056823" y="6311899"/>
                  </a:lnTo>
                  <a:lnTo>
                    <a:pt x="2011591" y="6273799"/>
                  </a:lnTo>
                  <a:lnTo>
                    <a:pt x="1966791" y="6222999"/>
                  </a:lnTo>
                  <a:lnTo>
                    <a:pt x="1922427" y="6172199"/>
                  </a:lnTo>
                  <a:lnTo>
                    <a:pt x="1878501" y="6121399"/>
                  </a:lnTo>
                  <a:lnTo>
                    <a:pt x="1835015" y="6083299"/>
                  </a:lnTo>
                  <a:lnTo>
                    <a:pt x="1791973" y="6032499"/>
                  </a:lnTo>
                  <a:lnTo>
                    <a:pt x="1749375" y="5981699"/>
                  </a:lnTo>
                  <a:lnTo>
                    <a:pt x="1707226" y="5930899"/>
                  </a:lnTo>
                  <a:lnTo>
                    <a:pt x="1665526" y="5880099"/>
                  </a:lnTo>
                  <a:lnTo>
                    <a:pt x="1624280" y="5829299"/>
                  </a:lnTo>
                  <a:lnTo>
                    <a:pt x="1583488" y="5791199"/>
                  </a:lnTo>
                  <a:lnTo>
                    <a:pt x="1543154" y="5740399"/>
                  </a:lnTo>
                  <a:lnTo>
                    <a:pt x="1503281" y="5689599"/>
                  </a:lnTo>
                  <a:lnTo>
                    <a:pt x="1463869" y="5638799"/>
                  </a:lnTo>
                  <a:lnTo>
                    <a:pt x="1424923" y="5587999"/>
                  </a:lnTo>
                  <a:lnTo>
                    <a:pt x="1386444" y="5537199"/>
                  </a:lnTo>
                  <a:lnTo>
                    <a:pt x="1348434" y="5486399"/>
                  </a:lnTo>
                  <a:lnTo>
                    <a:pt x="1310897" y="5435599"/>
                  </a:lnTo>
                  <a:lnTo>
                    <a:pt x="1273835" y="5384799"/>
                  </a:lnTo>
                  <a:lnTo>
                    <a:pt x="1237250" y="5333999"/>
                  </a:lnTo>
                  <a:lnTo>
                    <a:pt x="1201145" y="5270499"/>
                  </a:lnTo>
                  <a:lnTo>
                    <a:pt x="1165521" y="5219699"/>
                  </a:lnTo>
                  <a:lnTo>
                    <a:pt x="1130382" y="5168899"/>
                  </a:lnTo>
                  <a:lnTo>
                    <a:pt x="1095730" y="5118099"/>
                  </a:lnTo>
                  <a:lnTo>
                    <a:pt x="1061568" y="5067299"/>
                  </a:lnTo>
                  <a:lnTo>
                    <a:pt x="1027897" y="5016499"/>
                  </a:lnTo>
                  <a:lnTo>
                    <a:pt x="994721" y="4952999"/>
                  </a:lnTo>
                  <a:lnTo>
                    <a:pt x="962041" y="4902199"/>
                  </a:lnTo>
                  <a:lnTo>
                    <a:pt x="929861" y="4851399"/>
                  </a:lnTo>
                  <a:lnTo>
                    <a:pt x="898182" y="4800599"/>
                  </a:lnTo>
                  <a:lnTo>
                    <a:pt x="867007" y="4737099"/>
                  </a:lnTo>
                  <a:lnTo>
                    <a:pt x="836339" y="4686299"/>
                  </a:lnTo>
                  <a:lnTo>
                    <a:pt x="806180" y="4635499"/>
                  </a:lnTo>
                  <a:lnTo>
                    <a:pt x="776532" y="4571999"/>
                  </a:lnTo>
                  <a:lnTo>
                    <a:pt x="747398" y="4521199"/>
                  </a:lnTo>
                  <a:lnTo>
                    <a:pt x="718781" y="4470399"/>
                  </a:lnTo>
                  <a:lnTo>
                    <a:pt x="690682" y="4406899"/>
                  </a:lnTo>
                  <a:lnTo>
                    <a:pt x="663105" y="4356099"/>
                  </a:lnTo>
                  <a:lnTo>
                    <a:pt x="636051" y="4292599"/>
                  </a:lnTo>
                  <a:lnTo>
                    <a:pt x="609523" y="4241799"/>
                  </a:lnTo>
                  <a:lnTo>
                    <a:pt x="583524" y="4178299"/>
                  </a:lnTo>
                  <a:lnTo>
                    <a:pt x="558056" y="4127499"/>
                  </a:lnTo>
                  <a:lnTo>
                    <a:pt x="533121" y="4063999"/>
                  </a:lnTo>
                  <a:lnTo>
                    <a:pt x="508722" y="4013199"/>
                  </a:lnTo>
                  <a:lnTo>
                    <a:pt x="484862" y="3949699"/>
                  </a:lnTo>
                  <a:lnTo>
                    <a:pt x="461542" y="3898899"/>
                  </a:lnTo>
                  <a:lnTo>
                    <a:pt x="438766" y="3835399"/>
                  </a:lnTo>
                  <a:lnTo>
                    <a:pt x="416535" y="3784599"/>
                  </a:lnTo>
                  <a:lnTo>
                    <a:pt x="394853" y="3721099"/>
                  </a:lnTo>
                  <a:lnTo>
                    <a:pt x="373721" y="3657599"/>
                  </a:lnTo>
                  <a:lnTo>
                    <a:pt x="353142" y="3606799"/>
                  </a:lnTo>
                  <a:lnTo>
                    <a:pt x="333119" y="3543299"/>
                  </a:lnTo>
                  <a:lnTo>
                    <a:pt x="313653" y="3479799"/>
                  </a:lnTo>
                  <a:lnTo>
                    <a:pt x="294748" y="3428999"/>
                  </a:lnTo>
                  <a:lnTo>
                    <a:pt x="276406" y="3365499"/>
                  </a:lnTo>
                  <a:lnTo>
                    <a:pt x="258629" y="3301999"/>
                  </a:lnTo>
                  <a:lnTo>
                    <a:pt x="241420" y="3251199"/>
                  </a:lnTo>
                  <a:lnTo>
                    <a:pt x="224781" y="3187699"/>
                  </a:lnTo>
                  <a:lnTo>
                    <a:pt x="208715" y="3124199"/>
                  </a:lnTo>
                  <a:lnTo>
                    <a:pt x="193223" y="3060699"/>
                  </a:lnTo>
                  <a:lnTo>
                    <a:pt x="178310" y="3009899"/>
                  </a:lnTo>
                  <a:lnTo>
                    <a:pt x="163976" y="2946399"/>
                  </a:lnTo>
                  <a:lnTo>
                    <a:pt x="150224" y="2882899"/>
                  </a:lnTo>
                  <a:lnTo>
                    <a:pt x="137058" y="2819399"/>
                  </a:lnTo>
                  <a:lnTo>
                    <a:pt x="124479" y="2755899"/>
                  </a:lnTo>
                  <a:lnTo>
                    <a:pt x="112489" y="2705099"/>
                  </a:lnTo>
                  <a:lnTo>
                    <a:pt x="101092" y="2641599"/>
                  </a:lnTo>
                  <a:lnTo>
                    <a:pt x="90289" y="2578099"/>
                  </a:lnTo>
                  <a:lnTo>
                    <a:pt x="80084" y="2514599"/>
                  </a:lnTo>
                  <a:lnTo>
                    <a:pt x="70478" y="2451099"/>
                  </a:lnTo>
                  <a:lnTo>
                    <a:pt x="61474" y="2387599"/>
                  </a:lnTo>
                  <a:lnTo>
                    <a:pt x="53075" y="2324099"/>
                  </a:lnTo>
                  <a:lnTo>
                    <a:pt x="45282" y="2260599"/>
                  </a:lnTo>
                  <a:lnTo>
                    <a:pt x="38099" y="2209799"/>
                  </a:lnTo>
                  <a:lnTo>
                    <a:pt x="31527" y="2146299"/>
                  </a:lnTo>
                  <a:lnTo>
                    <a:pt x="25570" y="2082799"/>
                  </a:lnTo>
                  <a:lnTo>
                    <a:pt x="20229" y="2019299"/>
                  </a:lnTo>
                  <a:lnTo>
                    <a:pt x="15508" y="1955799"/>
                  </a:lnTo>
                  <a:lnTo>
                    <a:pt x="11408" y="1892299"/>
                  </a:lnTo>
                  <a:lnTo>
                    <a:pt x="7932" y="1828799"/>
                  </a:lnTo>
                  <a:lnTo>
                    <a:pt x="5083" y="1765299"/>
                  </a:lnTo>
                  <a:lnTo>
                    <a:pt x="2863" y="1701799"/>
                  </a:lnTo>
                  <a:lnTo>
                    <a:pt x="1274" y="1638299"/>
                  </a:lnTo>
                  <a:lnTo>
                    <a:pt x="318" y="1574799"/>
                  </a:lnTo>
                  <a:lnTo>
                    <a:pt x="0" y="1511299"/>
                  </a:lnTo>
                  <a:lnTo>
                    <a:pt x="18288000" y="4495799"/>
                  </a:lnTo>
                  <a:lnTo>
                    <a:pt x="18274025" y="4521199"/>
                  </a:lnTo>
                  <a:lnTo>
                    <a:pt x="18244891" y="4571999"/>
                  </a:lnTo>
                  <a:lnTo>
                    <a:pt x="18215244" y="4635499"/>
                  </a:lnTo>
                  <a:lnTo>
                    <a:pt x="18185085" y="4686299"/>
                  </a:lnTo>
                  <a:lnTo>
                    <a:pt x="18154416" y="4737099"/>
                  </a:lnTo>
                  <a:lnTo>
                    <a:pt x="18123242" y="4800599"/>
                  </a:lnTo>
                  <a:lnTo>
                    <a:pt x="18091563" y="4851399"/>
                  </a:lnTo>
                  <a:lnTo>
                    <a:pt x="18059382" y="4902199"/>
                  </a:lnTo>
                  <a:lnTo>
                    <a:pt x="18026703" y="4952999"/>
                  </a:lnTo>
                  <a:lnTo>
                    <a:pt x="17993526" y="5016499"/>
                  </a:lnTo>
                  <a:lnTo>
                    <a:pt x="17959856" y="5067299"/>
                  </a:lnTo>
                  <a:lnTo>
                    <a:pt x="17925693" y="5118099"/>
                  </a:lnTo>
                  <a:lnTo>
                    <a:pt x="17891041" y="5168899"/>
                  </a:lnTo>
                  <a:lnTo>
                    <a:pt x="17855902" y="5219699"/>
                  </a:lnTo>
                  <a:lnTo>
                    <a:pt x="17820279" y="5270499"/>
                  </a:lnTo>
                  <a:lnTo>
                    <a:pt x="17784174" y="5333999"/>
                  </a:lnTo>
                  <a:lnTo>
                    <a:pt x="17747589" y="5384799"/>
                  </a:lnTo>
                  <a:lnTo>
                    <a:pt x="17710526" y="5435599"/>
                  </a:lnTo>
                  <a:lnTo>
                    <a:pt x="17672989" y="5486399"/>
                  </a:lnTo>
                  <a:lnTo>
                    <a:pt x="17634980" y="5537199"/>
                  </a:lnTo>
                  <a:lnTo>
                    <a:pt x="17596501" y="5587999"/>
                  </a:lnTo>
                  <a:lnTo>
                    <a:pt x="17557555" y="5638799"/>
                  </a:lnTo>
                  <a:lnTo>
                    <a:pt x="17518143" y="5689599"/>
                  </a:lnTo>
                  <a:lnTo>
                    <a:pt x="17478269" y="5740399"/>
                  </a:lnTo>
                  <a:lnTo>
                    <a:pt x="17437935" y="5791199"/>
                  </a:lnTo>
                  <a:lnTo>
                    <a:pt x="17397144" y="5829299"/>
                  </a:lnTo>
                  <a:lnTo>
                    <a:pt x="17355897" y="5880099"/>
                  </a:lnTo>
                  <a:lnTo>
                    <a:pt x="17314198" y="5930899"/>
                  </a:lnTo>
                  <a:lnTo>
                    <a:pt x="17272049" y="5981699"/>
                  </a:lnTo>
                  <a:lnTo>
                    <a:pt x="17229451" y="6032499"/>
                  </a:lnTo>
                  <a:lnTo>
                    <a:pt x="17186408" y="6083299"/>
                  </a:lnTo>
                  <a:lnTo>
                    <a:pt x="17142923" y="6121399"/>
                  </a:lnTo>
                  <a:lnTo>
                    <a:pt x="17098997" y="6172199"/>
                  </a:lnTo>
                  <a:lnTo>
                    <a:pt x="17054633" y="6222999"/>
                  </a:lnTo>
                  <a:lnTo>
                    <a:pt x="17009833" y="6273799"/>
                  </a:lnTo>
                  <a:lnTo>
                    <a:pt x="16964601" y="6311899"/>
                  </a:lnTo>
                  <a:lnTo>
                    <a:pt x="16918937" y="6362699"/>
                  </a:lnTo>
                  <a:lnTo>
                    <a:pt x="16872846" y="6413499"/>
                  </a:lnTo>
                  <a:lnTo>
                    <a:pt x="16826328" y="6451599"/>
                  </a:lnTo>
                  <a:lnTo>
                    <a:pt x="16779388" y="6502399"/>
                  </a:lnTo>
                  <a:lnTo>
                    <a:pt x="16732026" y="6540499"/>
                  </a:lnTo>
                  <a:lnTo>
                    <a:pt x="16684246" y="6591299"/>
                  </a:lnTo>
                  <a:lnTo>
                    <a:pt x="16636050" y="6629399"/>
                  </a:lnTo>
                  <a:lnTo>
                    <a:pt x="16587441" y="6680199"/>
                  </a:lnTo>
                  <a:lnTo>
                    <a:pt x="16538420" y="6718299"/>
                  </a:lnTo>
                  <a:lnTo>
                    <a:pt x="16488991" y="6769099"/>
                  </a:lnTo>
                  <a:lnTo>
                    <a:pt x="16439156" y="6807199"/>
                  </a:lnTo>
                  <a:lnTo>
                    <a:pt x="16388916" y="6857999"/>
                  </a:lnTo>
                  <a:lnTo>
                    <a:pt x="16287237" y="6934199"/>
                  </a:lnTo>
                  <a:lnTo>
                    <a:pt x="16235801" y="6984999"/>
                  </a:lnTo>
                  <a:lnTo>
                    <a:pt x="16131751" y="7061199"/>
                  </a:lnTo>
                  <a:lnTo>
                    <a:pt x="16079140" y="7111999"/>
                  </a:lnTo>
                  <a:lnTo>
                    <a:pt x="15919000" y="7226299"/>
                  </a:lnTo>
                  <a:lnTo>
                    <a:pt x="15755447" y="7340599"/>
                  </a:lnTo>
                  <a:lnTo>
                    <a:pt x="15700182" y="7391399"/>
                  </a:lnTo>
                  <a:lnTo>
                    <a:pt x="15475452" y="7543799"/>
                  </a:lnTo>
                  <a:lnTo>
                    <a:pt x="15418364" y="7569199"/>
                  </a:lnTo>
                  <a:lnTo>
                    <a:pt x="15127615" y="7759699"/>
                  </a:lnTo>
                  <a:lnTo>
                    <a:pt x="15068421" y="7785099"/>
                  </a:lnTo>
                  <a:lnTo>
                    <a:pt x="14888792" y="7899399"/>
                  </a:lnTo>
                  <a:lnTo>
                    <a:pt x="14828242" y="7924799"/>
                  </a:lnTo>
                  <a:lnTo>
                    <a:pt x="14767359" y="7962899"/>
                  </a:lnTo>
                  <a:lnTo>
                    <a:pt x="14706146" y="7988299"/>
                  </a:lnTo>
                  <a:lnTo>
                    <a:pt x="14644605" y="8026399"/>
                  </a:lnTo>
                  <a:lnTo>
                    <a:pt x="14582739" y="8051799"/>
                  </a:lnTo>
                  <a:lnTo>
                    <a:pt x="14520549" y="8089899"/>
                  </a:lnTo>
                  <a:lnTo>
                    <a:pt x="14458040" y="8115299"/>
                  </a:lnTo>
                  <a:lnTo>
                    <a:pt x="14395212" y="8153399"/>
                  </a:lnTo>
                  <a:lnTo>
                    <a:pt x="14332068" y="8178799"/>
                  </a:lnTo>
                  <a:lnTo>
                    <a:pt x="14268612" y="8216899"/>
                  </a:lnTo>
                  <a:lnTo>
                    <a:pt x="14140768" y="8267699"/>
                  </a:lnTo>
                  <a:lnTo>
                    <a:pt x="14076387" y="8305799"/>
                  </a:lnTo>
                  <a:lnTo>
                    <a:pt x="13815852" y="8407399"/>
                  </a:lnTo>
                  <a:lnTo>
                    <a:pt x="13749978" y="8445499"/>
                  </a:lnTo>
                  <a:lnTo>
                    <a:pt x="13280845" y="8623299"/>
                  </a:lnTo>
                  <a:lnTo>
                    <a:pt x="13212710" y="8635999"/>
                  </a:lnTo>
                  <a:lnTo>
                    <a:pt x="12937481" y="8737599"/>
                  </a:lnTo>
                  <a:lnTo>
                    <a:pt x="12868013" y="8750299"/>
                  </a:lnTo>
                  <a:lnTo>
                    <a:pt x="12728302" y="8801099"/>
                  </a:lnTo>
                  <a:lnTo>
                    <a:pt x="12658063" y="8813799"/>
                  </a:lnTo>
                  <a:lnTo>
                    <a:pt x="12587573" y="8839199"/>
                  </a:lnTo>
                  <a:lnTo>
                    <a:pt x="12516833" y="8851899"/>
                  </a:lnTo>
                  <a:lnTo>
                    <a:pt x="12445846" y="8877299"/>
                  </a:lnTo>
                  <a:lnTo>
                    <a:pt x="12374614" y="8889999"/>
                  </a:lnTo>
                  <a:lnTo>
                    <a:pt x="12303140" y="8915399"/>
                  </a:lnTo>
                  <a:lnTo>
                    <a:pt x="12159475" y="8940799"/>
                  </a:lnTo>
                  <a:lnTo>
                    <a:pt x="12087289" y="8966199"/>
                  </a:lnTo>
                  <a:lnTo>
                    <a:pt x="11869347" y="9004299"/>
                  </a:lnTo>
                  <a:lnTo>
                    <a:pt x="11796246" y="9029699"/>
                  </a:lnTo>
                  <a:lnTo>
                    <a:pt x="11128616" y="9143999"/>
                  </a:lnTo>
                  <a:close/>
                </a:path>
                <a:path w="18288000" h="9245600" extrusionOk="0">
                  <a:moveTo>
                    <a:pt x="18288000" y="9245599"/>
                  </a:moveTo>
                  <a:lnTo>
                    <a:pt x="9980674" y="9245599"/>
                  </a:lnTo>
                  <a:lnTo>
                    <a:pt x="10058442" y="9232899"/>
                  </a:lnTo>
                  <a:lnTo>
                    <a:pt x="10213477" y="9232899"/>
                  </a:lnTo>
                  <a:lnTo>
                    <a:pt x="10290738" y="9220199"/>
                  </a:lnTo>
                  <a:lnTo>
                    <a:pt x="10367826" y="9220199"/>
                  </a:lnTo>
                  <a:lnTo>
                    <a:pt x="10444738" y="9207499"/>
                  </a:lnTo>
                  <a:lnTo>
                    <a:pt x="10521471" y="9207499"/>
                  </a:lnTo>
                  <a:lnTo>
                    <a:pt x="10598023" y="9194799"/>
                  </a:lnTo>
                  <a:lnTo>
                    <a:pt x="10674392" y="9194799"/>
                  </a:lnTo>
                  <a:lnTo>
                    <a:pt x="10750575" y="9182099"/>
                  </a:lnTo>
                  <a:lnTo>
                    <a:pt x="10826570" y="9182099"/>
                  </a:lnTo>
                  <a:lnTo>
                    <a:pt x="11053399" y="9143999"/>
                  </a:lnTo>
                  <a:lnTo>
                    <a:pt x="11128616" y="9143999"/>
                  </a:lnTo>
                  <a:lnTo>
                    <a:pt x="11796246" y="9029699"/>
                  </a:lnTo>
                  <a:lnTo>
                    <a:pt x="11869347" y="9004299"/>
                  </a:lnTo>
                  <a:lnTo>
                    <a:pt x="12087289" y="8966199"/>
                  </a:lnTo>
                  <a:lnTo>
                    <a:pt x="12159475" y="8940799"/>
                  </a:lnTo>
                  <a:lnTo>
                    <a:pt x="12303140" y="8915399"/>
                  </a:lnTo>
                  <a:lnTo>
                    <a:pt x="12374614" y="8889999"/>
                  </a:lnTo>
                  <a:lnTo>
                    <a:pt x="12445846" y="8877299"/>
                  </a:lnTo>
                  <a:lnTo>
                    <a:pt x="12516833" y="8851899"/>
                  </a:lnTo>
                  <a:lnTo>
                    <a:pt x="12587573" y="8839199"/>
                  </a:lnTo>
                  <a:lnTo>
                    <a:pt x="12658063" y="8813799"/>
                  </a:lnTo>
                  <a:lnTo>
                    <a:pt x="12728302" y="8801099"/>
                  </a:lnTo>
                  <a:lnTo>
                    <a:pt x="12868013" y="8750299"/>
                  </a:lnTo>
                  <a:lnTo>
                    <a:pt x="12937481" y="8737599"/>
                  </a:lnTo>
                  <a:lnTo>
                    <a:pt x="13212710" y="8635999"/>
                  </a:lnTo>
                  <a:lnTo>
                    <a:pt x="13280845" y="8623299"/>
                  </a:lnTo>
                  <a:lnTo>
                    <a:pt x="13749978" y="8445499"/>
                  </a:lnTo>
                  <a:lnTo>
                    <a:pt x="13815852" y="8407399"/>
                  </a:lnTo>
                  <a:lnTo>
                    <a:pt x="14076387" y="8305799"/>
                  </a:lnTo>
                  <a:lnTo>
                    <a:pt x="14140768" y="8267699"/>
                  </a:lnTo>
                  <a:lnTo>
                    <a:pt x="14268612" y="8216899"/>
                  </a:lnTo>
                  <a:lnTo>
                    <a:pt x="14332068" y="8178799"/>
                  </a:lnTo>
                  <a:lnTo>
                    <a:pt x="14395212" y="8153399"/>
                  </a:lnTo>
                  <a:lnTo>
                    <a:pt x="14458040" y="8115299"/>
                  </a:lnTo>
                  <a:lnTo>
                    <a:pt x="14520549" y="8089899"/>
                  </a:lnTo>
                  <a:lnTo>
                    <a:pt x="14582739" y="8051799"/>
                  </a:lnTo>
                  <a:lnTo>
                    <a:pt x="14644605" y="8026399"/>
                  </a:lnTo>
                  <a:lnTo>
                    <a:pt x="14706146" y="7988299"/>
                  </a:lnTo>
                  <a:lnTo>
                    <a:pt x="14767359" y="7962899"/>
                  </a:lnTo>
                  <a:lnTo>
                    <a:pt x="14828242" y="7924799"/>
                  </a:lnTo>
                  <a:lnTo>
                    <a:pt x="14888792" y="7899399"/>
                  </a:lnTo>
                  <a:lnTo>
                    <a:pt x="15068421" y="7785099"/>
                  </a:lnTo>
                  <a:lnTo>
                    <a:pt x="15127615" y="7759699"/>
                  </a:lnTo>
                  <a:lnTo>
                    <a:pt x="15418364" y="7569199"/>
                  </a:lnTo>
                  <a:lnTo>
                    <a:pt x="15475452" y="7543799"/>
                  </a:lnTo>
                  <a:lnTo>
                    <a:pt x="15700182" y="7391399"/>
                  </a:lnTo>
                  <a:lnTo>
                    <a:pt x="15755447" y="7340599"/>
                  </a:lnTo>
                  <a:lnTo>
                    <a:pt x="15919000" y="7226299"/>
                  </a:lnTo>
                  <a:lnTo>
                    <a:pt x="16079140" y="7111999"/>
                  </a:lnTo>
                  <a:lnTo>
                    <a:pt x="16131751" y="7061199"/>
                  </a:lnTo>
                  <a:lnTo>
                    <a:pt x="16235801" y="6984999"/>
                  </a:lnTo>
                  <a:lnTo>
                    <a:pt x="16287237" y="6934199"/>
                  </a:lnTo>
                  <a:lnTo>
                    <a:pt x="16388916" y="6857999"/>
                  </a:lnTo>
                  <a:lnTo>
                    <a:pt x="16439156" y="6807199"/>
                  </a:lnTo>
                  <a:lnTo>
                    <a:pt x="16488991" y="6769099"/>
                  </a:lnTo>
                  <a:lnTo>
                    <a:pt x="16538420" y="6718299"/>
                  </a:lnTo>
                  <a:lnTo>
                    <a:pt x="16587441" y="6680199"/>
                  </a:lnTo>
                  <a:lnTo>
                    <a:pt x="16636050" y="6629399"/>
                  </a:lnTo>
                  <a:lnTo>
                    <a:pt x="16684246" y="6591299"/>
                  </a:lnTo>
                  <a:lnTo>
                    <a:pt x="16732026" y="6540499"/>
                  </a:lnTo>
                  <a:lnTo>
                    <a:pt x="16779388" y="6502399"/>
                  </a:lnTo>
                  <a:lnTo>
                    <a:pt x="16826328" y="6451599"/>
                  </a:lnTo>
                  <a:lnTo>
                    <a:pt x="16872846" y="6413499"/>
                  </a:lnTo>
                  <a:lnTo>
                    <a:pt x="16918937" y="6362699"/>
                  </a:lnTo>
                  <a:lnTo>
                    <a:pt x="16964601" y="6311899"/>
                  </a:lnTo>
                  <a:lnTo>
                    <a:pt x="17009833" y="6273799"/>
                  </a:lnTo>
                  <a:lnTo>
                    <a:pt x="17054633" y="6222999"/>
                  </a:lnTo>
                  <a:lnTo>
                    <a:pt x="17098997" y="6172199"/>
                  </a:lnTo>
                  <a:lnTo>
                    <a:pt x="17142923" y="6121399"/>
                  </a:lnTo>
                  <a:lnTo>
                    <a:pt x="17186408" y="6083299"/>
                  </a:lnTo>
                  <a:lnTo>
                    <a:pt x="17229451" y="6032499"/>
                  </a:lnTo>
                  <a:lnTo>
                    <a:pt x="17272049" y="5981699"/>
                  </a:lnTo>
                  <a:lnTo>
                    <a:pt x="17314198" y="5930899"/>
                  </a:lnTo>
                  <a:lnTo>
                    <a:pt x="17355897" y="5880099"/>
                  </a:lnTo>
                  <a:lnTo>
                    <a:pt x="17397144" y="5829299"/>
                  </a:lnTo>
                  <a:lnTo>
                    <a:pt x="17437935" y="5791199"/>
                  </a:lnTo>
                  <a:lnTo>
                    <a:pt x="17478269" y="5740399"/>
                  </a:lnTo>
                  <a:lnTo>
                    <a:pt x="17518143" y="5689599"/>
                  </a:lnTo>
                  <a:lnTo>
                    <a:pt x="17557555" y="5638799"/>
                  </a:lnTo>
                  <a:lnTo>
                    <a:pt x="17596501" y="5587999"/>
                  </a:lnTo>
                  <a:lnTo>
                    <a:pt x="17634980" y="5537199"/>
                  </a:lnTo>
                  <a:lnTo>
                    <a:pt x="17672989" y="5486399"/>
                  </a:lnTo>
                  <a:lnTo>
                    <a:pt x="17710526" y="5435599"/>
                  </a:lnTo>
                  <a:lnTo>
                    <a:pt x="17747589" y="5384799"/>
                  </a:lnTo>
                  <a:lnTo>
                    <a:pt x="17784174" y="5333999"/>
                  </a:lnTo>
                  <a:lnTo>
                    <a:pt x="17820279" y="5270499"/>
                  </a:lnTo>
                  <a:lnTo>
                    <a:pt x="17855902" y="5219699"/>
                  </a:lnTo>
                  <a:lnTo>
                    <a:pt x="17891041" y="5168899"/>
                  </a:lnTo>
                  <a:lnTo>
                    <a:pt x="17925693" y="5118099"/>
                  </a:lnTo>
                  <a:lnTo>
                    <a:pt x="17959856" y="5067299"/>
                  </a:lnTo>
                  <a:lnTo>
                    <a:pt x="17993526" y="5016499"/>
                  </a:lnTo>
                  <a:lnTo>
                    <a:pt x="18026703" y="4952999"/>
                  </a:lnTo>
                  <a:lnTo>
                    <a:pt x="18059382" y="4902199"/>
                  </a:lnTo>
                  <a:lnTo>
                    <a:pt x="18091563" y="4851399"/>
                  </a:lnTo>
                  <a:lnTo>
                    <a:pt x="18123242" y="4800599"/>
                  </a:lnTo>
                  <a:lnTo>
                    <a:pt x="18154416" y="4737099"/>
                  </a:lnTo>
                  <a:lnTo>
                    <a:pt x="18185085" y="4686299"/>
                  </a:lnTo>
                  <a:lnTo>
                    <a:pt x="18215244" y="4635499"/>
                  </a:lnTo>
                  <a:lnTo>
                    <a:pt x="18244891" y="4571999"/>
                  </a:lnTo>
                  <a:lnTo>
                    <a:pt x="18274025" y="4521199"/>
                  </a:lnTo>
                  <a:lnTo>
                    <a:pt x="18288000" y="4495799"/>
                  </a:lnTo>
                  <a:lnTo>
                    <a:pt x="18288000" y="9245599"/>
                  </a:lnTo>
                  <a:close/>
                </a:path>
                <a:path w="18288000" h="9245600" extrusionOk="0">
                  <a:moveTo>
                    <a:pt x="10826570" y="9182099"/>
                  </a:moveTo>
                  <a:lnTo>
                    <a:pt x="8194854" y="9182099"/>
                  </a:lnTo>
                  <a:lnTo>
                    <a:pt x="7968025" y="9143999"/>
                  </a:lnTo>
                  <a:lnTo>
                    <a:pt x="11053399" y="9143999"/>
                  </a:lnTo>
                  <a:lnTo>
                    <a:pt x="10826570" y="9182099"/>
                  </a:lnTo>
                  <a:close/>
                </a:path>
                <a:path w="18288000" h="9245600" extrusionOk="0">
                  <a:moveTo>
                    <a:pt x="10674392" y="9194799"/>
                  </a:moveTo>
                  <a:lnTo>
                    <a:pt x="8347032" y="9194799"/>
                  </a:lnTo>
                  <a:lnTo>
                    <a:pt x="8270849" y="9182099"/>
                  </a:lnTo>
                  <a:lnTo>
                    <a:pt x="10750575" y="9182099"/>
                  </a:lnTo>
                  <a:lnTo>
                    <a:pt x="10674392" y="9194799"/>
                  </a:lnTo>
                  <a:close/>
                </a:path>
                <a:path w="18288000" h="9245600" extrusionOk="0">
                  <a:moveTo>
                    <a:pt x="10521471" y="9207499"/>
                  </a:moveTo>
                  <a:lnTo>
                    <a:pt x="8499953" y="9207499"/>
                  </a:lnTo>
                  <a:lnTo>
                    <a:pt x="8423400" y="9194799"/>
                  </a:lnTo>
                  <a:lnTo>
                    <a:pt x="10598023" y="9194799"/>
                  </a:lnTo>
                  <a:lnTo>
                    <a:pt x="10521471" y="9207499"/>
                  </a:lnTo>
                  <a:close/>
                </a:path>
                <a:path w="18288000" h="9245600" extrusionOk="0">
                  <a:moveTo>
                    <a:pt x="10367826" y="9220199"/>
                  </a:moveTo>
                  <a:lnTo>
                    <a:pt x="8653598" y="9220199"/>
                  </a:lnTo>
                  <a:lnTo>
                    <a:pt x="8576686" y="9207499"/>
                  </a:lnTo>
                  <a:lnTo>
                    <a:pt x="10444738" y="9207499"/>
                  </a:lnTo>
                  <a:lnTo>
                    <a:pt x="10367826" y="9220199"/>
                  </a:lnTo>
                  <a:close/>
                </a:path>
                <a:path w="18288000" h="9245600" extrusionOk="0">
                  <a:moveTo>
                    <a:pt x="10213477" y="9232899"/>
                  </a:moveTo>
                  <a:lnTo>
                    <a:pt x="8807947" y="9232899"/>
                  </a:lnTo>
                  <a:lnTo>
                    <a:pt x="8730686" y="9220199"/>
                  </a:lnTo>
                  <a:lnTo>
                    <a:pt x="10290738" y="9220199"/>
                  </a:lnTo>
                  <a:lnTo>
                    <a:pt x="10213477" y="9232899"/>
                  </a:lnTo>
                  <a:close/>
                </a:path>
                <a:path w="18288000" h="9245600" extrusionOk="0">
                  <a:moveTo>
                    <a:pt x="9980674" y="9245599"/>
                  </a:moveTo>
                  <a:lnTo>
                    <a:pt x="9040749" y="9245599"/>
                  </a:lnTo>
                  <a:lnTo>
                    <a:pt x="8962981" y="9232899"/>
                  </a:lnTo>
                  <a:lnTo>
                    <a:pt x="10058442" y="9232899"/>
                  </a:lnTo>
                  <a:lnTo>
                    <a:pt x="9980674" y="9245599"/>
                  </a:lnTo>
                  <a:close/>
                </a:path>
              </a:pathLst>
            </a:custGeom>
            <a:solidFill>
              <a:srgbClr val="E7E3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" name="Google Shape;49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0333497" cy="10286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945504" y="6283111"/>
              <a:ext cx="3540589" cy="3540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51;p1"/>
            <p:cNvSpPr/>
            <p:nvPr/>
          </p:nvSpPr>
          <p:spPr>
            <a:xfrm>
              <a:off x="152400" y="0"/>
              <a:ext cx="18135600" cy="9398000"/>
            </a:xfrm>
            <a:custGeom>
              <a:avLst/>
              <a:gdLst/>
              <a:ahLst/>
              <a:cxnLst/>
              <a:rect l="l" t="t" r="r" b="b"/>
              <a:pathLst>
                <a:path w="18135600" h="9398000" extrusionOk="0">
                  <a:moveTo>
                    <a:pt x="18135600" y="4927599"/>
                  </a:moveTo>
                  <a:lnTo>
                    <a:pt x="0" y="1663699"/>
                  </a:lnTo>
                  <a:lnTo>
                    <a:pt x="318" y="1600199"/>
                  </a:lnTo>
                  <a:lnTo>
                    <a:pt x="1274" y="1523999"/>
                  </a:lnTo>
                  <a:lnTo>
                    <a:pt x="2863" y="1460499"/>
                  </a:lnTo>
                  <a:lnTo>
                    <a:pt x="5083" y="1396999"/>
                  </a:lnTo>
                  <a:lnTo>
                    <a:pt x="7932" y="1333499"/>
                  </a:lnTo>
                  <a:lnTo>
                    <a:pt x="11408" y="1269999"/>
                  </a:lnTo>
                  <a:lnTo>
                    <a:pt x="15508" y="1206499"/>
                  </a:lnTo>
                  <a:lnTo>
                    <a:pt x="20229" y="1142999"/>
                  </a:lnTo>
                  <a:lnTo>
                    <a:pt x="25570" y="1092199"/>
                  </a:lnTo>
                  <a:lnTo>
                    <a:pt x="31527" y="1028699"/>
                  </a:lnTo>
                  <a:lnTo>
                    <a:pt x="38099" y="965199"/>
                  </a:lnTo>
                  <a:lnTo>
                    <a:pt x="45282" y="901699"/>
                  </a:lnTo>
                  <a:lnTo>
                    <a:pt x="53075" y="838199"/>
                  </a:lnTo>
                  <a:lnTo>
                    <a:pt x="61474" y="774699"/>
                  </a:lnTo>
                  <a:lnTo>
                    <a:pt x="70478" y="711199"/>
                  </a:lnTo>
                  <a:lnTo>
                    <a:pt x="80084" y="647699"/>
                  </a:lnTo>
                  <a:lnTo>
                    <a:pt x="90289" y="584199"/>
                  </a:lnTo>
                  <a:lnTo>
                    <a:pt x="101092" y="520699"/>
                  </a:lnTo>
                  <a:lnTo>
                    <a:pt x="112489" y="457199"/>
                  </a:lnTo>
                  <a:lnTo>
                    <a:pt x="124479" y="406399"/>
                  </a:lnTo>
                  <a:lnTo>
                    <a:pt x="137058" y="342899"/>
                  </a:lnTo>
                  <a:lnTo>
                    <a:pt x="150224" y="279399"/>
                  </a:lnTo>
                  <a:lnTo>
                    <a:pt x="163976" y="215899"/>
                  </a:lnTo>
                  <a:lnTo>
                    <a:pt x="178310" y="152399"/>
                  </a:lnTo>
                  <a:lnTo>
                    <a:pt x="193223" y="101599"/>
                  </a:lnTo>
                  <a:lnTo>
                    <a:pt x="208715" y="38099"/>
                  </a:lnTo>
                  <a:lnTo>
                    <a:pt x="220318" y="0"/>
                  </a:lnTo>
                  <a:lnTo>
                    <a:pt x="18135600" y="0"/>
                  </a:lnTo>
                  <a:lnTo>
                    <a:pt x="18135600" y="4927599"/>
                  </a:lnTo>
                  <a:close/>
                </a:path>
                <a:path w="18135600" h="9398000" extrusionOk="0">
                  <a:moveTo>
                    <a:pt x="9040749" y="9397999"/>
                  </a:moveTo>
                  <a:lnTo>
                    <a:pt x="0" y="9397999"/>
                  </a:lnTo>
                  <a:lnTo>
                    <a:pt x="0" y="1663699"/>
                  </a:lnTo>
                  <a:lnTo>
                    <a:pt x="318" y="1727199"/>
                  </a:lnTo>
                  <a:lnTo>
                    <a:pt x="1274" y="1790699"/>
                  </a:lnTo>
                  <a:lnTo>
                    <a:pt x="2863" y="1854199"/>
                  </a:lnTo>
                  <a:lnTo>
                    <a:pt x="5083" y="1917699"/>
                  </a:lnTo>
                  <a:lnTo>
                    <a:pt x="7932" y="1981199"/>
                  </a:lnTo>
                  <a:lnTo>
                    <a:pt x="11408" y="2044699"/>
                  </a:lnTo>
                  <a:lnTo>
                    <a:pt x="15508" y="2108199"/>
                  </a:lnTo>
                  <a:lnTo>
                    <a:pt x="20229" y="2171699"/>
                  </a:lnTo>
                  <a:lnTo>
                    <a:pt x="25570" y="2235199"/>
                  </a:lnTo>
                  <a:lnTo>
                    <a:pt x="31527" y="2298699"/>
                  </a:lnTo>
                  <a:lnTo>
                    <a:pt x="38099" y="2362199"/>
                  </a:lnTo>
                  <a:lnTo>
                    <a:pt x="45282" y="2412999"/>
                  </a:lnTo>
                  <a:lnTo>
                    <a:pt x="53075" y="2476499"/>
                  </a:lnTo>
                  <a:lnTo>
                    <a:pt x="61474" y="2539999"/>
                  </a:lnTo>
                  <a:lnTo>
                    <a:pt x="70478" y="2603499"/>
                  </a:lnTo>
                  <a:lnTo>
                    <a:pt x="80084" y="2666999"/>
                  </a:lnTo>
                  <a:lnTo>
                    <a:pt x="90289" y="2730499"/>
                  </a:lnTo>
                  <a:lnTo>
                    <a:pt x="101092" y="2793999"/>
                  </a:lnTo>
                  <a:lnTo>
                    <a:pt x="112489" y="2857499"/>
                  </a:lnTo>
                  <a:lnTo>
                    <a:pt x="124479" y="2908299"/>
                  </a:lnTo>
                  <a:lnTo>
                    <a:pt x="137058" y="2971799"/>
                  </a:lnTo>
                  <a:lnTo>
                    <a:pt x="150224" y="3035299"/>
                  </a:lnTo>
                  <a:lnTo>
                    <a:pt x="163976" y="3098799"/>
                  </a:lnTo>
                  <a:lnTo>
                    <a:pt x="178310" y="3162299"/>
                  </a:lnTo>
                  <a:lnTo>
                    <a:pt x="193223" y="3213099"/>
                  </a:lnTo>
                  <a:lnTo>
                    <a:pt x="208715" y="3276599"/>
                  </a:lnTo>
                  <a:lnTo>
                    <a:pt x="224781" y="3340099"/>
                  </a:lnTo>
                  <a:lnTo>
                    <a:pt x="241420" y="3403599"/>
                  </a:lnTo>
                  <a:lnTo>
                    <a:pt x="258629" y="3454399"/>
                  </a:lnTo>
                  <a:lnTo>
                    <a:pt x="276406" y="3517899"/>
                  </a:lnTo>
                  <a:lnTo>
                    <a:pt x="294748" y="3581399"/>
                  </a:lnTo>
                  <a:lnTo>
                    <a:pt x="313653" y="3632199"/>
                  </a:lnTo>
                  <a:lnTo>
                    <a:pt x="333119" y="3695699"/>
                  </a:lnTo>
                  <a:lnTo>
                    <a:pt x="353142" y="3759199"/>
                  </a:lnTo>
                  <a:lnTo>
                    <a:pt x="373721" y="3809999"/>
                  </a:lnTo>
                  <a:lnTo>
                    <a:pt x="394853" y="3873499"/>
                  </a:lnTo>
                  <a:lnTo>
                    <a:pt x="416535" y="3936999"/>
                  </a:lnTo>
                  <a:lnTo>
                    <a:pt x="438766" y="3987799"/>
                  </a:lnTo>
                  <a:lnTo>
                    <a:pt x="461542" y="4051299"/>
                  </a:lnTo>
                  <a:lnTo>
                    <a:pt x="484862" y="4102099"/>
                  </a:lnTo>
                  <a:lnTo>
                    <a:pt x="508722" y="4165599"/>
                  </a:lnTo>
                  <a:lnTo>
                    <a:pt x="533121" y="4216399"/>
                  </a:lnTo>
                  <a:lnTo>
                    <a:pt x="558056" y="4279899"/>
                  </a:lnTo>
                  <a:lnTo>
                    <a:pt x="583524" y="4330699"/>
                  </a:lnTo>
                  <a:lnTo>
                    <a:pt x="609523" y="4394199"/>
                  </a:lnTo>
                  <a:lnTo>
                    <a:pt x="636051" y="4444999"/>
                  </a:lnTo>
                  <a:lnTo>
                    <a:pt x="663105" y="4508499"/>
                  </a:lnTo>
                  <a:lnTo>
                    <a:pt x="690682" y="4559299"/>
                  </a:lnTo>
                  <a:lnTo>
                    <a:pt x="718781" y="4622799"/>
                  </a:lnTo>
                  <a:lnTo>
                    <a:pt x="747398" y="4673599"/>
                  </a:lnTo>
                  <a:lnTo>
                    <a:pt x="776532" y="4724399"/>
                  </a:lnTo>
                  <a:lnTo>
                    <a:pt x="806180" y="4787899"/>
                  </a:lnTo>
                  <a:lnTo>
                    <a:pt x="836339" y="4838699"/>
                  </a:lnTo>
                  <a:lnTo>
                    <a:pt x="867007" y="4889499"/>
                  </a:lnTo>
                  <a:lnTo>
                    <a:pt x="898182" y="4952999"/>
                  </a:lnTo>
                  <a:lnTo>
                    <a:pt x="929861" y="5003799"/>
                  </a:lnTo>
                  <a:lnTo>
                    <a:pt x="962041" y="5054599"/>
                  </a:lnTo>
                  <a:lnTo>
                    <a:pt x="994721" y="5105399"/>
                  </a:lnTo>
                  <a:lnTo>
                    <a:pt x="1027897" y="5168899"/>
                  </a:lnTo>
                  <a:lnTo>
                    <a:pt x="1061568" y="5219699"/>
                  </a:lnTo>
                  <a:lnTo>
                    <a:pt x="1095730" y="5270499"/>
                  </a:lnTo>
                  <a:lnTo>
                    <a:pt x="1130382" y="5321299"/>
                  </a:lnTo>
                  <a:lnTo>
                    <a:pt x="1165521" y="5372099"/>
                  </a:lnTo>
                  <a:lnTo>
                    <a:pt x="1201145" y="5422899"/>
                  </a:lnTo>
                  <a:lnTo>
                    <a:pt x="1237250" y="5486399"/>
                  </a:lnTo>
                  <a:lnTo>
                    <a:pt x="1273835" y="5537199"/>
                  </a:lnTo>
                  <a:lnTo>
                    <a:pt x="1310897" y="5587999"/>
                  </a:lnTo>
                  <a:lnTo>
                    <a:pt x="1348434" y="5638799"/>
                  </a:lnTo>
                  <a:lnTo>
                    <a:pt x="1386444" y="5689599"/>
                  </a:lnTo>
                  <a:lnTo>
                    <a:pt x="1424923" y="5740399"/>
                  </a:lnTo>
                  <a:lnTo>
                    <a:pt x="1463869" y="5791199"/>
                  </a:lnTo>
                  <a:lnTo>
                    <a:pt x="1503281" y="5841999"/>
                  </a:lnTo>
                  <a:lnTo>
                    <a:pt x="1543154" y="5892799"/>
                  </a:lnTo>
                  <a:lnTo>
                    <a:pt x="1583488" y="5943599"/>
                  </a:lnTo>
                  <a:lnTo>
                    <a:pt x="1624280" y="5981699"/>
                  </a:lnTo>
                  <a:lnTo>
                    <a:pt x="1665526" y="6032499"/>
                  </a:lnTo>
                  <a:lnTo>
                    <a:pt x="1707226" y="6083299"/>
                  </a:lnTo>
                  <a:lnTo>
                    <a:pt x="1749375" y="6134099"/>
                  </a:lnTo>
                  <a:lnTo>
                    <a:pt x="1791973" y="6184899"/>
                  </a:lnTo>
                  <a:lnTo>
                    <a:pt x="1835015" y="6235699"/>
                  </a:lnTo>
                  <a:lnTo>
                    <a:pt x="1878501" y="6273799"/>
                  </a:lnTo>
                  <a:lnTo>
                    <a:pt x="1922427" y="6324599"/>
                  </a:lnTo>
                  <a:lnTo>
                    <a:pt x="1966791" y="6375399"/>
                  </a:lnTo>
                  <a:lnTo>
                    <a:pt x="2011591" y="6426199"/>
                  </a:lnTo>
                  <a:lnTo>
                    <a:pt x="2056823" y="6464299"/>
                  </a:lnTo>
                  <a:lnTo>
                    <a:pt x="2102487" y="6515099"/>
                  </a:lnTo>
                  <a:lnTo>
                    <a:pt x="2148578" y="6565899"/>
                  </a:lnTo>
                  <a:lnTo>
                    <a:pt x="2195096" y="6603999"/>
                  </a:lnTo>
                  <a:lnTo>
                    <a:pt x="2242036" y="6654799"/>
                  </a:lnTo>
                  <a:lnTo>
                    <a:pt x="2289398" y="6692899"/>
                  </a:lnTo>
                  <a:lnTo>
                    <a:pt x="2337178" y="6743699"/>
                  </a:lnTo>
                  <a:lnTo>
                    <a:pt x="2385374" y="6781799"/>
                  </a:lnTo>
                  <a:lnTo>
                    <a:pt x="2433983" y="6832599"/>
                  </a:lnTo>
                  <a:lnTo>
                    <a:pt x="2483004" y="6870699"/>
                  </a:lnTo>
                  <a:lnTo>
                    <a:pt x="2532433" y="6921499"/>
                  </a:lnTo>
                  <a:lnTo>
                    <a:pt x="2582268" y="6959599"/>
                  </a:lnTo>
                  <a:lnTo>
                    <a:pt x="2632507" y="7010399"/>
                  </a:lnTo>
                  <a:lnTo>
                    <a:pt x="2734187" y="7086599"/>
                  </a:lnTo>
                  <a:lnTo>
                    <a:pt x="2785623" y="7137399"/>
                  </a:lnTo>
                  <a:lnTo>
                    <a:pt x="2889673" y="7213599"/>
                  </a:lnTo>
                  <a:lnTo>
                    <a:pt x="2942283" y="7264399"/>
                  </a:lnTo>
                  <a:lnTo>
                    <a:pt x="3102424" y="7378699"/>
                  </a:lnTo>
                  <a:lnTo>
                    <a:pt x="3265977" y="7492999"/>
                  </a:lnTo>
                  <a:lnTo>
                    <a:pt x="3321242" y="7543799"/>
                  </a:lnTo>
                  <a:lnTo>
                    <a:pt x="3545972" y="7696199"/>
                  </a:lnTo>
                  <a:lnTo>
                    <a:pt x="3603060" y="7721599"/>
                  </a:lnTo>
                  <a:lnTo>
                    <a:pt x="3893809" y="7912099"/>
                  </a:lnTo>
                  <a:lnTo>
                    <a:pt x="3953003" y="7937499"/>
                  </a:lnTo>
                  <a:lnTo>
                    <a:pt x="4132632" y="8051799"/>
                  </a:lnTo>
                  <a:lnTo>
                    <a:pt x="4193182" y="8077199"/>
                  </a:lnTo>
                  <a:lnTo>
                    <a:pt x="4254065" y="8115299"/>
                  </a:lnTo>
                  <a:lnTo>
                    <a:pt x="4315278" y="8140699"/>
                  </a:lnTo>
                  <a:lnTo>
                    <a:pt x="4376819" y="8178799"/>
                  </a:lnTo>
                  <a:lnTo>
                    <a:pt x="4438685" y="8204199"/>
                  </a:lnTo>
                  <a:lnTo>
                    <a:pt x="4500874" y="8242299"/>
                  </a:lnTo>
                  <a:lnTo>
                    <a:pt x="4563384" y="8267699"/>
                  </a:lnTo>
                  <a:lnTo>
                    <a:pt x="4626212" y="8305799"/>
                  </a:lnTo>
                  <a:lnTo>
                    <a:pt x="4689356" y="8331199"/>
                  </a:lnTo>
                  <a:lnTo>
                    <a:pt x="4752812" y="8369299"/>
                  </a:lnTo>
                  <a:lnTo>
                    <a:pt x="4880655" y="8420099"/>
                  </a:lnTo>
                  <a:lnTo>
                    <a:pt x="4945037" y="8458199"/>
                  </a:lnTo>
                  <a:lnTo>
                    <a:pt x="5205572" y="8559799"/>
                  </a:lnTo>
                  <a:lnTo>
                    <a:pt x="5271446" y="8597899"/>
                  </a:lnTo>
                  <a:lnTo>
                    <a:pt x="5740579" y="8775699"/>
                  </a:lnTo>
                  <a:lnTo>
                    <a:pt x="5808713" y="8788399"/>
                  </a:lnTo>
                  <a:lnTo>
                    <a:pt x="6083943" y="8889999"/>
                  </a:lnTo>
                  <a:lnTo>
                    <a:pt x="6153411" y="8902699"/>
                  </a:lnTo>
                  <a:lnTo>
                    <a:pt x="6293122" y="8953499"/>
                  </a:lnTo>
                  <a:lnTo>
                    <a:pt x="6363361" y="8966199"/>
                  </a:lnTo>
                  <a:lnTo>
                    <a:pt x="6433851" y="8991599"/>
                  </a:lnTo>
                  <a:lnTo>
                    <a:pt x="6504591" y="9004299"/>
                  </a:lnTo>
                  <a:lnTo>
                    <a:pt x="6575578" y="9029699"/>
                  </a:lnTo>
                  <a:lnTo>
                    <a:pt x="6646810" y="9042399"/>
                  </a:lnTo>
                  <a:lnTo>
                    <a:pt x="6718284" y="9067799"/>
                  </a:lnTo>
                  <a:lnTo>
                    <a:pt x="6861949" y="9093199"/>
                  </a:lnTo>
                  <a:lnTo>
                    <a:pt x="6934135" y="9118599"/>
                  </a:lnTo>
                  <a:lnTo>
                    <a:pt x="7152077" y="9156699"/>
                  </a:lnTo>
                  <a:lnTo>
                    <a:pt x="7225177" y="9182099"/>
                  </a:lnTo>
                  <a:lnTo>
                    <a:pt x="7892808" y="9296399"/>
                  </a:lnTo>
                  <a:lnTo>
                    <a:pt x="7968025" y="9296399"/>
                  </a:lnTo>
                  <a:lnTo>
                    <a:pt x="8194854" y="9334499"/>
                  </a:lnTo>
                  <a:lnTo>
                    <a:pt x="8270849" y="9334499"/>
                  </a:lnTo>
                  <a:lnTo>
                    <a:pt x="8347031" y="9347199"/>
                  </a:lnTo>
                  <a:lnTo>
                    <a:pt x="8423400" y="9347199"/>
                  </a:lnTo>
                  <a:lnTo>
                    <a:pt x="8499953" y="9359899"/>
                  </a:lnTo>
                  <a:lnTo>
                    <a:pt x="8576686" y="9359899"/>
                  </a:lnTo>
                  <a:lnTo>
                    <a:pt x="8653598" y="9372599"/>
                  </a:lnTo>
                  <a:lnTo>
                    <a:pt x="8730686" y="9372599"/>
                  </a:lnTo>
                  <a:lnTo>
                    <a:pt x="8807947" y="9385299"/>
                  </a:lnTo>
                  <a:lnTo>
                    <a:pt x="8962981" y="9385299"/>
                  </a:lnTo>
                  <a:lnTo>
                    <a:pt x="9040749" y="9397999"/>
                  </a:lnTo>
                  <a:close/>
                </a:path>
                <a:path w="18135600" h="9398000" extrusionOk="0">
                  <a:moveTo>
                    <a:pt x="11128616" y="9296399"/>
                  </a:moveTo>
                  <a:lnTo>
                    <a:pt x="7892808" y="9296399"/>
                  </a:lnTo>
                  <a:lnTo>
                    <a:pt x="7225177" y="9182099"/>
                  </a:lnTo>
                  <a:lnTo>
                    <a:pt x="7152077" y="9156699"/>
                  </a:lnTo>
                  <a:lnTo>
                    <a:pt x="6934135" y="9118599"/>
                  </a:lnTo>
                  <a:lnTo>
                    <a:pt x="6861949" y="9093199"/>
                  </a:lnTo>
                  <a:lnTo>
                    <a:pt x="6718284" y="9067799"/>
                  </a:lnTo>
                  <a:lnTo>
                    <a:pt x="6646810" y="9042399"/>
                  </a:lnTo>
                  <a:lnTo>
                    <a:pt x="6575578" y="9029699"/>
                  </a:lnTo>
                  <a:lnTo>
                    <a:pt x="6504591" y="9004299"/>
                  </a:lnTo>
                  <a:lnTo>
                    <a:pt x="6433851" y="8991599"/>
                  </a:lnTo>
                  <a:lnTo>
                    <a:pt x="6363361" y="8966199"/>
                  </a:lnTo>
                  <a:lnTo>
                    <a:pt x="6293122" y="8953499"/>
                  </a:lnTo>
                  <a:lnTo>
                    <a:pt x="6153411" y="8902699"/>
                  </a:lnTo>
                  <a:lnTo>
                    <a:pt x="6083943" y="8889999"/>
                  </a:lnTo>
                  <a:lnTo>
                    <a:pt x="5808713" y="8788399"/>
                  </a:lnTo>
                  <a:lnTo>
                    <a:pt x="5740579" y="8775699"/>
                  </a:lnTo>
                  <a:lnTo>
                    <a:pt x="5271446" y="8597899"/>
                  </a:lnTo>
                  <a:lnTo>
                    <a:pt x="5205572" y="8559799"/>
                  </a:lnTo>
                  <a:lnTo>
                    <a:pt x="4945037" y="8458199"/>
                  </a:lnTo>
                  <a:lnTo>
                    <a:pt x="4880655" y="8420099"/>
                  </a:lnTo>
                  <a:lnTo>
                    <a:pt x="4752812" y="8369299"/>
                  </a:lnTo>
                  <a:lnTo>
                    <a:pt x="4689356" y="8331199"/>
                  </a:lnTo>
                  <a:lnTo>
                    <a:pt x="4626212" y="8305799"/>
                  </a:lnTo>
                  <a:lnTo>
                    <a:pt x="4563384" y="8267699"/>
                  </a:lnTo>
                  <a:lnTo>
                    <a:pt x="4500874" y="8242299"/>
                  </a:lnTo>
                  <a:lnTo>
                    <a:pt x="4438685" y="8204199"/>
                  </a:lnTo>
                  <a:lnTo>
                    <a:pt x="4376819" y="8178799"/>
                  </a:lnTo>
                  <a:lnTo>
                    <a:pt x="4315278" y="8140699"/>
                  </a:lnTo>
                  <a:lnTo>
                    <a:pt x="4254065" y="8115299"/>
                  </a:lnTo>
                  <a:lnTo>
                    <a:pt x="4193182" y="8077199"/>
                  </a:lnTo>
                  <a:lnTo>
                    <a:pt x="4132632" y="8051799"/>
                  </a:lnTo>
                  <a:lnTo>
                    <a:pt x="3953003" y="7937499"/>
                  </a:lnTo>
                  <a:lnTo>
                    <a:pt x="3893809" y="7912099"/>
                  </a:lnTo>
                  <a:lnTo>
                    <a:pt x="3603060" y="7721599"/>
                  </a:lnTo>
                  <a:lnTo>
                    <a:pt x="3545972" y="7696199"/>
                  </a:lnTo>
                  <a:lnTo>
                    <a:pt x="3321242" y="7543799"/>
                  </a:lnTo>
                  <a:lnTo>
                    <a:pt x="3265977" y="7492999"/>
                  </a:lnTo>
                  <a:lnTo>
                    <a:pt x="3102424" y="7378699"/>
                  </a:lnTo>
                  <a:lnTo>
                    <a:pt x="2942283" y="7264399"/>
                  </a:lnTo>
                  <a:lnTo>
                    <a:pt x="2889673" y="7213599"/>
                  </a:lnTo>
                  <a:lnTo>
                    <a:pt x="2785623" y="7137399"/>
                  </a:lnTo>
                  <a:lnTo>
                    <a:pt x="2734187" y="7086599"/>
                  </a:lnTo>
                  <a:lnTo>
                    <a:pt x="2632507" y="7010399"/>
                  </a:lnTo>
                  <a:lnTo>
                    <a:pt x="2582268" y="6959599"/>
                  </a:lnTo>
                  <a:lnTo>
                    <a:pt x="2532433" y="6921499"/>
                  </a:lnTo>
                  <a:lnTo>
                    <a:pt x="2483004" y="6870699"/>
                  </a:lnTo>
                  <a:lnTo>
                    <a:pt x="2433983" y="6832599"/>
                  </a:lnTo>
                  <a:lnTo>
                    <a:pt x="2385374" y="6781799"/>
                  </a:lnTo>
                  <a:lnTo>
                    <a:pt x="2337178" y="6743699"/>
                  </a:lnTo>
                  <a:lnTo>
                    <a:pt x="2289398" y="6692899"/>
                  </a:lnTo>
                  <a:lnTo>
                    <a:pt x="2242036" y="6654799"/>
                  </a:lnTo>
                  <a:lnTo>
                    <a:pt x="2195096" y="6603999"/>
                  </a:lnTo>
                  <a:lnTo>
                    <a:pt x="2148578" y="6565899"/>
                  </a:lnTo>
                  <a:lnTo>
                    <a:pt x="2102487" y="6515099"/>
                  </a:lnTo>
                  <a:lnTo>
                    <a:pt x="2056823" y="6464299"/>
                  </a:lnTo>
                  <a:lnTo>
                    <a:pt x="2011591" y="6426199"/>
                  </a:lnTo>
                  <a:lnTo>
                    <a:pt x="1966791" y="6375399"/>
                  </a:lnTo>
                  <a:lnTo>
                    <a:pt x="1922427" y="6324599"/>
                  </a:lnTo>
                  <a:lnTo>
                    <a:pt x="1878501" y="6273799"/>
                  </a:lnTo>
                  <a:lnTo>
                    <a:pt x="1835015" y="6235699"/>
                  </a:lnTo>
                  <a:lnTo>
                    <a:pt x="1791973" y="6184899"/>
                  </a:lnTo>
                  <a:lnTo>
                    <a:pt x="1749375" y="6134099"/>
                  </a:lnTo>
                  <a:lnTo>
                    <a:pt x="1707226" y="6083299"/>
                  </a:lnTo>
                  <a:lnTo>
                    <a:pt x="1665526" y="6032499"/>
                  </a:lnTo>
                  <a:lnTo>
                    <a:pt x="1624280" y="5981699"/>
                  </a:lnTo>
                  <a:lnTo>
                    <a:pt x="1583488" y="5943599"/>
                  </a:lnTo>
                  <a:lnTo>
                    <a:pt x="1543154" y="5892799"/>
                  </a:lnTo>
                  <a:lnTo>
                    <a:pt x="1503281" y="5841999"/>
                  </a:lnTo>
                  <a:lnTo>
                    <a:pt x="1463869" y="5791199"/>
                  </a:lnTo>
                  <a:lnTo>
                    <a:pt x="1424923" y="5740399"/>
                  </a:lnTo>
                  <a:lnTo>
                    <a:pt x="1386444" y="5689599"/>
                  </a:lnTo>
                  <a:lnTo>
                    <a:pt x="1348434" y="5638799"/>
                  </a:lnTo>
                  <a:lnTo>
                    <a:pt x="1310897" y="5587999"/>
                  </a:lnTo>
                  <a:lnTo>
                    <a:pt x="1273835" y="5537199"/>
                  </a:lnTo>
                  <a:lnTo>
                    <a:pt x="1237250" y="5486399"/>
                  </a:lnTo>
                  <a:lnTo>
                    <a:pt x="1201145" y="5422899"/>
                  </a:lnTo>
                  <a:lnTo>
                    <a:pt x="1165521" y="5372099"/>
                  </a:lnTo>
                  <a:lnTo>
                    <a:pt x="1130382" y="5321299"/>
                  </a:lnTo>
                  <a:lnTo>
                    <a:pt x="1095730" y="5270499"/>
                  </a:lnTo>
                  <a:lnTo>
                    <a:pt x="1061568" y="5219699"/>
                  </a:lnTo>
                  <a:lnTo>
                    <a:pt x="1027897" y="5168899"/>
                  </a:lnTo>
                  <a:lnTo>
                    <a:pt x="994721" y="5105399"/>
                  </a:lnTo>
                  <a:lnTo>
                    <a:pt x="962041" y="5054599"/>
                  </a:lnTo>
                  <a:lnTo>
                    <a:pt x="929861" y="5003799"/>
                  </a:lnTo>
                  <a:lnTo>
                    <a:pt x="898182" y="4952999"/>
                  </a:lnTo>
                  <a:lnTo>
                    <a:pt x="867007" y="4889499"/>
                  </a:lnTo>
                  <a:lnTo>
                    <a:pt x="836339" y="4838699"/>
                  </a:lnTo>
                  <a:lnTo>
                    <a:pt x="806180" y="4787899"/>
                  </a:lnTo>
                  <a:lnTo>
                    <a:pt x="776532" y="4724399"/>
                  </a:lnTo>
                  <a:lnTo>
                    <a:pt x="747398" y="4673599"/>
                  </a:lnTo>
                  <a:lnTo>
                    <a:pt x="718781" y="4622799"/>
                  </a:lnTo>
                  <a:lnTo>
                    <a:pt x="690682" y="4559299"/>
                  </a:lnTo>
                  <a:lnTo>
                    <a:pt x="663105" y="4508499"/>
                  </a:lnTo>
                  <a:lnTo>
                    <a:pt x="636051" y="4444999"/>
                  </a:lnTo>
                  <a:lnTo>
                    <a:pt x="609523" y="4394199"/>
                  </a:lnTo>
                  <a:lnTo>
                    <a:pt x="583524" y="4330699"/>
                  </a:lnTo>
                  <a:lnTo>
                    <a:pt x="558056" y="4279899"/>
                  </a:lnTo>
                  <a:lnTo>
                    <a:pt x="533121" y="4216399"/>
                  </a:lnTo>
                  <a:lnTo>
                    <a:pt x="508722" y="4165599"/>
                  </a:lnTo>
                  <a:lnTo>
                    <a:pt x="484862" y="4102099"/>
                  </a:lnTo>
                  <a:lnTo>
                    <a:pt x="461542" y="4051299"/>
                  </a:lnTo>
                  <a:lnTo>
                    <a:pt x="438766" y="3987799"/>
                  </a:lnTo>
                  <a:lnTo>
                    <a:pt x="416535" y="3936999"/>
                  </a:lnTo>
                  <a:lnTo>
                    <a:pt x="394853" y="3873499"/>
                  </a:lnTo>
                  <a:lnTo>
                    <a:pt x="373721" y="3809999"/>
                  </a:lnTo>
                  <a:lnTo>
                    <a:pt x="353142" y="3759199"/>
                  </a:lnTo>
                  <a:lnTo>
                    <a:pt x="333119" y="3695699"/>
                  </a:lnTo>
                  <a:lnTo>
                    <a:pt x="313653" y="3632199"/>
                  </a:lnTo>
                  <a:lnTo>
                    <a:pt x="294748" y="3581399"/>
                  </a:lnTo>
                  <a:lnTo>
                    <a:pt x="276406" y="3517899"/>
                  </a:lnTo>
                  <a:lnTo>
                    <a:pt x="258629" y="3454399"/>
                  </a:lnTo>
                  <a:lnTo>
                    <a:pt x="241420" y="3403599"/>
                  </a:lnTo>
                  <a:lnTo>
                    <a:pt x="224781" y="3340099"/>
                  </a:lnTo>
                  <a:lnTo>
                    <a:pt x="208715" y="3276599"/>
                  </a:lnTo>
                  <a:lnTo>
                    <a:pt x="193223" y="3213099"/>
                  </a:lnTo>
                  <a:lnTo>
                    <a:pt x="178310" y="3162299"/>
                  </a:lnTo>
                  <a:lnTo>
                    <a:pt x="163976" y="3098799"/>
                  </a:lnTo>
                  <a:lnTo>
                    <a:pt x="150224" y="3035299"/>
                  </a:lnTo>
                  <a:lnTo>
                    <a:pt x="137058" y="2971799"/>
                  </a:lnTo>
                  <a:lnTo>
                    <a:pt x="124479" y="2908299"/>
                  </a:lnTo>
                  <a:lnTo>
                    <a:pt x="112489" y="2857499"/>
                  </a:lnTo>
                  <a:lnTo>
                    <a:pt x="101092" y="2793999"/>
                  </a:lnTo>
                  <a:lnTo>
                    <a:pt x="90289" y="2730499"/>
                  </a:lnTo>
                  <a:lnTo>
                    <a:pt x="80084" y="2666999"/>
                  </a:lnTo>
                  <a:lnTo>
                    <a:pt x="70478" y="2603499"/>
                  </a:lnTo>
                  <a:lnTo>
                    <a:pt x="61474" y="2539999"/>
                  </a:lnTo>
                  <a:lnTo>
                    <a:pt x="53075" y="2476499"/>
                  </a:lnTo>
                  <a:lnTo>
                    <a:pt x="45282" y="2412999"/>
                  </a:lnTo>
                  <a:lnTo>
                    <a:pt x="38099" y="2362199"/>
                  </a:lnTo>
                  <a:lnTo>
                    <a:pt x="31527" y="2298699"/>
                  </a:lnTo>
                  <a:lnTo>
                    <a:pt x="25570" y="2235199"/>
                  </a:lnTo>
                  <a:lnTo>
                    <a:pt x="20229" y="2171699"/>
                  </a:lnTo>
                  <a:lnTo>
                    <a:pt x="15508" y="2108199"/>
                  </a:lnTo>
                  <a:lnTo>
                    <a:pt x="11408" y="2044699"/>
                  </a:lnTo>
                  <a:lnTo>
                    <a:pt x="7932" y="1981199"/>
                  </a:lnTo>
                  <a:lnTo>
                    <a:pt x="5083" y="1917699"/>
                  </a:lnTo>
                  <a:lnTo>
                    <a:pt x="2863" y="1854199"/>
                  </a:lnTo>
                  <a:lnTo>
                    <a:pt x="1274" y="1790699"/>
                  </a:lnTo>
                  <a:lnTo>
                    <a:pt x="318" y="1727199"/>
                  </a:lnTo>
                  <a:lnTo>
                    <a:pt x="0" y="1663699"/>
                  </a:lnTo>
                  <a:lnTo>
                    <a:pt x="18135600" y="4927599"/>
                  </a:lnTo>
                  <a:lnTo>
                    <a:pt x="18123242" y="4952999"/>
                  </a:lnTo>
                  <a:lnTo>
                    <a:pt x="18091563" y="5003799"/>
                  </a:lnTo>
                  <a:lnTo>
                    <a:pt x="18059382" y="5054599"/>
                  </a:lnTo>
                  <a:lnTo>
                    <a:pt x="18026703" y="5105399"/>
                  </a:lnTo>
                  <a:lnTo>
                    <a:pt x="17993526" y="5168899"/>
                  </a:lnTo>
                  <a:lnTo>
                    <a:pt x="17959856" y="5219699"/>
                  </a:lnTo>
                  <a:lnTo>
                    <a:pt x="17925693" y="5270499"/>
                  </a:lnTo>
                  <a:lnTo>
                    <a:pt x="17891041" y="5321299"/>
                  </a:lnTo>
                  <a:lnTo>
                    <a:pt x="17855902" y="5372099"/>
                  </a:lnTo>
                  <a:lnTo>
                    <a:pt x="17820279" y="5422899"/>
                  </a:lnTo>
                  <a:lnTo>
                    <a:pt x="17784174" y="5486399"/>
                  </a:lnTo>
                  <a:lnTo>
                    <a:pt x="17747588" y="5537199"/>
                  </a:lnTo>
                  <a:lnTo>
                    <a:pt x="17710526" y="5587999"/>
                  </a:lnTo>
                  <a:lnTo>
                    <a:pt x="17672989" y="5638799"/>
                  </a:lnTo>
                  <a:lnTo>
                    <a:pt x="17634980" y="5689599"/>
                  </a:lnTo>
                  <a:lnTo>
                    <a:pt x="17596501" y="5740399"/>
                  </a:lnTo>
                  <a:lnTo>
                    <a:pt x="17557555" y="5791199"/>
                  </a:lnTo>
                  <a:lnTo>
                    <a:pt x="17518143" y="5841999"/>
                  </a:lnTo>
                  <a:lnTo>
                    <a:pt x="17478269" y="5892799"/>
                  </a:lnTo>
                  <a:lnTo>
                    <a:pt x="17437935" y="5943599"/>
                  </a:lnTo>
                  <a:lnTo>
                    <a:pt x="17397144" y="5981699"/>
                  </a:lnTo>
                  <a:lnTo>
                    <a:pt x="17355897" y="6032499"/>
                  </a:lnTo>
                  <a:lnTo>
                    <a:pt x="17314198" y="6083299"/>
                  </a:lnTo>
                  <a:lnTo>
                    <a:pt x="17272049" y="6134099"/>
                  </a:lnTo>
                  <a:lnTo>
                    <a:pt x="17229451" y="6184899"/>
                  </a:lnTo>
                  <a:lnTo>
                    <a:pt x="17186408" y="6235699"/>
                  </a:lnTo>
                  <a:lnTo>
                    <a:pt x="17142923" y="6273799"/>
                  </a:lnTo>
                  <a:lnTo>
                    <a:pt x="17098997" y="6324599"/>
                  </a:lnTo>
                  <a:lnTo>
                    <a:pt x="17054633" y="6375399"/>
                  </a:lnTo>
                  <a:lnTo>
                    <a:pt x="17009833" y="6426199"/>
                  </a:lnTo>
                  <a:lnTo>
                    <a:pt x="16964601" y="6464299"/>
                  </a:lnTo>
                  <a:lnTo>
                    <a:pt x="16918937" y="6515099"/>
                  </a:lnTo>
                  <a:lnTo>
                    <a:pt x="16872846" y="6565899"/>
                  </a:lnTo>
                  <a:lnTo>
                    <a:pt x="16826328" y="6603999"/>
                  </a:lnTo>
                  <a:lnTo>
                    <a:pt x="16779388" y="6654799"/>
                  </a:lnTo>
                  <a:lnTo>
                    <a:pt x="16732026" y="6692899"/>
                  </a:lnTo>
                  <a:lnTo>
                    <a:pt x="16684246" y="6743699"/>
                  </a:lnTo>
                  <a:lnTo>
                    <a:pt x="16636050" y="6781799"/>
                  </a:lnTo>
                  <a:lnTo>
                    <a:pt x="16587441" y="6832599"/>
                  </a:lnTo>
                  <a:lnTo>
                    <a:pt x="16538420" y="6870699"/>
                  </a:lnTo>
                  <a:lnTo>
                    <a:pt x="16488991" y="6921499"/>
                  </a:lnTo>
                  <a:lnTo>
                    <a:pt x="16439156" y="6959599"/>
                  </a:lnTo>
                  <a:lnTo>
                    <a:pt x="16388916" y="7010399"/>
                  </a:lnTo>
                  <a:lnTo>
                    <a:pt x="16287237" y="7086599"/>
                  </a:lnTo>
                  <a:lnTo>
                    <a:pt x="16235801" y="7137399"/>
                  </a:lnTo>
                  <a:lnTo>
                    <a:pt x="16131751" y="7213599"/>
                  </a:lnTo>
                  <a:lnTo>
                    <a:pt x="16079140" y="7264399"/>
                  </a:lnTo>
                  <a:lnTo>
                    <a:pt x="15919000" y="7378699"/>
                  </a:lnTo>
                  <a:lnTo>
                    <a:pt x="15755447" y="7492999"/>
                  </a:lnTo>
                  <a:lnTo>
                    <a:pt x="15700182" y="7543799"/>
                  </a:lnTo>
                  <a:lnTo>
                    <a:pt x="15475452" y="7696199"/>
                  </a:lnTo>
                  <a:lnTo>
                    <a:pt x="15418364" y="7721599"/>
                  </a:lnTo>
                  <a:lnTo>
                    <a:pt x="15127615" y="7912099"/>
                  </a:lnTo>
                  <a:lnTo>
                    <a:pt x="15068421" y="7937499"/>
                  </a:lnTo>
                  <a:lnTo>
                    <a:pt x="14888792" y="8051799"/>
                  </a:lnTo>
                  <a:lnTo>
                    <a:pt x="14828242" y="8077199"/>
                  </a:lnTo>
                  <a:lnTo>
                    <a:pt x="14767359" y="8115299"/>
                  </a:lnTo>
                  <a:lnTo>
                    <a:pt x="14706146" y="8140699"/>
                  </a:lnTo>
                  <a:lnTo>
                    <a:pt x="14644605" y="8178799"/>
                  </a:lnTo>
                  <a:lnTo>
                    <a:pt x="14582739" y="8204199"/>
                  </a:lnTo>
                  <a:lnTo>
                    <a:pt x="14520549" y="8242299"/>
                  </a:lnTo>
                  <a:lnTo>
                    <a:pt x="14458040" y="8267699"/>
                  </a:lnTo>
                  <a:lnTo>
                    <a:pt x="14395212" y="8305799"/>
                  </a:lnTo>
                  <a:lnTo>
                    <a:pt x="14332068" y="8331199"/>
                  </a:lnTo>
                  <a:lnTo>
                    <a:pt x="14268612" y="8369299"/>
                  </a:lnTo>
                  <a:lnTo>
                    <a:pt x="14140768" y="8420099"/>
                  </a:lnTo>
                  <a:lnTo>
                    <a:pt x="14076387" y="8458199"/>
                  </a:lnTo>
                  <a:lnTo>
                    <a:pt x="13815852" y="8559799"/>
                  </a:lnTo>
                  <a:lnTo>
                    <a:pt x="13749978" y="8597899"/>
                  </a:lnTo>
                  <a:lnTo>
                    <a:pt x="13280845" y="8775699"/>
                  </a:lnTo>
                  <a:lnTo>
                    <a:pt x="13212710" y="8788399"/>
                  </a:lnTo>
                  <a:lnTo>
                    <a:pt x="12937481" y="8889999"/>
                  </a:lnTo>
                  <a:lnTo>
                    <a:pt x="12868013" y="8902699"/>
                  </a:lnTo>
                  <a:lnTo>
                    <a:pt x="12728302" y="8953499"/>
                  </a:lnTo>
                  <a:lnTo>
                    <a:pt x="12658063" y="8966199"/>
                  </a:lnTo>
                  <a:lnTo>
                    <a:pt x="12587573" y="8991599"/>
                  </a:lnTo>
                  <a:lnTo>
                    <a:pt x="12516833" y="9004299"/>
                  </a:lnTo>
                  <a:lnTo>
                    <a:pt x="12445846" y="9029699"/>
                  </a:lnTo>
                  <a:lnTo>
                    <a:pt x="12374614" y="9042399"/>
                  </a:lnTo>
                  <a:lnTo>
                    <a:pt x="12303140" y="9067799"/>
                  </a:lnTo>
                  <a:lnTo>
                    <a:pt x="12159475" y="9093199"/>
                  </a:lnTo>
                  <a:lnTo>
                    <a:pt x="12087289" y="9118599"/>
                  </a:lnTo>
                  <a:lnTo>
                    <a:pt x="11869347" y="9156699"/>
                  </a:lnTo>
                  <a:lnTo>
                    <a:pt x="11796246" y="9182099"/>
                  </a:lnTo>
                  <a:lnTo>
                    <a:pt x="11128616" y="9296399"/>
                  </a:lnTo>
                  <a:close/>
                </a:path>
                <a:path w="18135600" h="9398000" extrusionOk="0">
                  <a:moveTo>
                    <a:pt x="18135600" y="9397999"/>
                  </a:moveTo>
                  <a:lnTo>
                    <a:pt x="9980674" y="9397999"/>
                  </a:lnTo>
                  <a:lnTo>
                    <a:pt x="10058442" y="9385299"/>
                  </a:lnTo>
                  <a:lnTo>
                    <a:pt x="10213477" y="9385299"/>
                  </a:lnTo>
                  <a:lnTo>
                    <a:pt x="10290738" y="9372599"/>
                  </a:lnTo>
                  <a:lnTo>
                    <a:pt x="10367826" y="9372599"/>
                  </a:lnTo>
                  <a:lnTo>
                    <a:pt x="10444738" y="9359899"/>
                  </a:lnTo>
                  <a:lnTo>
                    <a:pt x="10521471" y="9359899"/>
                  </a:lnTo>
                  <a:lnTo>
                    <a:pt x="10598023" y="9347199"/>
                  </a:lnTo>
                  <a:lnTo>
                    <a:pt x="10674392" y="9347199"/>
                  </a:lnTo>
                  <a:lnTo>
                    <a:pt x="10750575" y="9334499"/>
                  </a:lnTo>
                  <a:lnTo>
                    <a:pt x="10826570" y="9334499"/>
                  </a:lnTo>
                  <a:lnTo>
                    <a:pt x="11053399" y="9296399"/>
                  </a:lnTo>
                  <a:lnTo>
                    <a:pt x="11128616" y="9296399"/>
                  </a:lnTo>
                  <a:lnTo>
                    <a:pt x="11796246" y="9182099"/>
                  </a:lnTo>
                  <a:lnTo>
                    <a:pt x="11869347" y="9156699"/>
                  </a:lnTo>
                  <a:lnTo>
                    <a:pt x="12087289" y="9118599"/>
                  </a:lnTo>
                  <a:lnTo>
                    <a:pt x="12159475" y="9093199"/>
                  </a:lnTo>
                  <a:lnTo>
                    <a:pt x="12303140" y="9067799"/>
                  </a:lnTo>
                  <a:lnTo>
                    <a:pt x="12374614" y="9042399"/>
                  </a:lnTo>
                  <a:lnTo>
                    <a:pt x="12445846" y="9029699"/>
                  </a:lnTo>
                  <a:lnTo>
                    <a:pt x="12516833" y="9004299"/>
                  </a:lnTo>
                  <a:lnTo>
                    <a:pt x="12587573" y="8991599"/>
                  </a:lnTo>
                  <a:lnTo>
                    <a:pt x="12658063" y="8966199"/>
                  </a:lnTo>
                  <a:lnTo>
                    <a:pt x="12728302" y="8953499"/>
                  </a:lnTo>
                  <a:lnTo>
                    <a:pt x="12868013" y="8902699"/>
                  </a:lnTo>
                  <a:lnTo>
                    <a:pt x="12937481" y="8889999"/>
                  </a:lnTo>
                  <a:lnTo>
                    <a:pt x="13212710" y="8788399"/>
                  </a:lnTo>
                  <a:lnTo>
                    <a:pt x="13280845" y="8775699"/>
                  </a:lnTo>
                  <a:lnTo>
                    <a:pt x="13749978" y="8597899"/>
                  </a:lnTo>
                  <a:lnTo>
                    <a:pt x="13815852" y="8559799"/>
                  </a:lnTo>
                  <a:lnTo>
                    <a:pt x="14076387" y="8458199"/>
                  </a:lnTo>
                  <a:lnTo>
                    <a:pt x="14140768" y="8420099"/>
                  </a:lnTo>
                  <a:lnTo>
                    <a:pt x="14268612" y="8369299"/>
                  </a:lnTo>
                  <a:lnTo>
                    <a:pt x="14332068" y="8331199"/>
                  </a:lnTo>
                  <a:lnTo>
                    <a:pt x="14395212" y="8305799"/>
                  </a:lnTo>
                  <a:lnTo>
                    <a:pt x="14458040" y="8267699"/>
                  </a:lnTo>
                  <a:lnTo>
                    <a:pt x="14520549" y="8242299"/>
                  </a:lnTo>
                  <a:lnTo>
                    <a:pt x="14582739" y="8204199"/>
                  </a:lnTo>
                  <a:lnTo>
                    <a:pt x="14644605" y="8178799"/>
                  </a:lnTo>
                  <a:lnTo>
                    <a:pt x="14706146" y="8140699"/>
                  </a:lnTo>
                  <a:lnTo>
                    <a:pt x="14767359" y="8115299"/>
                  </a:lnTo>
                  <a:lnTo>
                    <a:pt x="14828242" y="8077199"/>
                  </a:lnTo>
                  <a:lnTo>
                    <a:pt x="14888792" y="8051799"/>
                  </a:lnTo>
                  <a:lnTo>
                    <a:pt x="15068421" y="7937499"/>
                  </a:lnTo>
                  <a:lnTo>
                    <a:pt x="15127615" y="7912099"/>
                  </a:lnTo>
                  <a:lnTo>
                    <a:pt x="15418364" y="7721599"/>
                  </a:lnTo>
                  <a:lnTo>
                    <a:pt x="15475452" y="7696199"/>
                  </a:lnTo>
                  <a:lnTo>
                    <a:pt x="15700182" y="7543799"/>
                  </a:lnTo>
                  <a:lnTo>
                    <a:pt x="15755447" y="7492999"/>
                  </a:lnTo>
                  <a:lnTo>
                    <a:pt x="15919000" y="7378699"/>
                  </a:lnTo>
                  <a:lnTo>
                    <a:pt x="16079140" y="7264399"/>
                  </a:lnTo>
                  <a:lnTo>
                    <a:pt x="16131751" y="7213599"/>
                  </a:lnTo>
                  <a:lnTo>
                    <a:pt x="16235801" y="7137399"/>
                  </a:lnTo>
                  <a:lnTo>
                    <a:pt x="16287237" y="7086599"/>
                  </a:lnTo>
                  <a:lnTo>
                    <a:pt x="16388916" y="7010399"/>
                  </a:lnTo>
                  <a:lnTo>
                    <a:pt x="16439156" y="6959599"/>
                  </a:lnTo>
                  <a:lnTo>
                    <a:pt x="16488991" y="6921499"/>
                  </a:lnTo>
                  <a:lnTo>
                    <a:pt x="16538420" y="6870699"/>
                  </a:lnTo>
                  <a:lnTo>
                    <a:pt x="16587441" y="6832599"/>
                  </a:lnTo>
                  <a:lnTo>
                    <a:pt x="16636050" y="6781799"/>
                  </a:lnTo>
                  <a:lnTo>
                    <a:pt x="16684246" y="6743699"/>
                  </a:lnTo>
                  <a:lnTo>
                    <a:pt x="16732026" y="6692899"/>
                  </a:lnTo>
                  <a:lnTo>
                    <a:pt x="16779388" y="6654799"/>
                  </a:lnTo>
                  <a:lnTo>
                    <a:pt x="16826328" y="6603999"/>
                  </a:lnTo>
                  <a:lnTo>
                    <a:pt x="16872846" y="6565899"/>
                  </a:lnTo>
                  <a:lnTo>
                    <a:pt x="16918937" y="6515099"/>
                  </a:lnTo>
                  <a:lnTo>
                    <a:pt x="16964601" y="6464299"/>
                  </a:lnTo>
                  <a:lnTo>
                    <a:pt x="17009833" y="6426199"/>
                  </a:lnTo>
                  <a:lnTo>
                    <a:pt x="17054633" y="6375399"/>
                  </a:lnTo>
                  <a:lnTo>
                    <a:pt x="17098997" y="6324599"/>
                  </a:lnTo>
                  <a:lnTo>
                    <a:pt x="17142923" y="6273799"/>
                  </a:lnTo>
                  <a:lnTo>
                    <a:pt x="17186408" y="6235699"/>
                  </a:lnTo>
                  <a:lnTo>
                    <a:pt x="17229451" y="6184899"/>
                  </a:lnTo>
                  <a:lnTo>
                    <a:pt x="17272049" y="6134099"/>
                  </a:lnTo>
                  <a:lnTo>
                    <a:pt x="17314198" y="6083299"/>
                  </a:lnTo>
                  <a:lnTo>
                    <a:pt x="17355897" y="6032499"/>
                  </a:lnTo>
                  <a:lnTo>
                    <a:pt x="17397144" y="5981699"/>
                  </a:lnTo>
                  <a:lnTo>
                    <a:pt x="17437935" y="5943599"/>
                  </a:lnTo>
                  <a:lnTo>
                    <a:pt x="17478269" y="5892799"/>
                  </a:lnTo>
                  <a:lnTo>
                    <a:pt x="17518143" y="5841999"/>
                  </a:lnTo>
                  <a:lnTo>
                    <a:pt x="17557555" y="5791199"/>
                  </a:lnTo>
                  <a:lnTo>
                    <a:pt x="17596501" y="5740399"/>
                  </a:lnTo>
                  <a:lnTo>
                    <a:pt x="17634980" y="5689599"/>
                  </a:lnTo>
                  <a:lnTo>
                    <a:pt x="17672989" y="5638799"/>
                  </a:lnTo>
                  <a:lnTo>
                    <a:pt x="17710526" y="5587999"/>
                  </a:lnTo>
                  <a:lnTo>
                    <a:pt x="17747588" y="5537199"/>
                  </a:lnTo>
                  <a:lnTo>
                    <a:pt x="17784174" y="5486399"/>
                  </a:lnTo>
                  <a:lnTo>
                    <a:pt x="17820279" y="5422899"/>
                  </a:lnTo>
                  <a:lnTo>
                    <a:pt x="17855902" y="5372099"/>
                  </a:lnTo>
                  <a:lnTo>
                    <a:pt x="17891041" y="5321299"/>
                  </a:lnTo>
                  <a:lnTo>
                    <a:pt x="17925693" y="5270499"/>
                  </a:lnTo>
                  <a:lnTo>
                    <a:pt x="17959856" y="5219699"/>
                  </a:lnTo>
                  <a:lnTo>
                    <a:pt x="17993526" y="5168899"/>
                  </a:lnTo>
                  <a:lnTo>
                    <a:pt x="18026703" y="5105399"/>
                  </a:lnTo>
                  <a:lnTo>
                    <a:pt x="18059382" y="5054599"/>
                  </a:lnTo>
                  <a:lnTo>
                    <a:pt x="18091563" y="5003799"/>
                  </a:lnTo>
                  <a:lnTo>
                    <a:pt x="18123242" y="4952999"/>
                  </a:lnTo>
                  <a:lnTo>
                    <a:pt x="18135600" y="4927599"/>
                  </a:lnTo>
                  <a:lnTo>
                    <a:pt x="18135600" y="9397999"/>
                  </a:lnTo>
                  <a:close/>
                </a:path>
                <a:path w="18135600" h="9398000" extrusionOk="0">
                  <a:moveTo>
                    <a:pt x="10826570" y="9334499"/>
                  </a:moveTo>
                  <a:lnTo>
                    <a:pt x="8194854" y="9334499"/>
                  </a:lnTo>
                  <a:lnTo>
                    <a:pt x="7968025" y="9296399"/>
                  </a:lnTo>
                  <a:lnTo>
                    <a:pt x="11053399" y="9296399"/>
                  </a:lnTo>
                  <a:lnTo>
                    <a:pt x="10826570" y="9334499"/>
                  </a:lnTo>
                  <a:close/>
                </a:path>
                <a:path w="18135600" h="9398000" extrusionOk="0">
                  <a:moveTo>
                    <a:pt x="10674392" y="9347199"/>
                  </a:moveTo>
                  <a:lnTo>
                    <a:pt x="8347031" y="9347199"/>
                  </a:lnTo>
                  <a:lnTo>
                    <a:pt x="8270849" y="9334499"/>
                  </a:lnTo>
                  <a:lnTo>
                    <a:pt x="10750575" y="9334499"/>
                  </a:lnTo>
                  <a:lnTo>
                    <a:pt x="10674392" y="9347199"/>
                  </a:lnTo>
                  <a:close/>
                </a:path>
                <a:path w="18135600" h="9398000" extrusionOk="0">
                  <a:moveTo>
                    <a:pt x="10521471" y="9359899"/>
                  </a:moveTo>
                  <a:lnTo>
                    <a:pt x="8499953" y="9359899"/>
                  </a:lnTo>
                  <a:lnTo>
                    <a:pt x="8423400" y="9347199"/>
                  </a:lnTo>
                  <a:lnTo>
                    <a:pt x="10598023" y="9347199"/>
                  </a:lnTo>
                  <a:lnTo>
                    <a:pt x="10521471" y="9359899"/>
                  </a:lnTo>
                  <a:close/>
                </a:path>
                <a:path w="18135600" h="9398000" extrusionOk="0">
                  <a:moveTo>
                    <a:pt x="10367826" y="9372599"/>
                  </a:moveTo>
                  <a:lnTo>
                    <a:pt x="8653598" y="9372599"/>
                  </a:lnTo>
                  <a:lnTo>
                    <a:pt x="8576686" y="9359899"/>
                  </a:lnTo>
                  <a:lnTo>
                    <a:pt x="10444738" y="9359899"/>
                  </a:lnTo>
                  <a:lnTo>
                    <a:pt x="10367826" y="9372599"/>
                  </a:lnTo>
                  <a:close/>
                </a:path>
                <a:path w="18135600" h="9398000" extrusionOk="0">
                  <a:moveTo>
                    <a:pt x="10213477" y="9385299"/>
                  </a:moveTo>
                  <a:lnTo>
                    <a:pt x="8807947" y="9385299"/>
                  </a:lnTo>
                  <a:lnTo>
                    <a:pt x="8730686" y="9372599"/>
                  </a:lnTo>
                  <a:lnTo>
                    <a:pt x="10290738" y="9372599"/>
                  </a:lnTo>
                  <a:lnTo>
                    <a:pt x="10213477" y="9385299"/>
                  </a:lnTo>
                  <a:close/>
                </a:path>
                <a:path w="18135600" h="9398000" extrusionOk="0">
                  <a:moveTo>
                    <a:pt x="9980674" y="9397999"/>
                  </a:moveTo>
                  <a:lnTo>
                    <a:pt x="9040749" y="9397999"/>
                  </a:lnTo>
                  <a:lnTo>
                    <a:pt x="8962981" y="9385299"/>
                  </a:lnTo>
                  <a:lnTo>
                    <a:pt x="10058442" y="9385299"/>
                  </a:lnTo>
                  <a:lnTo>
                    <a:pt x="9980674" y="9397999"/>
                  </a:lnTo>
                  <a:close/>
                </a:path>
              </a:pathLst>
            </a:custGeom>
            <a:solidFill>
              <a:srgbClr val="E7E3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" name="Google Shape;5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0472240" cy="10286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" name="Google Shape;53;p1"/>
          <p:cNvSpPr txBox="1">
            <a:spLocks noGrp="1"/>
          </p:cNvSpPr>
          <p:nvPr>
            <p:ph type="title"/>
          </p:nvPr>
        </p:nvSpPr>
        <p:spPr>
          <a:xfrm>
            <a:off x="7820508" y="391882"/>
            <a:ext cx="9809476" cy="342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400" rIns="0" bIns="0" anchor="t" anchorCtr="0">
            <a:spAutoFit/>
          </a:bodyPr>
          <a:lstStyle/>
          <a:p>
            <a:pPr marL="37465" marR="30480" lvl="0" indent="151765" algn="ctr" rtl="0">
              <a:lnSpc>
                <a:spcPct val="761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0" baseline="-25000" dirty="0">
                <a:latin typeface="Candara"/>
                <a:ea typeface="Candara"/>
                <a:cs typeface="Candara"/>
                <a:sym typeface="Candara"/>
              </a:rPr>
              <a:t>Čajovna U tří kamarádů</a:t>
            </a:r>
            <a:endParaRPr dirty="0"/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952" y="6498842"/>
            <a:ext cx="3540589" cy="354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40645" y="2806731"/>
            <a:ext cx="6986702" cy="6986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58046"/>
            <a:ext cx="9399926" cy="553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1019053" y="507542"/>
            <a:ext cx="16145510" cy="282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16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Plantáže obdělávají rodiny, které pravidelně jezdíme vzdělávat v cestě  </a:t>
            </a:r>
            <a:r>
              <a:rPr lang="cs-CZ" sz="4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Zero</a:t>
            </a:r>
            <a:r>
              <a:rPr lang="cs-CZ" sz="4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cs-CZ" sz="4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Waste</a:t>
            </a:r>
            <a:r>
              <a:rPr lang="cs-CZ" sz="4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, Bio </a:t>
            </a:r>
            <a:r>
              <a:rPr lang="cs-CZ" sz="4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Product</a:t>
            </a:r>
            <a:r>
              <a:rPr lang="cs-CZ" sz="4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atd. Listy čajovníku sbírají do bavlněných  sáčků, které šije chráněná dílna. Díky tomu se nám daří držet titul,  který jsme dostali v roce 2021 - Best </a:t>
            </a:r>
            <a:r>
              <a:rPr lang="cs-CZ" sz="4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Zero-Waste</a:t>
            </a:r>
            <a:r>
              <a:rPr lang="cs-CZ" sz="4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cs-CZ" sz="4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Tea</a:t>
            </a:r>
            <a:r>
              <a:rPr lang="cs-CZ" sz="4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cs-CZ" sz="4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Brands</a:t>
            </a:r>
            <a:r>
              <a:rPr lang="cs-CZ" sz="4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 sz="4000" dirty="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4" name="Google Shape;16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4381" y="3958045"/>
            <a:ext cx="8543802" cy="553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363" y="3931514"/>
            <a:ext cx="3906070" cy="53779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>
            <a:off x="1028700" y="647700"/>
            <a:ext cx="8887460" cy="2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514475" marR="5080" lvl="0" indent="-1502410" algn="l" rtl="0">
              <a:lnSpc>
                <a:spcPct val="116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350">
                <a:latin typeface="Candara"/>
                <a:ea typeface="Candara"/>
                <a:cs typeface="Candara"/>
                <a:sym typeface="Candara"/>
              </a:rPr>
              <a:t>Naše zásluhy díky  certifikátu...</a:t>
            </a:r>
            <a:endParaRPr/>
          </a:p>
        </p:txBody>
      </p:sp>
      <p:pic>
        <p:nvPicPr>
          <p:cNvPr id="5" name="Google Shape;18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7211" y="1003477"/>
            <a:ext cx="6614218" cy="355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47211" y="5708468"/>
            <a:ext cx="6614218" cy="379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4877" y="4784333"/>
            <a:ext cx="6231890" cy="341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"/>
          <p:cNvSpPr/>
          <p:nvPr/>
        </p:nvSpPr>
        <p:spPr>
          <a:xfrm>
            <a:off x="9025580" y="3779975"/>
            <a:ext cx="800100" cy="808990"/>
          </a:xfrm>
          <a:custGeom>
            <a:avLst/>
            <a:gdLst/>
            <a:ahLst/>
            <a:cxnLst/>
            <a:rect l="l" t="t" r="r" b="b"/>
            <a:pathLst>
              <a:path w="800100" h="808989" extrusionOk="0">
                <a:moveTo>
                  <a:pt x="399969" y="808989"/>
                </a:moveTo>
                <a:lnTo>
                  <a:pt x="353389" y="806449"/>
                </a:lnTo>
                <a:lnTo>
                  <a:pt x="308370" y="798829"/>
                </a:lnTo>
                <a:lnTo>
                  <a:pt x="265215" y="784859"/>
                </a:lnTo>
                <a:lnTo>
                  <a:pt x="224226" y="768349"/>
                </a:lnTo>
                <a:lnTo>
                  <a:pt x="185706" y="745489"/>
                </a:lnTo>
                <a:lnTo>
                  <a:pt x="149956" y="720089"/>
                </a:lnTo>
                <a:lnTo>
                  <a:pt x="117280" y="690879"/>
                </a:lnTo>
                <a:lnTo>
                  <a:pt x="87979" y="656589"/>
                </a:lnTo>
                <a:lnTo>
                  <a:pt x="62356" y="621029"/>
                </a:lnTo>
                <a:lnTo>
                  <a:pt x="40714" y="581659"/>
                </a:lnTo>
                <a:lnTo>
                  <a:pt x="23355" y="541019"/>
                </a:lnTo>
                <a:lnTo>
                  <a:pt x="10581" y="496569"/>
                </a:lnTo>
                <a:lnTo>
                  <a:pt x="2695" y="450849"/>
                </a:lnTo>
                <a:lnTo>
                  <a:pt x="0" y="403859"/>
                </a:lnTo>
                <a:lnTo>
                  <a:pt x="2695" y="356869"/>
                </a:lnTo>
                <a:lnTo>
                  <a:pt x="10581" y="311149"/>
                </a:lnTo>
                <a:lnTo>
                  <a:pt x="23355" y="267969"/>
                </a:lnTo>
                <a:lnTo>
                  <a:pt x="40714" y="226059"/>
                </a:lnTo>
                <a:lnTo>
                  <a:pt x="62356" y="186689"/>
                </a:lnTo>
                <a:lnTo>
                  <a:pt x="87979" y="151129"/>
                </a:lnTo>
                <a:lnTo>
                  <a:pt x="117280" y="118109"/>
                </a:lnTo>
                <a:lnTo>
                  <a:pt x="149956" y="88899"/>
                </a:lnTo>
                <a:lnTo>
                  <a:pt x="185706" y="62229"/>
                </a:lnTo>
                <a:lnTo>
                  <a:pt x="224226" y="40639"/>
                </a:lnTo>
                <a:lnTo>
                  <a:pt x="265215" y="22859"/>
                </a:lnTo>
                <a:lnTo>
                  <a:pt x="308370" y="10159"/>
                </a:lnTo>
                <a:lnTo>
                  <a:pt x="353389" y="2539"/>
                </a:lnTo>
                <a:lnTo>
                  <a:pt x="399969" y="0"/>
                </a:lnTo>
                <a:lnTo>
                  <a:pt x="446548" y="2539"/>
                </a:lnTo>
                <a:lnTo>
                  <a:pt x="491567" y="10159"/>
                </a:lnTo>
                <a:lnTo>
                  <a:pt x="534722" y="22859"/>
                </a:lnTo>
                <a:lnTo>
                  <a:pt x="575711" y="40639"/>
                </a:lnTo>
                <a:lnTo>
                  <a:pt x="591572" y="49529"/>
                </a:lnTo>
                <a:lnTo>
                  <a:pt x="374281" y="49529"/>
                </a:lnTo>
                <a:lnTo>
                  <a:pt x="359507" y="50799"/>
                </a:lnTo>
                <a:lnTo>
                  <a:pt x="330519" y="55879"/>
                </a:lnTo>
                <a:lnTo>
                  <a:pt x="316329" y="59689"/>
                </a:lnTo>
                <a:lnTo>
                  <a:pt x="310663" y="69849"/>
                </a:lnTo>
                <a:lnTo>
                  <a:pt x="303723" y="83819"/>
                </a:lnTo>
                <a:lnTo>
                  <a:pt x="247750" y="83819"/>
                </a:lnTo>
                <a:lnTo>
                  <a:pt x="224729" y="96519"/>
                </a:lnTo>
                <a:lnTo>
                  <a:pt x="202758" y="110489"/>
                </a:lnTo>
                <a:lnTo>
                  <a:pt x="181916" y="125729"/>
                </a:lnTo>
                <a:lnTo>
                  <a:pt x="162280" y="143509"/>
                </a:lnTo>
                <a:lnTo>
                  <a:pt x="705196" y="143509"/>
                </a:lnTo>
                <a:lnTo>
                  <a:pt x="711958" y="151129"/>
                </a:lnTo>
                <a:lnTo>
                  <a:pt x="737581" y="186689"/>
                </a:lnTo>
                <a:lnTo>
                  <a:pt x="741072" y="193039"/>
                </a:lnTo>
                <a:lnTo>
                  <a:pt x="118213" y="193039"/>
                </a:lnTo>
                <a:lnTo>
                  <a:pt x="92173" y="233679"/>
                </a:lnTo>
                <a:lnTo>
                  <a:pt x="71790" y="278129"/>
                </a:lnTo>
                <a:lnTo>
                  <a:pt x="57577" y="325119"/>
                </a:lnTo>
                <a:lnTo>
                  <a:pt x="50046" y="375919"/>
                </a:lnTo>
                <a:lnTo>
                  <a:pt x="155354" y="375919"/>
                </a:lnTo>
                <a:lnTo>
                  <a:pt x="169161" y="425449"/>
                </a:lnTo>
                <a:lnTo>
                  <a:pt x="49565" y="425449"/>
                </a:lnTo>
                <a:lnTo>
                  <a:pt x="55114" y="471169"/>
                </a:lnTo>
                <a:lnTo>
                  <a:pt x="66131" y="514349"/>
                </a:lnTo>
                <a:lnTo>
                  <a:pt x="82249" y="554989"/>
                </a:lnTo>
                <a:lnTo>
                  <a:pt x="103101" y="593089"/>
                </a:lnTo>
                <a:lnTo>
                  <a:pt x="752940" y="593089"/>
                </a:lnTo>
                <a:lnTo>
                  <a:pt x="737581" y="621029"/>
                </a:lnTo>
                <a:lnTo>
                  <a:pt x="722024" y="642619"/>
                </a:lnTo>
                <a:lnTo>
                  <a:pt x="140375" y="642619"/>
                </a:lnTo>
                <a:lnTo>
                  <a:pt x="161635" y="664209"/>
                </a:lnTo>
                <a:lnTo>
                  <a:pt x="184661" y="684529"/>
                </a:lnTo>
                <a:lnTo>
                  <a:pt x="209322" y="702309"/>
                </a:lnTo>
                <a:lnTo>
                  <a:pt x="235488" y="717549"/>
                </a:lnTo>
                <a:lnTo>
                  <a:pt x="293004" y="717549"/>
                </a:lnTo>
                <a:lnTo>
                  <a:pt x="295908" y="722629"/>
                </a:lnTo>
                <a:lnTo>
                  <a:pt x="311951" y="748029"/>
                </a:lnTo>
                <a:lnTo>
                  <a:pt x="327183" y="751839"/>
                </a:lnTo>
                <a:lnTo>
                  <a:pt x="358364" y="756919"/>
                </a:lnTo>
                <a:lnTo>
                  <a:pt x="374281" y="758189"/>
                </a:lnTo>
                <a:lnTo>
                  <a:pt x="592831" y="758189"/>
                </a:lnTo>
                <a:lnTo>
                  <a:pt x="575711" y="768349"/>
                </a:lnTo>
                <a:lnTo>
                  <a:pt x="534722" y="784859"/>
                </a:lnTo>
                <a:lnTo>
                  <a:pt x="491567" y="798829"/>
                </a:lnTo>
                <a:lnTo>
                  <a:pt x="446548" y="806449"/>
                </a:lnTo>
                <a:lnTo>
                  <a:pt x="399969" y="808989"/>
                </a:lnTo>
                <a:close/>
              </a:path>
              <a:path w="800100" h="808989" extrusionOk="0">
                <a:moveTo>
                  <a:pt x="423207" y="143509"/>
                </a:moveTo>
                <a:lnTo>
                  <a:pt x="374281" y="143509"/>
                </a:lnTo>
                <a:lnTo>
                  <a:pt x="374281" y="49529"/>
                </a:lnTo>
                <a:lnTo>
                  <a:pt x="423207" y="49529"/>
                </a:lnTo>
                <a:lnTo>
                  <a:pt x="423207" y="143509"/>
                </a:lnTo>
                <a:close/>
              </a:path>
              <a:path w="800100" h="808989" extrusionOk="0">
                <a:moveTo>
                  <a:pt x="571015" y="143509"/>
                </a:moveTo>
                <a:lnTo>
                  <a:pt x="518903" y="143509"/>
                </a:lnTo>
                <a:lnTo>
                  <a:pt x="508149" y="115569"/>
                </a:lnTo>
                <a:lnTo>
                  <a:pt x="498231" y="91439"/>
                </a:lnTo>
                <a:lnTo>
                  <a:pt x="489690" y="72389"/>
                </a:lnTo>
                <a:lnTo>
                  <a:pt x="483068" y="58419"/>
                </a:lnTo>
                <a:lnTo>
                  <a:pt x="438475" y="50799"/>
                </a:lnTo>
                <a:lnTo>
                  <a:pt x="423207" y="49529"/>
                </a:lnTo>
                <a:lnTo>
                  <a:pt x="591572" y="49529"/>
                </a:lnTo>
                <a:lnTo>
                  <a:pt x="614231" y="62229"/>
                </a:lnTo>
                <a:lnTo>
                  <a:pt x="639767" y="81279"/>
                </a:lnTo>
                <a:lnTo>
                  <a:pt x="547598" y="81279"/>
                </a:lnTo>
                <a:lnTo>
                  <a:pt x="553185" y="95249"/>
                </a:lnTo>
                <a:lnTo>
                  <a:pt x="559000" y="110489"/>
                </a:lnTo>
                <a:lnTo>
                  <a:pt x="564968" y="125729"/>
                </a:lnTo>
                <a:lnTo>
                  <a:pt x="571015" y="143509"/>
                </a:lnTo>
                <a:close/>
              </a:path>
              <a:path w="800100" h="808989" extrusionOk="0">
                <a:moveTo>
                  <a:pt x="705196" y="143509"/>
                </a:moveTo>
                <a:lnTo>
                  <a:pt x="637658" y="143509"/>
                </a:lnTo>
                <a:lnTo>
                  <a:pt x="617036" y="125729"/>
                </a:lnTo>
                <a:lnTo>
                  <a:pt x="595091" y="109219"/>
                </a:lnTo>
                <a:lnTo>
                  <a:pt x="571914" y="93979"/>
                </a:lnTo>
                <a:lnTo>
                  <a:pt x="547598" y="81279"/>
                </a:lnTo>
                <a:lnTo>
                  <a:pt x="639767" y="81279"/>
                </a:lnTo>
                <a:lnTo>
                  <a:pt x="649981" y="88899"/>
                </a:lnTo>
                <a:lnTo>
                  <a:pt x="682657" y="118109"/>
                </a:lnTo>
                <a:lnTo>
                  <a:pt x="705196" y="143509"/>
                </a:lnTo>
                <a:close/>
              </a:path>
              <a:path w="800100" h="808989" extrusionOk="0">
                <a:moveTo>
                  <a:pt x="278088" y="143509"/>
                </a:moveTo>
                <a:lnTo>
                  <a:pt x="223789" y="143509"/>
                </a:lnTo>
                <a:lnTo>
                  <a:pt x="230030" y="126999"/>
                </a:lnTo>
                <a:lnTo>
                  <a:pt x="236155" y="110489"/>
                </a:lnTo>
                <a:lnTo>
                  <a:pt x="242087" y="96519"/>
                </a:lnTo>
                <a:lnTo>
                  <a:pt x="247750" y="83819"/>
                </a:lnTo>
                <a:lnTo>
                  <a:pt x="303723" y="83819"/>
                </a:lnTo>
                <a:lnTo>
                  <a:pt x="301830" y="87629"/>
                </a:lnTo>
                <a:lnTo>
                  <a:pt x="290687" y="113029"/>
                </a:lnTo>
                <a:lnTo>
                  <a:pt x="278088" y="143509"/>
                </a:lnTo>
                <a:close/>
              </a:path>
              <a:path w="800100" h="808989" extrusionOk="0">
                <a:moveTo>
                  <a:pt x="234801" y="289559"/>
                </a:moveTo>
                <a:lnTo>
                  <a:pt x="183057" y="289559"/>
                </a:lnTo>
                <a:lnTo>
                  <a:pt x="184428" y="281939"/>
                </a:lnTo>
                <a:lnTo>
                  <a:pt x="195454" y="233679"/>
                </a:lnTo>
                <a:lnTo>
                  <a:pt x="207092" y="193039"/>
                </a:lnTo>
                <a:lnTo>
                  <a:pt x="260355" y="193039"/>
                </a:lnTo>
                <a:lnTo>
                  <a:pt x="253376" y="214629"/>
                </a:lnTo>
                <a:lnTo>
                  <a:pt x="246700" y="238759"/>
                </a:lnTo>
                <a:lnTo>
                  <a:pt x="240463" y="262889"/>
                </a:lnTo>
                <a:lnTo>
                  <a:pt x="234801" y="289559"/>
                </a:lnTo>
                <a:close/>
              </a:path>
              <a:path w="800100" h="808989" extrusionOk="0">
                <a:moveTo>
                  <a:pt x="423207" y="289559"/>
                </a:moveTo>
                <a:lnTo>
                  <a:pt x="374281" y="289559"/>
                </a:lnTo>
                <a:lnTo>
                  <a:pt x="374281" y="193039"/>
                </a:lnTo>
                <a:lnTo>
                  <a:pt x="423207" y="193039"/>
                </a:lnTo>
                <a:lnTo>
                  <a:pt x="423207" y="289559"/>
                </a:lnTo>
                <a:close/>
              </a:path>
              <a:path w="800100" h="808989" extrusionOk="0">
                <a:moveTo>
                  <a:pt x="608940" y="289559"/>
                </a:moveTo>
                <a:lnTo>
                  <a:pt x="559209" y="289559"/>
                </a:lnTo>
                <a:lnTo>
                  <a:pt x="558355" y="284479"/>
                </a:lnTo>
                <a:lnTo>
                  <a:pt x="557899" y="281939"/>
                </a:lnTo>
                <a:lnTo>
                  <a:pt x="552918" y="257809"/>
                </a:lnTo>
                <a:lnTo>
                  <a:pt x="547459" y="234949"/>
                </a:lnTo>
                <a:lnTo>
                  <a:pt x="541625" y="213359"/>
                </a:lnTo>
                <a:lnTo>
                  <a:pt x="535518" y="193039"/>
                </a:lnTo>
                <a:lnTo>
                  <a:pt x="586639" y="193039"/>
                </a:lnTo>
                <a:lnTo>
                  <a:pt x="596672" y="229869"/>
                </a:lnTo>
                <a:lnTo>
                  <a:pt x="605600" y="270509"/>
                </a:lnTo>
                <a:lnTo>
                  <a:pt x="607885" y="283209"/>
                </a:lnTo>
                <a:lnTo>
                  <a:pt x="608940" y="289559"/>
                </a:lnTo>
                <a:close/>
              </a:path>
              <a:path w="800100" h="808989" extrusionOk="0">
                <a:moveTo>
                  <a:pt x="798481" y="378459"/>
                </a:moveTo>
                <a:lnTo>
                  <a:pt x="750062" y="378459"/>
                </a:lnTo>
                <a:lnTo>
                  <a:pt x="742721" y="327659"/>
                </a:lnTo>
                <a:lnTo>
                  <a:pt x="728532" y="279399"/>
                </a:lnTo>
                <a:lnTo>
                  <a:pt x="708023" y="233679"/>
                </a:lnTo>
                <a:lnTo>
                  <a:pt x="681722" y="193039"/>
                </a:lnTo>
                <a:lnTo>
                  <a:pt x="741072" y="193039"/>
                </a:lnTo>
                <a:lnTo>
                  <a:pt x="759223" y="226059"/>
                </a:lnTo>
                <a:lnTo>
                  <a:pt x="776582" y="267969"/>
                </a:lnTo>
                <a:lnTo>
                  <a:pt x="789356" y="311149"/>
                </a:lnTo>
                <a:lnTo>
                  <a:pt x="797242" y="356869"/>
                </a:lnTo>
                <a:lnTo>
                  <a:pt x="798481" y="378459"/>
                </a:lnTo>
                <a:close/>
              </a:path>
              <a:path w="800100" h="808989" extrusionOk="0">
                <a:moveTo>
                  <a:pt x="155354" y="375919"/>
                </a:moveTo>
                <a:lnTo>
                  <a:pt x="100299" y="375919"/>
                </a:lnTo>
                <a:lnTo>
                  <a:pt x="100299" y="318769"/>
                </a:lnTo>
                <a:lnTo>
                  <a:pt x="102615" y="307339"/>
                </a:lnTo>
                <a:lnTo>
                  <a:pt x="108922" y="297179"/>
                </a:lnTo>
                <a:lnTo>
                  <a:pt x="118256" y="290829"/>
                </a:lnTo>
                <a:lnTo>
                  <a:pt x="129654" y="289559"/>
                </a:lnTo>
                <a:lnTo>
                  <a:pt x="662945" y="289559"/>
                </a:lnTo>
                <a:lnTo>
                  <a:pt x="674343" y="290829"/>
                </a:lnTo>
                <a:lnTo>
                  <a:pt x="683677" y="297179"/>
                </a:lnTo>
                <a:lnTo>
                  <a:pt x="689983" y="307339"/>
                </a:lnTo>
                <a:lnTo>
                  <a:pt x="692300" y="318769"/>
                </a:lnTo>
                <a:lnTo>
                  <a:pt x="692300" y="325119"/>
                </a:lnTo>
                <a:lnTo>
                  <a:pt x="141193" y="325119"/>
                </a:lnTo>
                <a:lnTo>
                  <a:pt x="155354" y="375919"/>
                </a:lnTo>
                <a:close/>
              </a:path>
              <a:path w="800100" h="808989" extrusionOk="0">
                <a:moveTo>
                  <a:pt x="198000" y="398779"/>
                </a:moveTo>
                <a:lnTo>
                  <a:pt x="179983" y="325119"/>
                </a:lnTo>
                <a:lnTo>
                  <a:pt x="220861" y="325119"/>
                </a:lnTo>
                <a:lnTo>
                  <a:pt x="198000" y="398779"/>
                </a:lnTo>
                <a:close/>
              </a:path>
              <a:path w="800100" h="808989" extrusionOk="0">
                <a:moveTo>
                  <a:pt x="273910" y="398779"/>
                </a:moveTo>
                <a:lnTo>
                  <a:pt x="251049" y="325119"/>
                </a:lnTo>
                <a:lnTo>
                  <a:pt x="291926" y="325119"/>
                </a:lnTo>
                <a:lnTo>
                  <a:pt x="273910" y="398779"/>
                </a:lnTo>
                <a:close/>
              </a:path>
              <a:path w="800100" h="808989" extrusionOk="0">
                <a:moveTo>
                  <a:pt x="359566" y="398779"/>
                </a:moveTo>
                <a:lnTo>
                  <a:pt x="341550" y="325119"/>
                </a:lnTo>
                <a:lnTo>
                  <a:pt x="382428" y="325119"/>
                </a:lnTo>
                <a:lnTo>
                  <a:pt x="359566" y="398779"/>
                </a:lnTo>
                <a:close/>
              </a:path>
              <a:path w="800100" h="808989" extrusionOk="0">
                <a:moveTo>
                  <a:pt x="435477" y="398779"/>
                </a:moveTo>
                <a:lnTo>
                  <a:pt x="412615" y="325119"/>
                </a:lnTo>
                <a:lnTo>
                  <a:pt x="453493" y="325119"/>
                </a:lnTo>
                <a:lnTo>
                  <a:pt x="435477" y="398779"/>
                </a:lnTo>
                <a:close/>
              </a:path>
              <a:path w="800100" h="808989" extrusionOk="0">
                <a:moveTo>
                  <a:pt x="521133" y="398779"/>
                </a:moveTo>
                <a:lnTo>
                  <a:pt x="503117" y="325119"/>
                </a:lnTo>
                <a:lnTo>
                  <a:pt x="543995" y="325119"/>
                </a:lnTo>
                <a:lnTo>
                  <a:pt x="521133" y="398779"/>
                </a:lnTo>
                <a:close/>
              </a:path>
              <a:path w="800100" h="808989" extrusionOk="0">
                <a:moveTo>
                  <a:pt x="597043" y="398779"/>
                </a:moveTo>
                <a:lnTo>
                  <a:pt x="574182" y="325119"/>
                </a:lnTo>
                <a:lnTo>
                  <a:pt x="615062" y="325119"/>
                </a:lnTo>
                <a:lnTo>
                  <a:pt x="597043" y="398779"/>
                </a:lnTo>
                <a:close/>
              </a:path>
              <a:path w="800100" h="808989" extrusionOk="0">
                <a:moveTo>
                  <a:pt x="692300" y="471169"/>
                </a:moveTo>
                <a:lnTo>
                  <a:pt x="599277" y="471169"/>
                </a:lnTo>
                <a:lnTo>
                  <a:pt x="599609" y="469899"/>
                </a:lnTo>
                <a:lnTo>
                  <a:pt x="613491" y="469899"/>
                </a:lnTo>
                <a:lnTo>
                  <a:pt x="653850" y="325119"/>
                </a:lnTo>
                <a:lnTo>
                  <a:pt x="692300" y="325119"/>
                </a:lnTo>
                <a:lnTo>
                  <a:pt x="692300" y="378459"/>
                </a:lnTo>
                <a:lnTo>
                  <a:pt x="798481" y="378459"/>
                </a:lnTo>
                <a:lnTo>
                  <a:pt x="799938" y="403859"/>
                </a:lnTo>
                <a:lnTo>
                  <a:pt x="798554" y="427989"/>
                </a:lnTo>
                <a:lnTo>
                  <a:pt x="692300" y="427989"/>
                </a:lnTo>
                <a:lnTo>
                  <a:pt x="692300" y="471169"/>
                </a:lnTo>
                <a:close/>
              </a:path>
              <a:path w="800100" h="808989" extrusionOk="0">
                <a:moveTo>
                  <a:pt x="343118" y="469899"/>
                </a:moveTo>
                <a:lnTo>
                  <a:pt x="290358" y="469899"/>
                </a:lnTo>
                <a:lnTo>
                  <a:pt x="316738" y="374649"/>
                </a:lnTo>
                <a:lnTo>
                  <a:pt x="343118" y="469899"/>
                </a:lnTo>
                <a:close/>
              </a:path>
              <a:path w="800100" h="808989" extrusionOk="0">
                <a:moveTo>
                  <a:pt x="504688" y="469899"/>
                </a:moveTo>
                <a:lnTo>
                  <a:pt x="451925" y="469899"/>
                </a:lnTo>
                <a:lnTo>
                  <a:pt x="478305" y="374649"/>
                </a:lnTo>
                <a:lnTo>
                  <a:pt x="504688" y="469899"/>
                </a:lnTo>
                <a:close/>
              </a:path>
              <a:path w="800100" h="808989" extrusionOk="0">
                <a:moveTo>
                  <a:pt x="260445" y="469899"/>
                </a:moveTo>
                <a:lnTo>
                  <a:pt x="211464" y="469899"/>
                </a:lnTo>
                <a:lnTo>
                  <a:pt x="235955" y="391159"/>
                </a:lnTo>
                <a:lnTo>
                  <a:pt x="260445" y="469899"/>
                </a:lnTo>
                <a:close/>
              </a:path>
              <a:path w="800100" h="808989" extrusionOk="0">
                <a:moveTo>
                  <a:pt x="422012" y="469899"/>
                </a:moveTo>
                <a:lnTo>
                  <a:pt x="373031" y="469899"/>
                </a:lnTo>
                <a:lnTo>
                  <a:pt x="397522" y="391159"/>
                </a:lnTo>
                <a:lnTo>
                  <a:pt x="422012" y="469899"/>
                </a:lnTo>
                <a:close/>
              </a:path>
              <a:path w="800100" h="808989" extrusionOk="0">
                <a:moveTo>
                  <a:pt x="583581" y="469899"/>
                </a:moveTo>
                <a:lnTo>
                  <a:pt x="534598" y="469899"/>
                </a:lnTo>
                <a:lnTo>
                  <a:pt x="559088" y="391159"/>
                </a:lnTo>
                <a:lnTo>
                  <a:pt x="583581" y="469899"/>
                </a:lnTo>
                <a:close/>
              </a:path>
              <a:path w="800100" h="808989" extrusionOk="0">
                <a:moveTo>
                  <a:pt x="662945" y="501649"/>
                </a:moveTo>
                <a:lnTo>
                  <a:pt x="129654" y="501649"/>
                </a:lnTo>
                <a:lnTo>
                  <a:pt x="118256" y="499109"/>
                </a:lnTo>
                <a:lnTo>
                  <a:pt x="108922" y="492759"/>
                </a:lnTo>
                <a:lnTo>
                  <a:pt x="102615" y="483869"/>
                </a:lnTo>
                <a:lnTo>
                  <a:pt x="100299" y="472439"/>
                </a:lnTo>
                <a:lnTo>
                  <a:pt x="100299" y="425449"/>
                </a:lnTo>
                <a:lnTo>
                  <a:pt x="169161" y="425449"/>
                </a:lnTo>
                <a:lnTo>
                  <a:pt x="181552" y="469899"/>
                </a:lnTo>
                <a:lnTo>
                  <a:pt x="195434" y="469899"/>
                </a:lnTo>
                <a:lnTo>
                  <a:pt x="195767" y="471169"/>
                </a:lnTo>
                <a:lnTo>
                  <a:pt x="692300" y="471169"/>
                </a:lnTo>
                <a:lnTo>
                  <a:pt x="692300" y="472439"/>
                </a:lnTo>
                <a:lnTo>
                  <a:pt x="689983" y="483869"/>
                </a:lnTo>
                <a:lnTo>
                  <a:pt x="683677" y="492759"/>
                </a:lnTo>
                <a:lnTo>
                  <a:pt x="674343" y="499109"/>
                </a:lnTo>
                <a:lnTo>
                  <a:pt x="662945" y="501649"/>
                </a:lnTo>
                <a:close/>
              </a:path>
              <a:path w="800100" h="808989" extrusionOk="0">
                <a:moveTo>
                  <a:pt x="752940" y="593089"/>
                </a:moveTo>
                <a:lnTo>
                  <a:pt x="696837" y="593089"/>
                </a:lnTo>
                <a:lnTo>
                  <a:pt x="717454" y="556259"/>
                </a:lnTo>
                <a:lnTo>
                  <a:pt x="733461" y="515619"/>
                </a:lnTo>
                <a:lnTo>
                  <a:pt x="744504" y="472439"/>
                </a:lnTo>
                <a:lnTo>
                  <a:pt x="750230" y="427989"/>
                </a:lnTo>
                <a:lnTo>
                  <a:pt x="798554" y="427989"/>
                </a:lnTo>
                <a:lnTo>
                  <a:pt x="797242" y="450849"/>
                </a:lnTo>
                <a:lnTo>
                  <a:pt x="789356" y="496569"/>
                </a:lnTo>
                <a:lnTo>
                  <a:pt x="776582" y="541019"/>
                </a:lnTo>
                <a:lnTo>
                  <a:pt x="759223" y="581659"/>
                </a:lnTo>
                <a:lnTo>
                  <a:pt x="752940" y="593089"/>
                </a:lnTo>
                <a:close/>
              </a:path>
              <a:path w="800100" h="808989" extrusionOk="0">
                <a:moveTo>
                  <a:pt x="276143" y="471169"/>
                </a:moveTo>
                <a:lnTo>
                  <a:pt x="195767" y="471169"/>
                </a:lnTo>
                <a:lnTo>
                  <a:pt x="196187" y="469899"/>
                </a:lnTo>
                <a:lnTo>
                  <a:pt x="275723" y="469899"/>
                </a:lnTo>
                <a:lnTo>
                  <a:pt x="276143" y="471169"/>
                </a:lnTo>
                <a:close/>
              </a:path>
              <a:path w="800100" h="808989" extrusionOk="0">
                <a:moveTo>
                  <a:pt x="357333" y="471169"/>
                </a:moveTo>
                <a:lnTo>
                  <a:pt x="276143" y="471169"/>
                </a:lnTo>
                <a:lnTo>
                  <a:pt x="276476" y="469899"/>
                </a:lnTo>
                <a:lnTo>
                  <a:pt x="357001" y="469899"/>
                </a:lnTo>
                <a:lnTo>
                  <a:pt x="357333" y="471169"/>
                </a:lnTo>
                <a:close/>
              </a:path>
              <a:path w="800100" h="808989" extrusionOk="0">
                <a:moveTo>
                  <a:pt x="437710" y="471169"/>
                </a:moveTo>
                <a:lnTo>
                  <a:pt x="357333" y="471169"/>
                </a:lnTo>
                <a:lnTo>
                  <a:pt x="357753" y="469899"/>
                </a:lnTo>
                <a:lnTo>
                  <a:pt x="437290" y="469899"/>
                </a:lnTo>
                <a:lnTo>
                  <a:pt x="437710" y="471169"/>
                </a:lnTo>
                <a:close/>
              </a:path>
              <a:path w="800100" h="808989" extrusionOk="0">
                <a:moveTo>
                  <a:pt x="518900" y="471169"/>
                </a:moveTo>
                <a:lnTo>
                  <a:pt x="437710" y="471169"/>
                </a:lnTo>
                <a:lnTo>
                  <a:pt x="438042" y="469899"/>
                </a:lnTo>
                <a:lnTo>
                  <a:pt x="518567" y="469899"/>
                </a:lnTo>
                <a:lnTo>
                  <a:pt x="518900" y="471169"/>
                </a:lnTo>
                <a:close/>
              </a:path>
              <a:path w="800100" h="808989" extrusionOk="0">
                <a:moveTo>
                  <a:pt x="599277" y="471169"/>
                </a:moveTo>
                <a:lnTo>
                  <a:pt x="518900" y="471169"/>
                </a:lnTo>
                <a:lnTo>
                  <a:pt x="519323" y="469899"/>
                </a:lnTo>
                <a:lnTo>
                  <a:pt x="598856" y="469899"/>
                </a:lnTo>
                <a:lnTo>
                  <a:pt x="599277" y="471169"/>
                </a:lnTo>
                <a:close/>
              </a:path>
              <a:path w="800100" h="808989" extrusionOk="0">
                <a:moveTo>
                  <a:pt x="240380" y="593089"/>
                </a:moveTo>
                <a:lnTo>
                  <a:pt x="188163" y="593089"/>
                </a:lnTo>
                <a:lnTo>
                  <a:pt x="183849" y="575309"/>
                </a:lnTo>
                <a:lnTo>
                  <a:pt x="174146" y="520699"/>
                </a:lnTo>
                <a:lnTo>
                  <a:pt x="172103" y="501649"/>
                </a:lnTo>
                <a:lnTo>
                  <a:pt x="222869" y="501649"/>
                </a:lnTo>
                <a:lnTo>
                  <a:pt x="225861" y="525779"/>
                </a:lnTo>
                <a:lnTo>
                  <a:pt x="229776" y="548639"/>
                </a:lnTo>
                <a:lnTo>
                  <a:pt x="234615" y="571499"/>
                </a:lnTo>
                <a:lnTo>
                  <a:pt x="240380" y="593089"/>
                </a:lnTo>
                <a:close/>
              </a:path>
              <a:path w="800100" h="808989" extrusionOk="0">
                <a:moveTo>
                  <a:pt x="423207" y="593089"/>
                </a:moveTo>
                <a:lnTo>
                  <a:pt x="374281" y="593089"/>
                </a:lnTo>
                <a:lnTo>
                  <a:pt x="374281" y="501649"/>
                </a:lnTo>
                <a:lnTo>
                  <a:pt x="423207" y="501649"/>
                </a:lnTo>
                <a:lnTo>
                  <a:pt x="423207" y="593089"/>
                </a:lnTo>
                <a:close/>
              </a:path>
              <a:path w="800100" h="808989" extrusionOk="0">
                <a:moveTo>
                  <a:pt x="600807" y="593089"/>
                </a:moveTo>
                <a:lnTo>
                  <a:pt x="550389" y="593089"/>
                </a:lnTo>
                <a:lnTo>
                  <a:pt x="556266" y="571499"/>
                </a:lnTo>
                <a:lnTo>
                  <a:pt x="561247" y="548639"/>
                </a:lnTo>
                <a:lnTo>
                  <a:pt x="565331" y="525779"/>
                </a:lnTo>
                <a:lnTo>
                  <a:pt x="568518" y="501649"/>
                </a:lnTo>
                <a:lnTo>
                  <a:pt x="617438" y="501649"/>
                </a:lnTo>
                <a:lnTo>
                  <a:pt x="609773" y="553719"/>
                </a:lnTo>
                <a:lnTo>
                  <a:pt x="605601" y="574039"/>
                </a:lnTo>
                <a:lnTo>
                  <a:pt x="600807" y="593089"/>
                </a:lnTo>
                <a:close/>
              </a:path>
              <a:path w="800100" h="808989" extrusionOk="0">
                <a:moveTo>
                  <a:pt x="293004" y="717549"/>
                </a:moveTo>
                <a:lnTo>
                  <a:pt x="235488" y="717549"/>
                </a:lnTo>
                <a:lnTo>
                  <a:pt x="226412" y="699769"/>
                </a:lnTo>
                <a:lnTo>
                  <a:pt x="217984" y="680719"/>
                </a:lnTo>
                <a:lnTo>
                  <a:pt x="210215" y="661669"/>
                </a:lnTo>
                <a:lnTo>
                  <a:pt x="203111" y="642619"/>
                </a:lnTo>
                <a:lnTo>
                  <a:pt x="256918" y="642619"/>
                </a:lnTo>
                <a:lnTo>
                  <a:pt x="268390" y="670559"/>
                </a:lnTo>
                <a:lnTo>
                  <a:pt x="281388" y="697229"/>
                </a:lnTo>
                <a:lnTo>
                  <a:pt x="293004" y="717549"/>
                </a:lnTo>
                <a:close/>
              </a:path>
              <a:path w="800100" h="808989" extrusionOk="0">
                <a:moveTo>
                  <a:pt x="423207" y="758189"/>
                </a:moveTo>
                <a:lnTo>
                  <a:pt x="374281" y="758189"/>
                </a:lnTo>
                <a:lnTo>
                  <a:pt x="374281" y="642619"/>
                </a:lnTo>
                <a:lnTo>
                  <a:pt x="423207" y="642619"/>
                </a:lnTo>
                <a:lnTo>
                  <a:pt x="423207" y="758189"/>
                </a:lnTo>
                <a:close/>
              </a:path>
              <a:path w="800100" h="808989" extrusionOk="0">
                <a:moveTo>
                  <a:pt x="592831" y="758189"/>
                </a:moveTo>
                <a:lnTo>
                  <a:pt x="423207" y="758189"/>
                </a:lnTo>
                <a:lnTo>
                  <a:pt x="452656" y="755649"/>
                </a:lnTo>
                <a:lnTo>
                  <a:pt x="467097" y="753109"/>
                </a:lnTo>
                <a:lnTo>
                  <a:pt x="481332" y="749299"/>
                </a:lnTo>
                <a:lnTo>
                  <a:pt x="478783" y="748029"/>
                </a:lnTo>
                <a:lnTo>
                  <a:pt x="494736" y="722629"/>
                </a:lnTo>
                <a:lnTo>
                  <a:pt x="509203" y="697229"/>
                </a:lnTo>
                <a:lnTo>
                  <a:pt x="522188" y="670559"/>
                </a:lnTo>
                <a:lnTo>
                  <a:pt x="533694" y="642619"/>
                </a:lnTo>
                <a:lnTo>
                  <a:pt x="585707" y="642619"/>
                </a:lnTo>
                <a:lnTo>
                  <a:pt x="577790" y="664209"/>
                </a:lnTo>
                <a:lnTo>
                  <a:pt x="569090" y="684529"/>
                </a:lnTo>
                <a:lnTo>
                  <a:pt x="559608" y="706119"/>
                </a:lnTo>
                <a:lnTo>
                  <a:pt x="549345" y="725169"/>
                </a:lnTo>
                <a:lnTo>
                  <a:pt x="642831" y="725169"/>
                </a:lnTo>
                <a:lnTo>
                  <a:pt x="614231" y="745489"/>
                </a:lnTo>
                <a:lnTo>
                  <a:pt x="592831" y="758189"/>
                </a:lnTo>
                <a:close/>
              </a:path>
              <a:path w="800100" h="808989" extrusionOk="0">
                <a:moveTo>
                  <a:pt x="642831" y="725169"/>
                </a:moveTo>
                <a:lnTo>
                  <a:pt x="549345" y="725169"/>
                </a:lnTo>
                <a:lnTo>
                  <a:pt x="579916" y="708659"/>
                </a:lnTo>
                <a:lnTo>
                  <a:pt x="608602" y="689609"/>
                </a:lnTo>
                <a:lnTo>
                  <a:pt x="635215" y="668019"/>
                </a:lnTo>
                <a:lnTo>
                  <a:pt x="659563" y="642619"/>
                </a:lnTo>
                <a:lnTo>
                  <a:pt x="722024" y="642619"/>
                </a:lnTo>
                <a:lnTo>
                  <a:pt x="711958" y="656589"/>
                </a:lnTo>
                <a:lnTo>
                  <a:pt x="682657" y="690879"/>
                </a:lnTo>
                <a:lnTo>
                  <a:pt x="649981" y="720089"/>
                </a:lnTo>
                <a:lnTo>
                  <a:pt x="642831" y="725169"/>
                </a:lnTo>
                <a:close/>
              </a:path>
            </a:pathLst>
          </a:custGeom>
          <a:solidFill>
            <a:srgbClr val="4631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15"/>
          <p:cNvGrpSpPr/>
          <p:nvPr/>
        </p:nvGrpSpPr>
        <p:grpSpPr>
          <a:xfrm>
            <a:off x="9136603" y="2667513"/>
            <a:ext cx="591889" cy="794948"/>
            <a:chOff x="9136603" y="2667513"/>
            <a:chExt cx="591889" cy="794948"/>
          </a:xfrm>
        </p:grpSpPr>
        <p:sp>
          <p:nvSpPr>
            <p:cNvPr id="191" name="Google Shape;191;p15"/>
            <p:cNvSpPr/>
            <p:nvPr/>
          </p:nvSpPr>
          <p:spPr>
            <a:xfrm>
              <a:off x="9136603" y="2668076"/>
              <a:ext cx="555625" cy="794385"/>
            </a:xfrm>
            <a:custGeom>
              <a:avLst/>
              <a:gdLst/>
              <a:ahLst/>
              <a:cxnLst/>
              <a:rect l="l" t="t" r="r" b="b"/>
              <a:pathLst>
                <a:path w="555625" h="794385" extrusionOk="0">
                  <a:moveTo>
                    <a:pt x="423976" y="793890"/>
                  </a:moveTo>
                  <a:lnTo>
                    <a:pt x="379010" y="793689"/>
                  </a:lnTo>
                  <a:lnTo>
                    <a:pt x="335514" y="782169"/>
                  </a:lnTo>
                  <a:lnTo>
                    <a:pt x="293869" y="761424"/>
                  </a:lnTo>
                  <a:lnTo>
                    <a:pt x="254457" y="733547"/>
                  </a:lnTo>
                  <a:lnTo>
                    <a:pt x="217657" y="700634"/>
                  </a:lnTo>
                  <a:lnTo>
                    <a:pt x="183850" y="664779"/>
                  </a:lnTo>
                  <a:lnTo>
                    <a:pt x="153417" y="628075"/>
                  </a:lnTo>
                  <a:lnTo>
                    <a:pt x="126737" y="592617"/>
                  </a:lnTo>
                  <a:lnTo>
                    <a:pt x="104193" y="560500"/>
                  </a:lnTo>
                  <a:lnTo>
                    <a:pt x="67582" y="501928"/>
                  </a:lnTo>
                  <a:lnTo>
                    <a:pt x="51019" y="464771"/>
                  </a:lnTo>
                  <a:lnTo>
                    <a:pt x="36581" y="422855"/>
                  </a:lnTo>
                  <a:lnTo>
                    <a:pt x="24375" y="376688"/>
                  </a:lnTo>
                  <a:lnTo>
                    <a:pt x="14507" y="326779"/>
                  </a:lnTo>
                  <a:lnTo>
                    <a:pt x="7084" y="273636"/>
                  </a:lnTo>
                  <a:lnTo>
                    <a:pt x="2213" y="217767"/>
                  </a:lnTo>
                  <a:lnTo>
                    <a:pt x="0" y="159682"/>
                  </a:lnTo>
                  <a:lnTo>
                    <a:pt x="25969" y="68329"/>
                  </a:lnTo>
                  <a:lnTo>
                    <a:pt x="85307" y="20817"/>
                  </a:lnTo>
                  <a:lnTo>
                    <a:pt x="145071" y="2816"/>
                  </a:lnTo>
                  <a:lnTo>
                    <a:pt x="172313" y="0"/>
                  </a:lnTo>
                  <a:lnTo>
                    <a:pt x="179119" y="230404"/>
                  </a:lnTo>
                  <a:lnTo>
                    <a:pt x="145711" y="258242"/>
                  </a:lnTo>
                  <a:lnTo>
                    <a:pt x="136322" y="290574"/>
                  </a:lnTo>
                  <a:lnTo>
                    <a:pt x="142839" y="328503"/>
                  </a:lnTo>
                  <a:lnTo>
                    <a:pt x="200371" y="440279"/>
                  </a:lnTo>
                  <a:lnTo>
                    <a:pt x="247097" y="526749"/>
                  </a:lnTo>
                  <a:lnTo>
                    <a:pt x="283408" y="586277"/>
                  </a:lnTo>
                  <a:lnTo>
                    <a:pt x="340371" y="609092"/>
                  </a:lnTo>
                  <a:lnTo>
                    <a:pt x="362795" y="602319"/>
                  </a:lnTo>
                  <a:lnTo>
                    <a:pt x="371828" y="597684"/>
                  </a:lnTo>
                  <a:lnTo>
                    <a:pt x="555467" y="741406"/>
                  </a:lnTo>
                  <a:lnTo>
                    <a:pt x="511015" y="765008"/>
                  </a:lnTo>
                  <a:lnTo>
                    <a:pt x="468471" y="781338"/>
                  </a:lnTo>
                  <a:lnTo>
                    <a:pt x="436553" y="790824"/>
                  </a:lnTo>
                  <a:lnTo>
                    <a:pt x="423976" y="793890"/>
                  </a:lnTo>
                  <a:close/>
                </a:path>
              </a:pathLst>
            </a:custGeom>
            <a:solidFill>
              <a:srgbClr val="46312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2" name="Google Shape;192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329328" y="2667513"/>
              <a:ext cx="65745" cy="227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23700" y="3222239"/>
              <a:ext cx="204792" cy="1758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15"/>
          <p:cNvSpPr/>
          <p:nvPr/>
        </p:nvSpPr>
        <p:spPr>
          <a:xfrm>
            <a:off x="9115969" y="4943301"/>
            <a:ext cx="619125" cy="876300"/>
          </a:xfrm>
          <a:custGeom>
            <a:avLst/>
            <a:gdLst/>
            <a:ahLst/>
            <a:cxnLst/>
            <a:rect l="l" t="t" r="r" b="b"/>
            <a:pathLst>
              <a:path w="619125" h="876300" extrusionOk="0">
                <a:moveTo>
                  <a:pt x="309562" y="876194"/>
                </a:moveTo>
                <a:lnTo>
                  <a:pt x="261193" y="819549"/>
                </a:lnTo>
                <a:lnTo>
                  <a:pt x="154781" y="677681"/>
                </a:lnTo>
                <a:lnTo>
                  <a:pt x="48369" y="492688"/>
                </a:lnTo>
                <a:lnTo>
                  <a:pt x="0" y="306667"/>
                </a:lnTo>
                <a:lnTo>
                  <a:pt x="3357" y="261360"/>
                </a:lnTo>
                <a:lnTo>
                  <a:pt x="13110" y="218114"/>
                </a:lnTo>
                <a:lnTo>
                  <a:pt x="28778" y="177403"/>
                </a:lnTo>
                <a:lnTo>
                  <a:pt x="49883" y="139703"/>
                </a:lnTo>
                <a:lnTo>
                  <a:pt x="75945" y="105488"/>
                </a:lnTo>
                <a:lnTo>
                  <a:pt x="106484" y="75235"/>
                </a:lnTo>
                <a:lnTo>
                  <a:pt x="141021" y="49417"/>
                </a:lnTo>
                <a:lnTo>
                  <a:pt x="179077" y="28509"/>
                </a:lnTo>
                <a:lnTo>
                  <a:pt x="220172" y="12987"/>
                </a:lnTo>
                <a:lnTo>
                  <a:pt x="263827" y="3326"/>
                </a:lnTo>
                <a:lnTo>
                  <a:pt x="309562" y="0"/>
                </a:lnTo>
                <a:lnTo>
                  <a:pt x="355297" y="3326"/>
                </a:lnTo>
                <a:lnTo>
                  <a:pt x="398952" y="12987"/>
                </a:lnTo>
                <a:lnTo>
                  <a:pt x="440047" y="28509"/>
                </a:lnTo>
                <a:lnTo>
                  <a:pt x="478103" y="49417"/>
                </a:lnTo>
                <a:lnTo>
                  <a:pt x="512640" y="75235"/>
                </a:lnTo>
                <a:lnTo>
                  <a:pt x="543179" y="105488"/>
                </a:lnTo>
                <a:lnTo>
                  <a:pt x="569241" y="139703"/>
                </a:lnTo>
                <a:lnTo>
                  <a:pt x="590346" y="177403"/>
                </a:lnTo>
                <a:lnTo>
                  <a:pt x="597943" y="197143"/>
                </a:lnTo>
                <a:lnTo>
                  <a:pt x="309562" y="197143"/>
                </a:lnTo>
                <a:lnTo>
                  <a:pt x="266541" y="205755"/>
                </a:lnTo>
                <a:lnTo>
                  <a:pt x="231397" y="229234"/>
                </a:lnTo>
                <a:lnTo>
                  <a:pt x="207697" y="264049"/>
                </a:lnTo>
                <a:lnTo>
                  <a:pt x="199004" y="306667"/>
                </a:lnTo>
                <a:lnTo>
                  <a:pt x="207697" y="349286"/>
                </a:lnTo>
                <a:lnTo>
                  <a:pt x="231397" y="384101"/>
                </a:lnTo>
                <a:lnTo>
                  <a:pt x="266541" y="407580"/>
                </a:lnTo>
                <a:lnTo>
                  <a:pt x="309562" y="416192"/>
                </a:lnTo>
                <a:lnTo>
                  <a:pt x="590646" y="416192"/>
                </a:lnTo>
                <a:lnTo>
                  <a:pt x="570755" y="492688"/>
                </a:lnTo>
                <a:lnTo>
                  <a:pt x="464343" y="677681"/>
                </a:lnTo>
                <a:lnTo>
                  <a:pt x="357931" y="819549"/>
                </a:lnTo>
                <a:lnTo>
                  <a:pt x="309562" y="876194"/>
                </a:lnTo>
                <a:close/>
              </a:path>
              <a:path w="619125" h="876300" extrusionOk="0">
                <a:moveTo>
                  <a:pt x="590646" y="416192"/>
                </a:moveTo>
                <a:lnTo>
                  <a:pt x="309562" y="416192"/>
                </a:lnTo>
                <a:lnTo>
                  <a:pt x="352583" y="407580"/>
                </a:lnTo>
                <a:lnTo>
                  <a:pt x="387727" y="384101"/>
                </a:lnTo>
                <a:lnTo>
                  <a:pt x="411427" y="349286"/>
                </a:lnTo>
                <a:lnTo>
                  <a:pt x="420120" y="306667"/>
                </a:lnTo>
                <a:lnTo>
                  <a:pt x="411427" y="264049"/>
                </a:lnTo>
                <a:lnTo>
                  <a:pt x="387727" y="229234"/>
                </a:lnTo>
                <a:lnTo>
                  <a:pt x="352583" y="205755"/>
                </a:lnTo>
                <a:lnTo>
                  <a:pt x="309562" y="197143"/>
                </a:lnTo>
                <a:lnTo>
                  <a:pt x="597943" y="197143"/>
                </a:lnTo>
                <a:lnTo>
                  <a:pt x="606014" y="218114"/>
                </a:lnTo>
                <a:lnTo>
                  <a:pt x="615767" y="261360"/>
                </a:lnTo>
                <a:lnTo>
                  <a:pt x="619125" y="306667"/>
                </a:lnTo>
                <a:lnTo>
                  <a:pt x="590646" y="416192"/>
                </a:lnTo>
                <a:close/>
              </a:path>
            </a:pathLst>
          </a:custGeom>
          <a:solidFill>
            <a:srgbClr val="4631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5"/>
          <p:cNvSpPr/>
          <p:nvPr/>
        </p:nvSpPr>
        <p:spPr>
          <a:xfrm>
            <a:off x="8992508" y="6031365"/>
            <a:ext cx="866775" cy="676275"/>
          </a:xfrm>
          <a:custGeom>
            <a:avLst/>
            <a:gdLst/>
            <a:ahLst/>
            <a:cxnLst/>
            <a:rect l="l" t="t" r="r" b="b"/>
            <a:pathLst>
              <a:path w="866775" h="676275" extrusionOk="0">
                <a:moveTo>
                  <a:pt x="804862" y="675734"/>
                </a:moveTo>
                <a:lnTo>
                  <a:pt x="61912" y="675734"/>
                </a:lnTo>
                <a:lnTo>
                  <a:pt x="37813" y="670907"/>
                </a:lnTo>
                <a:lnTo>
                  <a:pt x="18133" y="657742"/>
                </a:lnTo>
                <a:lnTo>
                  <a:pt x="4865" y="638216"/>
                </a:lnTo>
                <a:lnTo>
                  <a:pt x="0" y="614304"/>
                </a:lnTo>
                <a:lnTo>
                  <a:pt x="0" y="61430"/>
                </a:lnTo>
                <a:lnTo>
                  <a:pt x="4865" y="37518"/>
                </a:lnTo>
                <a:lnTo>
                  <a:pt x="18133" y="17992"/>
                </a:lnTo>
                <a:lnTo>
                  <a:pt x="37813" y="4827"/>
                </a:lnTo>
                <a:lnTo>
                  <a:pt x="61912" y="0"/>
                </a:lnTo>
                <a:lnTo>
                  <a:pt x="804862" y="0"/>
                </a:lnTo>
                <a:lnTo>
                  <a:pt x="828962" y="4827"/>
                </a:lnTo>
                <a:lnTo>
                  <a:pt x="848641" y="17992"/>
                </a:lnTo>
                <a:lnTo>
                  <a:pt x="861909" y="37518"/>
                </a:lnTo>
                <a:lnTo>
                  <a:pt x="866775" y="61430"/>
                </a:lnTo>
                <a:lnTo>
                  <a:pt x="121970" y="61430"/>
                </a:lnTo>
                <a:lnTo>
                  <a:pt x="163456" y="93094"/>
                </a:lnTo>
                <a:lnTo>
                  <a:pt x="61912" y="93094"/>
                </a:lnTo>
                <a:lnTo>
                  <a:pt x="61912" y="614304"/>
                </a:lnTo>
                <a:lnTo>
                  <a:pt x="866775" y="614304"/>
                </a:lnTo>
                <a:lnTo>
                  <a:pt x="861909" y="638216"/>
                </a:lnTo>
                <a:lnTo>
                  <a:pt x="848641" y="657742"/>
                </a:lnTo>
                <a:lnTo>
                  <a:pt x="828962" y="670907"/>
                </a:lnTo>
                <a:lnTo>
                  <a:pt x="804862" y="675734"/>
                </a:lnTo>
                <a:close/>
              </a:path>
              <a:path w="866775" h="676275" extrusionOk="0">
                <a:moveTo>
                  <a:pt x="545457" y="291081"/>
                </a:moveTo>
                <a:lnTo>
                  <a:pt x="433386" y="291081"/>
                </a:lnTo>
                <a:lnTo>
                  <a:pt x="443232" y="289488"/>
                </a:lnTo>
                <a:lnTo>
                  <a:pt x="452261" y="284711"/>
                </a:lnTo>
                <a:lnTo>
                  <a:pt x="744804" y="61430"/>
                </a:lnTo>
                <a:lnTo>
                  <a:pt x="866775" y="61430"/>
                </a:lnTo>
                <a:lnTo>
                  <a:pt x="866775" y="93093"/>
                </a:lnTo>
                <a:lnTo>
                  <a:pt x="804860" y="93094"/>
                </a:lnTo>
                <a:lnTo>
                  <a:pt x="545457" y="291081"/>
                </a:lnTo>
                <a:close/>
              </a:path>
              <a:path w="866775" h="676275" extrusionOk="0">
                <a:moveTo>
                  <a:pt x="866775" y="614304"/>
                </a:moveTo>
                <a:lnTo>
                  <a:pt x="804862" y="614304"/>
                </a:lnTo>
                <a:lnTo>
                  <a:pt x="804862" y="93093"/>
                </a:lnTo>
                <a:lnTo>
                  <a:pt x="866775" y="93093"/>
                </a:lnTo>
                <a:lnTo>
                  <a:pt x="866775" y="614304"/>
                </a:lnTo>
                <a:close/>
              </a:path>
              <a:path w="866775" h="676275" extrusionOk="0">
                <a:moveTo>
                  <a:pt x="433385" y="352510"/>
                </a:moveTo>
                <a:lnTo>
                  <a:pt x="403846" y="347732"/>
                </a:lnTo>
                <a:lnTo>
                  <a:pt x="376762" y="333401"/>
                </a:lnTo>
                <a:lnTo>
                  <a:pt x="61912" y="93094"/>
                </a:lnTo>
                <a:lnTo>
                  <a:pt x="163456" y="93094"/>
                </a:lnTo>
                <a:lnTo>
                  <a:pt x="414513" y="284711"/>
                </a:lnTo>
                <a:lnTo>
                  <a:pt x="423540" y="289488"/>
                </a:lnTo>
                <a:lnTo>
                  <a:pt x="433386" y="291081"/>
                </a:lnTo>
                <a:lnTo>
                  <a:pt x="545457" y="291081"/>
                </a:lnTo>
                <a:lnTo>
                  <a:pt x="490009" y="333401"/>
                </a:lnTo>
                <a:lnTo>
                  <a:pt x="462925" y="347732"/>
                </a:lnTo>
                <a:lnTo>
                  <a:pt x="433385" y="352510"/>
                </a:lnTo>
                <a:close/>
              </a:path>
            </a:pathLst>
          </a:custGeom>
          <a:solidFill>
            <a:srgbClr val="4631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5"/>
          <p:cNvSpPr/>
          <p:nvPr/>
        </p:nvSpPr>
        <p:spPr>
          <a:xfrm>
            <a:off x="8955795" y="7113627"/>
            <a:ext cx="866775" cy="704215"/>
          </a:xfrm>
          <a:custGeom>
            <a:avLst/>
            <a:gdLst/>
            <a:ahLst/>
            <a:cxnLst/>
            <a:rect l="l" t="t" r="r" b="b"/>
            <a:pathLst>
              <a:path w="866775" h="704215" extrusionOk="0">
                <a:moveTo>
                  <a:pt x="787857" y="704053"/>
                </a:moveTo>
                <a:lnTo>
                  <a:pt x="78678" y="704053"/>
                </a:lnTo>
                <a:lnTo>
                  <a:pt x="47999" y="698023"/>
                </a:lnTo>
                <a:lnTo>
                  <a:pt x="22953" y="681513"/>
                </a:lnTo>
                <a:lnTo>
                  <a:pt x="6070" y="656889"/>
                </a:lnTo>
                <a:lnTo>
                  <a:pt x="0" y="627108"/>
                </a:lnTo>
                <a:lnTo>
                  <a:pt x="0" y="77727"/>
                </a:lnTo>
                <a:lnTo>
                  <a:pt x="6070" y="47824"/>
                </a:lnTo>
                <a:lnTo>
                  <a:pt x="22953" y="22931"/>
                </a:lnTo>
                <a:lnTo>
                  <a:pt x="47999" y="6152"/>
                </a:lnTo>
                <a:lnTo>
                  <a:pt x="78678" y="0"/>
                </a:lnTo>
                <a:lnTo>
                  <a:pt x="787857" y="0"/>
                </a:lnTo>
                <a:lnTo>
                  <a:pt x="818536" y="6152"/>
                </a:lnTo>
                <a:lnTo>
                  <a:pt x="843582" y="22931"/>
                </a:lnTo>
                <a:lnTo>
                  <a:pt x="860465" y="47824"/>
                </a:lnTo>
                <a:lnTo>
                  <a:pt x="866536" y="77727"/>
                </a:lnTo>
                <a:lnTo>
                  <a:pt x="78678" y="77727"/>
                </a:lnTo>
                <a:lnTo>
                  <a:pt x="78678" y="627108"/>
                </a:lnTo>
                <a:lnTo>
                  <a:pt x="866535" y="627108"/>
                </a:lnTo>
                <a:lnTo>
                  <a:pt x="860465" y="656807"/>
                </a:lnTo>
                <a:lnTo>
                  <a:pt x="843582" y="681439"/>
                </a:lnTo>
                <a:lnTo>
                  <a:pt x="818536" y="697996"/>
                </a:lnTo>
                <a:lnTo>
                  <a:pt x="787857" y="704053"/>
                </a:lnTo>
                <a:close/>
              </a:path>
              <a:path w="866775" h="704215" extrusionOk="0">
                <a:moveTo>
                  <a:pt x="866535" y="627108"/>
                </a:moveTo>
                <a:lnTo>
                  <a:pt x="787857" y="627108"/>
                </a:lnTo>
                <a:lnTo>
                  <a:pt x="787857" y="77727"/>
                </a:lnTo>
                <a:lnTo>
                  <a:pt x="866536" y="77727"/>
                </a:lnTo>
                <a:lnTo>
                  <a:pt x="866535" y="627108"/>
                </a:lnTo>
                <a:close/>
              </a:path>
              <a:path w="866775" h="704215" extrusionOk="0">
                <a:moveTo>
                  <a:pt x="709060" y="391575"/>
                </a:moveTo>
                <a:lnTo>
                  <a:pt x="393869" y="391575"/>
                </a:lnTo>
                <a:lnTo>
                  <a:pt x="393869" y="156630"/>
                </a:lnTo>
                <a:lnTo>
                  <a:pt x="709060" y="156630"/>
                </a:lnTo>
                <a:lnTo>
                  <a:pt x="709060" y="391575"/>
                </a:lnTo>
                <a:close/>
              </a:path>
            </a:pathLst>
          </a:custGeom>
          <a:solidFill>
            <a:srgbClr val="4631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5"/>
          <p:cNvSpPr/>
          <p:nvPr/>
        </p:nvSpPr>
        <p:spPr>
          <a:xfrm>
            <a:off x="8926419" y="8355969"/>
            <a:ext cx="923925" cy="430530"/>
          </a:xfrm>
          <a:custGeom>
            <a:avLst/>
            <a:gdLst/>
            <a:ahLst/>
            <a:cxnLst/>
            <a:rect l="l" t="t" r="r" b="b"/>
            <a:pathLst>
              <a:path w="923925" h="430529" extrusionOk="0">
                <a:moveTo>
                  <a:pt x="769937" y="429917"/>
                </a:moveTo>
                <a:lnTo>
                  <a:pt x="153987" y="429917"/>
                </a:lnTo>
                <a:lnTo>
                  <a:pt x="105391" y="421275"/>
                </a:lnTo>
                <a:lnTo>
                  <a:pt x="63129" y="397542"/>
                </a:lnTo>
                <a:lnTo>
                  <a:pt x="29767" y="362008"/>
                </a:lnTo>
                <a:lnTo>
                  <a:pt x="7869" y="317963"/>
                </a:lnTo>
                <a:lnTo>
                  <a:pt x="0" y="268698"/>
                </a:lnTo>
                <a:lnTo>
                  <a:pt x="0" y="0"/>
                </a:lnTo>
                <a:lnTo>
                  <a:pt x="923924" y="0"/>
                </a:lnTo>
                <a:lnTo>
                  <a:pt x="923924" y="122833"/>
                </a:lnTo>
                <a:lnTo>
                  <a:pt x="123189" y="122833"/>
                </a:lnTo>
                <a:lnTo>
                  <a:pt x="123189" y="153541"/>
                </a:lnTo>
                <a:lnTo>
                  <a:pt x="923924" y="153541"/>
                </a:lnTo>
                <a:lnTo>
                  <a:pt x="923924" y="184250"/>
                </a:lnTo>
                <a:lnTo>
                  <a:pt x="123189" y="184250"/>
                </a:lnTo>
                <a:lnTo>
                  <a:pt x="123189" y="245666"/>
                </a:lnTo>
                <a:lnTo>
                  <a:pt x="923924" y="245666"/>
                </a:lnTo>
                <a:lnTo>
                  <a:pt x="923924" y="268698"/>
                </a:lnTo>
                <a:lnTo>
                  <a:pt x="916064" y="317963"/>
                </a:lnTo>
                <a:lnTo>
                  <a:pt x="894183" y="362008"/>
                </a:lnTo>
                <a:lnTo>
                  <a:pt x="860834" y="397542"/>
                </a:lnTo>
                <a:lnTo>
                  <a:pt x="818568" y="421275"/>
                </a:lnTo>
                <a:lnTo>
                  <a:pt x="769937" y="429917"/>
                </a:lnTo>
                <a:close/>
              </a:path>
              <a:path w="923925" h="430529" extrusionOk="0">
                <a:moveTo>
                  <a:pt x="923924" y="153541"/>
                </a:moveTo>
                <a:lnTo>
                  <a:pt x="277177" y="153541"/>
                </a:lnTo>
                <a:lnTo>
                  <a:pt x="277177" y="122833"/>
                </a:lnTo>
                <a:lnTo>
                  <a:pt x="923924" y="122833"/>
                </a:lnTo>
                <a:lnTo>
                  <a:pt x="923924" y="153541"/>
                </a:lnTo>
                <a:close/>
              </a:path>
              <a:path w="923925" h="430529" extrusionOk="0">
                <a:moveTo>
                  <a:pt x="923924" y="245666"/>
                </a:moveTo>
                <a:lnTo>
                  <a:pt x="431164" y="245666"/>
                </a:lnTo>
                <a:lnTo>
                  <a:pt x="431164" y="184250"/>
                </a:lnTo>
                <a:lnTo>
                  <a:pt x="923924" y="184250"/>
                </a:lnTo>
                <a:lnTo>
                  <a:pt x="923924" y="245666"/>
                </a:lnTo>
                <a:close/>
              </a:path>
            </a:pathLst>
          </a:custGeom>
          <a:solidFill>
            <a:srgbClr val="4631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15"/>
          <p:cNvGrpSpPr/>
          <p:nvPr/>
        </p:nvGrpSpPr>
        <p:grpSpPr>
          <a:xfrm>
            <a:off x="-182880" y="981078"/>
            <a:ext cx="10459172" cy="9422072"/>
            <a:chOff x="0" y="864926"/>
            <a:chExt cx="10459172" cy="9422072"/>
          </a:xfrm>
        </p:grpSpPr>
        <p:sp>
          <p:nvSpPr>
            <p:cNvPr id="199" name="Google Shape;199;p15"/>
            <p:cNvSpPr/>
            <p:nvPr/>
          </p:nvSpPr>
          <p:spPr>
            <a:xfrm>
              <a:off x="8926419" y="8141010"/>
              <a:ext cx="923925" cy="153670"/>
            </a:xfrm>
            <a:custGeom>
              <a:avLst/>
              <a:gdLst/>
              <a:ahLst/>
              <a:cxnLst/>
              <a:rect l="l" t="t" r="r" b="b"/>
              <a:pathLst>
                <a:path w="923925" h="153670" extrusionOk="0">
                  <a:moveTo>
                    <a:pt x="923924" y="153541"/>
                  </a:moveTo>
                  <a:lnTo>
                    <a:pt x="0" y="153541"/>
                  </a:lnTo>
                  <a:lnTo>
                    <a:pt x="7866" y="102197"/>
                  </a:lnTo>
                  <a:lnTo>
                    <a:pt x="29758" y="59697"/>
                  </a:lnTo>
                  <a:lnTo>
                    <a:pt x="63116" y="27514"/>
                  </a:lnTo>
                  <a:lnTo>
                    <a:pt x="105379" y="7124"/>
                  </a:lnTo>
                  <a:lnTo>
                    <a:pt x="153987" y="0"/>
                  </a:lnTo>
                  <a:lnTo>
                    <a:pt x="769937" y="0"/>
                  </a:lnTo>
                  <a:lnTo>
                    <a:pt x="818568" y="7124"/>
                  </a:lnTo>
                  <a:lnTo>
                    <a:pt x="860834" y="27514"/>
                  </a:lnTo>
                  <a:lnTo>
                    <a:pt x="894183" y="59697"/>
                  </a:lnTo>
                  <a:lnTo>
                    <a:pt x="916064" y="102197"/>
                  </a:lnTo>
                  <a:lnTo>
                    <a:pt x="923924" y="153541"/>
                  </a:lnTo>
                  <a:close/>
                </a:path>
              </a:pathLst>
            </a:custGeom>
            <a:solidFill>
              <a:srgbClr val="46312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864926"/>
              <a:ext cx="10459172" cy="9422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4639466" y="282578"/>
            <a:ext cx="9009066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andara"/>
                <a:ea typeface="Candara"/>
                <a:cs typeface="Candara"/>
                <a:sym typeface="Candara"/>
              </a:rPr>
              <a:t>Konktaktní údaje</a:t>
            </a:r>
            <a:endParaRPr/>
          </a:p>
        </p:txBody>
      </p:sp>
      <p:sp>
        <p:nvSpPr>
          <p:cNvPr id="202" name="Google Shape;202;p15"/>
          <p:cNvSpPr txBox="1"/>
          <p:nvPr/>
        </p:nvSpPr>
        <p:spPr>
          <a:xfrm>
            <a:off x="10371338" y="2772993"/>
            <a:ext cx="6426835" cy="606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8953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5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+420 608 334 298</a:t>
            </a:r>
            <a:endParaRPr sz="335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9017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1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cajovnautrikamaradu-cz.webnode.cz</a:t>
            </a:r>
            <a:endParaRPr sz="31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42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14033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5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Erbenova 184, Domažlice</a:t>
            </a:r>
            <a:endParaRPr sz="335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12700" marR="5080" lvl="0" indent="1904" algn="l" rtl="0">
              <a:lnSpc>
                <a:spcPct val="176100"/>
              </a:lnSpc>
              <a:spcBef>
                <a:spcPts val="1070"/>
              </a:spcBef>
              <a:spcAft>
                <a:spcPts val="0"/>
              </a:spcAft>
              <a:buNone/>
            </a:pPr>
            <a:r>
              <a:rPr lang="cs-CZ" sz="3200" b="1" u="sng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cajovnautrikamaradu@gmail.com</a:t>
            </a:r>
            <a:r>
              <a:rPr lang="cs-CZ" sz="3500" b="1" u="sng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35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</a:p>
          <a:p>
            <a:pPr marL="12700" marR="5080" lvl="0" indent="1904" algn="l" rtl="0">
              <a:lnSpc>
                <a:spcPct val="176100"/>
              </a:lnSpc>
              <a:spcBef>
                <a:spcPts val="1070"/>
              </a:spcBef>
              <a:spcAft>
                <a:spcPts val="0"/>
              </a:spcAft>
              <a:buNone/>
            </a:pPr>
            <a:r>
              <a:rPr lang="cs-CZ" sz="35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IČ: 13440100</a:t>
            </a:r>
            <a:endParaRPr sz="35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13970" marR="0" lvl="0" indent="0" algn="l" rtl="0">
              <a:lnSpc>
                <a:spcPct val="100000"/>
              </a:lnSpc>
              <a:spcBef>
                <a:spcPts val="3810"/>
              </a:spcBef>
              <a:spcAft>
                <a:spcPts val="0"/>
              </a:spcAft>
              <a:buNone/>
            </a:pPr>
            <a:r>
              <a:rPr lang="cs-CZ" sz="35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DIČ: CZ13440100</a:t>
            </a:r>
            <a:endParaRPr sz="35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7" name="Google Shape;21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69101" y="6847016"/>
            <a:ext cx="3242080" cy="3083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ctrTitle"/>
          </p:nvPr>
        </p:nvSpPr>
        <p:spPr>
          <a:xfrm>
            <a:off x="4640524" y="662175"/>
            <a:ext cx="9006946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7429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b="0" dirty="0">
                <a:latin typeface="Candara"/>
                <a:ea typeface="Candara"/>
                <a:cs typeface="Candara"/>
                <a:sym typeface="Candara"/>
              </a:rPr>
              <a:t>Kdo vlastně jsme?</a:t>
            </a:r>
            <a:endParaRPr dirty="0"/>
          </a:p>
        </p:txBody>
      </p:sp>
      <p:sp>
        <p:nvSpPr>
          <p:cNvPr id="61" name="Google Shape;61;p2"/>
          <p:cNvSpPr txBox="1"/>
          <p:nvPr/>
        </p:nvSpPr>
        <p:spPr>
          <a:xfrm>
            <a:off x="5035864" y="2449215"/>
            <a:ext cx="8216265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tři kamarádi a tým skvělých kolegů!</a:t>
            </a:r>
            <a:endParaRPr sz="40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62" name="Google Shape;62;p2"/>
          <p:cNvGrpSpPr/>
          <p:nvPr/>
        </p:nvGrpSpPr>
        <p:grpSpPr>
          <a:xfrm>
            <a:off x="201586" y="716122"/>
            <a:ext cx="5289896" cy="4719534"/>
            <a:chOff x="201586" y="716122"/>
            <a:chExt cx="5289896" cy="4719534"/>
          </a:xfrm>
        </p:grpSpPr>
        <p:sp>
          <p:nvSpPr>
            <p:cNvPr id="63" name="Google Shape;63;p2"/>
            <p:cNvSpPr/>
            <p:nvPr/>
          </p:nvSpPr>
          <p:spPr>
            <a:xfrm>
              <a:off x="493515" y="3397786"/>
              <a:ext cx="2018030" cy="1991360"/>
            </a:xfrm>
            <a:custGeom>
              <a:avLst/>
              <a:gdLst/>
              <a:ahLst/>
              <a:cxnLst/>
              <a:rect l="l" t="t" r="r" b="b"/>
              <a:pathLst>
                <a:path w="2018030" h="1991360" extrusionOk="0">
                  <a:moveTo>
                    <a:pt x="1344961" y="846660"/>
                  </a:moveTo>
                  <a:lnTo>
                    <a:pt x="1152965" y="657511"/>
                  </a:lnTo>
                  <a:lnTo>
                    <a:pt x="1165825" y="668398"/>
                  </a:lnTo>
                  <a:lnTo>
                    <a:pt x="1333883" y="833963"/>
                  </a:lnTo>
                  <a:lnTo>
                    <a:pt x="1344961" y="846660"/>
                  </a:lnTo>
                  <a:close/>
                </a:path>
                <a:path w="2018030" h="1991360" extrusionOk="0">
                  <a:moveTo>
                    <a:pt x="1367961" y="871101"/>
                  </a:moveTo>
                  <a:lnTo>
                    <a:pt x="1128182" y="634879"/>
                  </a:lnTo>
                  <a:lnTo>
                    <a:pt x="1141010" y="645734"/>
                  </a:lnTo>
                  <a:lnTo>
                    <a:pt x="1356915" y="858437"/>
                  </a:lnTo>
                  <a:lnTo>
                    <a:pt x="1367961" y="871101"/>
                  </a:lnTo>
                  <a:close/>
                </a:path>
                <a:path w="2018030" h="1991360" extrusionOk="0">
                  <a:moveTo>
                    <a:pt x="1402767" y="907174"/>
                  </a:moveTo>
                  <a:lnTo>
                    <a:pt x="1091593" y="600615"/>
                  </a:lnTo>
                  <a:lnTo>
                    <a:pt x="1104363" y="611413"/>
                  </a:lnTo>
                  <a:lnTo>
                    <a:pt x="1391779" y="894566"/>
                  </a:lnTo>
                  <a:lnTo>
                    <a:pt x="1402767" y="907174"/>
                  </a:lnTo>
                  <a:close/>
                </a:path>
                <a:path w="2018030" h="1991360" extrusionOk="0">
                  <a:moveTo>
                    <a:pt x="1436469" y="943942"/>
                  </a:moveTo>
                  <a:lnTo>
                    <a:pt x="1054325" y="567466"/>
                  </a:lnTo>
                  <a:lnTo>
                    <a:pt x="1079740" y="588938"/>
                  </a:lnTo>
                  <a:lnTo>
                    <a:pt x="1414620" y="918852"/>
                  </a:lnTo>
                  <a:lnTo>
                    <a:pt x="1436469" y="943942"/>
                  </a:lnTo>
                  <a:close/>
                </a:path>
                <a:path w="2018030" h="1991360" extrusionOk="0">
                  <a:moveTo>
                    <a:pt x="1480698" y="992863"/>
                  </a:moveTo>
                  <a:lnTo>
                    <a:pt x="1004748" y="523972"/>
                  </a:lnTo>
                  <a:lnTo>
                    <a:pt x="1042551" y="555866"/>
                  </a:lnTo>
                  <a:lnTo>
                    <a:pt x="1448243" y="955541"/>
                  </a:lnTo>
                  <a:lnTo>
                    <a:pt x="1480698" y="992863"/>
                  </a:lnTo>
                  <a:close/>
                </a:path>
                <a:path w="2018030" h="1991360" extrusionOk="0">
                  <a:moveTo>
                    <a:pt x="1012771" y="1467836"/>
                  </a:moveTo>
                  <a:lnTo>
                    <a:pt x="536820" y="998945"/>
                  </a:lnTo>
                  <a:lnTo>
                    <a:pt x="431226" y="877089"/>
                  </a:lnTo>
                  <a:lnTo>
                    <a:pt x="421823" y="864260"/>
                  </a:lnTo>
                  <a:lnTo>
                    <a:pt x="391270" y="828812"/>
                  </a:lnTo>
                  <a:lnTo>
                    <a:pt x="382096" y="816209"/>
                  </a:lnTo>
                  <a:lnTo>
                    <a:pt x="372090" y="804568"/>
                  </a:lnTo>
                  <a:lnTo>
                    <a:pt x="363039" y="792085"/>
                  </a:lnTo>
                  <a:lnTo>
                    <a:pt x="353162" y="780573"/>
                  </a:lnTo>
                  <a:lnTo>
                    <a:pt x="344243" y="768220"/>
                  </a:lnTo>
                  <a:lnTo>
                    <a:pt x="334499" y="756838"/>
                  </a:lnTo>
                  <a:lnTo>
                    <a:pt x="325716" y="744620"/>
                  </a:lnTo>
                  <a:lnTo>
                    <a:pt x="316115" y="733378"/>
                  </a:lnTo>
                  <a:lnTo>
                    <a:pt x="298912" y="709299"/>
                  </a:lnTo>
                  <a:lnTo>
                    <a:pt x="289532" y="698275"/>
                  </a:lnTo>
                  <a:lnTo>
                    <a:pt x="256367" y="651341"/>
                  </a:lnTo>
                  <a:lnTo>
                    <a:pt x="172329" y="529328"/>
                  </a:lnTo>
                  <a:lnTo>
                    <a:pt x="166146" y="517888"/>
                  </a:lnTo>
                  <a:lnTo>
                    <a:pt x="152304" y="497120"/>
                  </a:lnTo>
                  <a:lnTo>
                    <a:pt x="146426" y="485981"/>
                  </a:lnTo>
                  <a:lnTo>
                    <a:pt x="133204" y="465824"/>
                  </a:lnTo>
                  <a:lnTo>
                    <a:pt x="127645" y="454999"/>
                  </a:lnTo>
                  <a:lnTo>
                    <a:pt x="121301" y="445183"/>
                  </a:lnTo>
                  <a:lnTo>
                    <a:pt x="115957" y="434571"/>
                  </a:lnTo>
                  <a:lnTo>
                    <a:pt x="109834" y="424973"/>
                  </a:lnTo>
                  <a:lnTo>
                    <a:pt x="104714" y="414581"/>
                  </a:lnTo>
                  <a:lnTo>
                    <a:pt x="98815" y="405203"/>
                  </a:lnTo>
                  <a:lnTo>
                    <a:pt x="93920" y="395033"/>
                  </a:lnTo>
                  <a:lnTo>
                    <a:pt x="88251" y="385882"/>
                  </a:lnTo>
                  <a:lnTo>
                    <a:pt x="79044" y="366115"/>
                  </a:lnTo>
                  <a:lnTo>
                    <a:pt x="73725" y="357310"/>
                  </a:lnTo>
                  <a:lnTo>
                    <a:pt x="69419" y="347719"/>
                  </a:lnTo>
                  <a:lnTo>
                    <a:pt x="61168" y="328893"/>
                  </a:lnTo>
                  <a:lnTo>
                    <a:pt x="56334" y="320566"/>
                  </a:lnTo>
                  <a:lnTo>
                    <a:pt x="48823" y="302469"/>
                  </a:lnTo>
                  <a:lnTo>
                    <a:pt x="41812" y="284865"/>
                  </a:lnTo>
                  <a:lnTo>
                    <a:pt x="37607" y="277157"/>
                  </a:lnTo>
                  <a:lnTo>
                    <a:pt x="22978" y="236003"/>
                  </a:lnTo>
                  <a:lnTo>
                    <a:pt x="11661" y="198113"/>
                  </a:lnTo>
                  <a:lnTo>
                    <a:pt x="7392" y="176079"/>
                  </a:lnTo>
                  <a:lnTo>
                    <a:pt x="5947" y="169307"/>
                  </a:lnTo>
                  <a:lnTo>
                    <a:pt x="1367" y="134488"/>
                  </a:lnTo>
                  <a:lnTo>
                    <a:pt x="659" y="126659"/>
                  </a:lnTo>
                  <a:lnTo>
                    <a:pt x="0" y="111747"/>
                  </a:lnTo>
                  <a:lnTo>
                    <a:pt x="945" y="103765"/>
                  </a:lnTo>
                  <a:lnTo>
                    <a:pt x="1821" y="90366"/>
                  </a:lnTo>
                  <a:lnTo>
                    <a:pt x="13339" y="53578"/>
                  </a:lnTo>
                  <a:lnTo>
                    <a:pt x="38218" y="22821"/>
                  </a:lnTo>
                  <a:lnTo>
                    <a:pt x="81972" y="3529"/>
                  </a:lnTo>
                  <a:lnTo>
                    <a:pt x="109628" y="468"/>
                  </a:lnTo>
                  <a:lnTo>
                    <a:pt x="125439" y="0"/>
                  </a:lnTo>
                  <a:lnTo>
                    <a:pt x="133278" y="591"/>
                  </a:lnTo>
                  <a:lnTo>
                    <a:pt x="141496" y="1556"/>
                  </a:lnTo>
                  <a:lnTo>
                    <a:pt x="148621" y="1444"/>
                  </a:lnTo>
                  <a:lnTo>
                    <a:pt x="188953" y="9088"/>
                  </a:lnTo>
                  <a:lnTo>
                    <a:pt x="203500" y="12722"/>
                  </a:lnTo>
                  <a:lnTo>
                    <a:pt x="211868" y="13835"/>
                  </a:lnTo>
                  <a:lnTo>
                    <a:pt x="251260" y="25901"/>
                  </a:lnTo>
                  <a:lnTo>
                    <a:pt x="258643" y="29609"/>
                  </a:lnTo>
                  <a:lnTo>
                    <a:pt x="267048" y="32541"/>
                  </a:lnTo>
                  <a:lnTo>
                    <a:pt x="275581" y="35600"/>
                  </a:lnTo>
                  <a:lnTo>
                    <a:pt x="293033" y="42096"/>
                  </a:lnTo>
                  <a:lnTo>
                    <a:pt x="310991" y="49090"/>
                  </a:lnTo>
                  <a:lnTo>
                    <a:pt x="319265" y="53676"/>
                  </a:lnTo>
                  <a:lnTo>
                    <a:pt x="328555" y="57480"/>
                  </a:lnTo>
                  <a:lnTo>
                    <a:pt x="347502" y="65449"/>
                  </a:lnTo>
                  <a:lnTo>
                    <a:pt x="356265" y="70517"/>
                  </a:lnTo>
                  <a:lnTo>
                    <a:pt x="375933" y="79196"/>
                  </a:lnTo>
                  <a:lnTo>
                    <a:pt x="385051" y="84614"/>
                  </a:lnTo>
                  <a:lnTo>
                    <a:pt x="405419" y="93983"/>
                  </a:lnTo>
                  <a:lnTo>
                    <a:pt x="414884" y="99742"/>
                  </a:lnTo>
                  <a:lnTo>
                    <a:pt x="425351" y="104706"/>
                  </a:lnTo>
                  <a:lnTo>
                    <a:pt x="435040" y="110685"/>
                  </a:lnTo>
                  <a:lnTo>
                    <a:pt x="445731" y="115869"/>
                  </a:lnTo>
                  <a:lnTo>
                    <a:pt x="465656" y="128367"/>
                  </a:lnTo>
                  <a:lnTo>
                    <a:pt x="476670" y="133870"/>
                  </a:lnTo>
                  <a:lnTo>
                    <a:pt x="486900" y="140382"/>
                  </a:lnTo>
                  <a:lnTo>
                    <a:pt x="498125" y="146093"/>
                  </a:lnTo>
                  <a:lnTo>
                    <a:pt x="529737" y="166539"/>
                  </a:lnTo>
                  <a:lnTo>
                    <a:pt x="541366" y="172648"/>
                  </a:lnTo>
                  <a:lnTo>
                    <a:pt x="563131" y="186959"/>
                  </a:lnTo>
                  <a:lnTo>
                    <a:pt x="689333" y="272067"/>
                  </a:lnTo>
                  <a:lnTo>
                    <a:pt x="700417" y="281204"/>
                  </a:lnTo>
                  <a:lnTo>
                    <a:pt x="724601" y="297899"/>
                  </a:lnTo>
                  <a:lnTo>
                    <a:pt x="735913" y="307260"/>
                  </a:lnTo>
                  <a:lnTo>
                    <a:pt x="760537" y="324387"/>
                  </a:lnTo>
                  <a:lnTo>
                    <a:pt x="772063" y="333960"/>
                  </a:lnTo>
                  <a:lnTo>
                    <a:pt x="784547" y="342693"/>
                  </a:lnTo>
                  <a:lnTo>
                    <a:pt x="796206" y="352396"/>
                  </a:lnTo>
                  <a:lnTo>
                    <a:pt x="808823" y="361260"/>
                  </a:lnTo>
                  <a:lnTo>
                    <a:pt x="832460" y="380981"/>
                  </a:lnTo>
                  <a:lnTo>
                    <a:pt x="845259" y="390025"/>
                  </a:lnTo>
                  <a:lnTo>
                    <a:pt x="881328" y="420211"/>
                  </a:lnTo>
                  <a:lnTo>
                    <a:pt x="993107" y="512504"/>
                  </a:lnTo>
                  <a:lnTo>
                    <a:pt x="1492340" y="1004332"/>
                  </a:lnTo>
                  <a:lnTo>
                    <a:pt x="1576836" y="1101837"/>
                  </a:lnTo>
                  <a:lnTo>
                    <a:pt x="1586292" y="1114719"/>
                  </a:lnTo>
                  <a:lnTo>
                    <a:pt x="1617014" y="1150333"/>
                  </a:lnTo>
                  <a:lnTo>
                    <a:pt x="1626248" y="1162996"/>
                  </a:lnTo>
                  <a:lnTo>
                    <a:pt x="1646320" y="1186336"/>
                  </a:lnTo>
                  <a:lnTo>
                    <a:pt x="1655371" y="1198819"/>
                  </a:lnTo>
                  <a:lnTo>
                    <a:pt x="1665248" y="1210331"/>
                  </a:lnTo>
                  <a:lnTo>
                    <a:pt x="1674167" y="1222684"/>
                  </a:lnTo>
                  <a:lnTo>
                    <a:pt x="1683911" y="1234066"/>
                  </a:lnTo>
                  <a:lnTo>
                    <a:pt x="1701404" y="1258431"/>
                  </a:lnTo>
                  <a:lnTo>
                    <a:pt x="1710933" y="1269601"/>
                  </a:lnTo>
                  <a:lnTo>
                    <a:pt x="1727987" y="1293533"/>
                  </a:lnTo>
                  <a:lnTo>
                    <a:pt x="1737288" y="1304479"/>
                  </a:lnTo>
                  <a:lnTo>
                    <a:pt x="1824273" y="1429395"/>
                  </a:lnTo>
                  <a:lnTo>
                    <a:pt x="1838908" y="1450944"/>
                  </a:lnTo>
                  <a:lnTo>
                    <a:pt x="1845190" y="1462481"/>
                  </a:lnTo>
                  <a:lnTo>
                    <a:pt x="1866106" y="1493784"/>
                  </a:lnTo>
                  <a:lnTo>
                    <a:pt x="1871984" y="1504923"/>
                  </a:lnTo>
                  <a:lnTo>
                    <a:pt x="1878648" y="1515054"/>
                  </a:lnTo>
                  <a:lnTo>
                    <a:pt x="1884315" y="1525985"/>
                  </a:lnTo>
                  <a:lnTo>
                    <a:pt x="1897109" y="1545721"/>
                  </a:lnTo>
                  <a:lnTo>
                    <a:pt x="1902453" y="1556333"/>
                  </a:lnTo>
                  <a:lnTo>
                    <a:pt x="1908576" y="1565931"/>
                  </a:lnTo>
                  <a:lnTo>
                    <a:pt x="1913696" y="1576324"/>
                  </a:lnTo>
                  <a:lnTo>
                    <a:pt x="1919596" y="1585701"/>
                  </a:lnTo>
                  <a:lnTo>
                    <a:pt x="1929268" y="1605927"/>
                  </a:lnTo>
                  <a:lnTo>
                    <a:pt x="1934821" y="1614963"/>
                  </a:lnTo>
                  <a:lnTo>
                    <a:pt x="1943793" y="1634499"/>
                  </a:lnTo>
                  <a:lnTo>
                    <a:pt x="1948991" y="1643185"/>
                  </a:lnTo>
                  <a:lnTo>
                    <a:pt x="1957242" y="1662010"/>
                  </a:lnTo>
                  <a:lnTo>
                    <a:pt x="1961184" y="1671243"/>
                  </a:lnTo>
                  <a:lnTo>
                    <a:pt x="1965894" y="1679448"/>
                  </a:lnTo>
                  <a:lnTo>
                    <a:pt x="1973156" y="1697299"/>
                  </a:lnTo>
                  <a:lnTo>
                    <a:pt x="1979912" y="1714651"/>
                  </a:lnTo>
                  <a:lnTo>
                    <a:pt x="1983097" y="1723138"/>
                  </a:lnTo>
                  <a:lnTo>
                    <a:pt x="1986155" y="1731498"/>
                  </a:lnTo>
                  <a:lnTo>
                    <a:pt x="1989973" y="1738826"/>
                  </a:lnTo>
                  <a:lnTo>
                    <a:pt x="2002626" y="1778033"/>
                  </a:lnTo>
                  <a:lnTo>
                    <a:pt x="2003864" y="1786383"/>
                  </a:lnTo>
                  <a:lnTo>
                    <a:pt x="2005858" y="1793696"/>
                  </a:lnTo>
                  <a:lnTo>
                    <a:pt x="2014935" y="1834729"/>
                  </a:lnTo>
                  <a:lnTo>
                    <a:pt x="2015961" y="1841088"/>
                  </a:lnTo>
                  <a:lnTo>
                    <a:pt x="2015956" y="1848213"/>
                  </a:lnTo>
                  <a:lnTo>
                    <a:pt x="2017043" y="1856416"/>
                  </a:lnTo>
                  <a:lnTo>
                    <a:pt x="2017752" y="1864245"/>
                  </a:lnTo>
                  <a:lnTo>
                    <a:pt x="2017519" y="1880061"/>
                  </a:lnTo>
                  <a:lnTo>
                    <a:pt x="2017465" y="1887139"/>
                  </a:lnTo>
                  <a:lnTo>
                    <a:pt x="2009950" y="1926088"/>
                  </a:lnTo>
                  <a:lnTo>
                    <a:pt x="1984151" y="1964852"/>
                  </a:lnTo>
                  <a:lnTo>
                    <a:pt x="1949164" y="1983867"/>
                  </a:lnTo>
                  <a:lnTo>
                    <a:pt x="1915858" y="1990276"/>
                  </a:lnTo>
                  <a:lnTo>
                    <a:pt x="1907891" y="1991341"/>
                  </a:lnTo>
                  <a:lnTo>
                    <a:pt x="1892971" y="1990905"/>
                  </a:lnTo>
                  <a:lnTo>
                    <a:pt x="1885132" y="1990313"/>
                  </a:lnTo>
                  <a:lnTo>
                    <a:pt x="1876023" y="1990253"/>
                  </a:lnTo>
                  <a:lnTo>
                    <a:pt x="1843456" y="1984910"/>
                  </a:lnTo>
                  <a:lnTo>
                    <a:pt x="1835634" y="1984336"/>
                  </a:lnTo>
                  <a:lnTo>
                    <a:pt x="1791184" y="1972636"/>
                  </a:lnTo>
                  <a:lnTo>
                    <a:pt x="1750471" y="1959267"/>
                  </a:lnTo>
                  <a:lnTo>
                    <a:pt x="1734167" y="1952120"/>
                  </a:lnTo>
                  <a:lnTo>
                    <a:pt x="1716461" y="1945373"/>
                  </a:lnTo>
                  <a:lnTo>
                    <a:pt x="1698254" y="1938132"/>
                  </a:lnTo>
                  <a:lnTo>
                    <a:pt x="1689855" y="1933423"/>
                  </a:lnTo>
                  <a:lnTo>
                    <a:pt x="1670908" y="1925455"/>
                  </a:lnTo>
                  <a:lnTo>
                    <a:pt x="1661254" y="1921292"/>
                  </a:lnTo>
                  <a:lnTo>
                    <a:pt x="1652370" y="1916106"/>
                  </a:lnTo>
                  <a:lnTo>
                    <a:pt x="1632468" y="1907195"/>
                  </a:lnTo>
                  <a:lnTo>
                    <a:pt x="1623233" y="1901663"/>
                  </a:lnTo>
                  <a:lnTo>
                    <a:pt x="1612991" y="1896921"/>
                  </a:lnTo>
                  <a:lnTo>
                    <a:pt x="1603527" y="1891163"/>
                  </a:lnTo>
                  <a:lnTo>
                    <a:pt x="1593059" y="1886198"/>
                  </a:lnTo>
                  <a:lnTo>
                    <a:pt x="1583370" y="1880219"/>
                  </a:lnTo>
                  <a:lnTo>
                    <a:pt x="1572679" y="1875035"/>
                  </a:lnTo>
                  <a:lnTo>
                    <a:pt x="1562770" y="1868838"/>
                  </a:lnTo>
                  <a:lnTo>
                    <a:pt x="1551863" y="1863441"/>
                  </a:lnTo>
                  <a:lnTo>
                    <a:pt x="1531510" y="1850522"/>
                  </a:lnTo>
                  <a:lnTo>
                    <a:pt x="1520285" y="1844811"/>
                  </a:lnTo>
                  <a:lnTo>
                    <a:pt x="1499312" y="1831281"/>
                  </a:lnTo>
                  <a:lnTo>
                    <a:pt x="1487782" y="1825270"/>
                  </a:lnTo>
                  <a:lnTo>
                    <a:pt x="1364527" y="1743064"/>
                  </a:lnTo>
                  <a:lnTo>
                    <a:pt x="1317102" y="1710605"/>
                  </a:lnTo>
                  <a:lnTo>
                    <a:pt x="1305939" y="1701390"/>
                  </a:lnTo>
                  <a:lnTo>
                    <a:pt x="1281606" y="1684549"/>
                  </a:lnTo>
                  <a:lnTo>
                    <a:pt x="1270222" y="1675116"/>
                  </a:lnTo>
                  <a:lnTo>
                    <a:pt x="1257873" y="1666517"/>
                  </a:lnTo>
                  <a:lnTo>
                    <a:pt x="1246347" y="1656944"/>
                  </a:lnTo>
                  <a:lnTo>
                    <a:pt x="1233863" y="1648211"/>
                  </a:lnTo>
                  <a:lnTo>
                    <a:pt x="1222204" y="1638507"/>
                  </a:lnTo>
                  <a:lnTo>
                    <a:pt x="1209587" y="1629643"/>
                  </a:lnTo>
                  <a:lnTo>
                    <a:pt x="1197799" y="1619813"/>
                  </a:lnTo>
                  <a:lnTo>
                    <a:pt x="1185059" y="1610827"/>
                  </a:lnTo>
                  <a:lnTo>
                    <a:pt x="1149159" y="1580808"/>
                  </a:lnTo>
                  <a:lnTo>
                    <a:pt x="1136190" y="1571597"/>
                  </a:lnTo>
                  <a:lnTo>
                    <a:pt x="1012771" y="1467836"/>
                  </a:lnTo>
                  <a:close/>
                </a:path>
                <a:path w="2018030" h="1991360" extrusionOk="0">
                  <a:moveTo>
                    <a:pt x="963193" y="1424343"/>
                  </a:moveTo>
                  <a:lnTo>
                    <a:pt x="581050" y="1047867"/>
                  </a:lnTo>
                  <a:lnTo>
                    <a:pt x="548498" y="1010449"/>
                  </a:lnTo>
                  <a:lnTo>
                    <a:pt x="1001093" y="1456332"/>
                  </a:lnTo>
                  <a:lnTo>
                    <a:pt x="963193" y="1424343"/>
                  </a:lnTo>
                  <a:close/>
                </a:path>
                <a:path w="2018030" h="1991360" extrusionOk="0">
                  <a:moveTo>
                    <a:pt x="938671" y="1401967"/>
                  </a:moveTo>
                  <a:lnTo>
                    <a:pt x="603790" y="1072053"/>
                  </a:lnTo>
                  <a:lnTo>
                    <a:pt x="592853" y="1059495"/>
                  </a:lnTo>
                  <a:lnTo>
                    <a:pt x="951390" y="1412715"/>
                  </a:lnTo>
                  <a:lnTo>
                    <a:pt x="938671" y="1401967"/>
                  </a:lnTo>
                  <a:close/>
                </a:path>
                <a:path w="2018030" h="1991360" extrusionOk="0">
                  <a:moveTo>
                    <a:pt x="914047" y="1379491"/>
                  </a:moveTo>
                  <a:lnTo>
                    <a:pt x="626631" y="1096338"/>
                  </a:lnTo>
                  <a:lnTo>
                    <a:pt x="615644" y="1083730"/>
                  </a:lnTo>
                  <a:lnTo>
                    <a:pt x="926817" y="1390289"/>
                  </a:lnTo>
                  <a:lnTo>
                    <a:pt x="914047" y="1379491"/>
                  </a:lnTo>
                  <a:close/>
                </a:path>
                <a:path w="2018030" h="1991360" extrusionOk="0">
                  <a:moveTo>
                    <a:pt x="889337" y="1356930"/>
                  </a:moveTo>
                  <a:lnTo>
                    <a:pt x="649559" y="1120708"/>
                  </a:lnTo>
                  <a:lnTo>
                    <a:pt x="638531" y="1108062"/>
                  </a:lnTo>
                  <a:lnTo>
                    <a:pt x="902147" y="1367767"/>
                  </a:lnTo>
                  <a:lnTo>
                    <a:pt x="889337" y="1356930"/>
                  </a:lnTo>
                  <a:close/>
                </a:path>
                <a:path w="2018030" h="1991360" extrusionOk="0">
                  <a:moveTo>
                    <a:pt x="852586" y="1322507"/>
                  </a:moveTo>
                  <a:lnTo>
                    <a:pt x="684528" y="1156941"/>
                  </a:lnTo>
                  <a:lnTo>
                    <a:pt x="673450" y="1144245"/>
                  </a:lnTo>
                  <a:lnTo>
                    <a:pt x="865446" y="1333394"/>
                  </a:lnTo>
                  <a:lnTo>
                    <a:pt x="852586" y="1322507"/>
                  </a:lnTo>
                  <a:close/>
                </a:path>
                <a:path w="2018030" h="1991360" extrusionOk="0">
                  <a:moveTo>
                    <a:pt x="803713" y="1276142"/>
                  </a:moveTo>
                  <a:lnTo>
                    <a:pt x="731617" y="1205115"/>
                  </a:lnTo>
                  <a:lnTo>
                    <a:pt x="720500" y="1192380"/>
                  </a:lnTo>
                  <a:lnTo>
                    <a:pt x="816614" y="1287068"/>
                  </a:lnTo>
                  <a:lnTo>
                    <a:pt x="803713" y="1276142"/>
                  </a:lnTo>
                  <a:close/>
                </a:path>
              </a:pathLst>
            </a:custGeom>
            <a:solidFill>
              <a:srgbClr val="9D8F6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4171" y="3664618"/>
              <a:ext cx="1587500" cy="1542415"/>
            </a:xfrm>
            <a:custGeom>
              <a:avLst/>
              <a:gdLst/>
              <a:ahLst/>
              <a:cxnLst/>
              <a:rect l="l" t="t" r="r" b="b"/>
              <a:pathLst>
                <a:path w="1587500" h="1542414" extrusionOk="0">
                  <a:moveTo>
                    <a:pt x="635048" y="937301"/>
                  </a:moveTo>
                  <a:lnTo>
                    <a:pt x="259659" y="518781"/>
                  </a:lnTo>
                  <a:lnTo>
                    <a:pt x="72046" y="226813"/>
                  </a:lnTo>
                  <a:lnTo>
                    <a:pt x="7171" y="55764"/>
                  </a:lnTo>
                  <a:lnTo>
                    <a:pt x="0" y="0"/>
                  </a:lnTo>
                  <a:lnTo>
                    <a:pt x="54851" y="82235"/>
                  </a:lnTo>
                  <a:lnTo>
                    <a:pt x="204553" y="290142"/>
                  </a:lnTo>
                  <a:lnTo>
                    <a:pt x="426831" y="565523"/>
                  </a:lnTo>
                  <a:lnTo>
                    <a:pt x="699408" y="850178"/>
                  </a:lnTo>
                  <a:lnTo>
                    <a:pt x="1113851" y="1212844"/>
                  </a:lnTo>
                  <a:lnTo>
                    <a:pt x="1371019" y="1412141"/>
                  </a:lnTo>
                  <a:lnTo>
                    <a:pt x="1509429" y="1503489"/>
                  </a:lnTo>
                  <a:lnTo>
                    <a:pt x="1587081" y="1542072"/>
                  </a:lnTo>
                  <a:lnTo>
                    <a:pt x="1530380" y="1538265"/>
                  </a:lnTo>
                  <a:lnTo>
                    <a:pt x="1356543" y="1481524"/>
                  </a:lnTo>
                  <a:lnTo>
                    <a:pt x="1059966" y="1303864"/>
                  </a:lnTo>
                  <a:lnTo>
                    <a:pt x="635048" y="937301"/>
                  </a:lnTo>
                  <a:close/>
                </a:path>
              </a:pathLst>
            </a:custGeom>
            <a:solidFill>
              <a:srgbClr val="46312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0757" y="1352000"/>
              <a:ext cx="2143760" cy="2109470"/>
            </a:xfrm>
            <a:custGeom>
              <a:avLst/>
              <a:gdLst/>
              <a:ahLst/>
              <a:cxnLst/>
              <a:rect l="l" t="t" r="r" b="b"/>
              <a:pathLst>
                <a:path w="2143760" h="2109470" extrusionOk="0">
                  <a:moveTo>
                    <a:pt x="662268" y="1187470"/>
                  </a:moveTo>
                  <a:lnTo>
                    <a:pt x="130428" y="499947"/>
                  </a:lnTo>
                  <a:lnTo>
                    <a:pt x="0" y="180043"/>
                  </a:lnTo>
                  <a:lnTo>
                    <a:pt x="139" y="85754"/>
                  </a:lnTo>
                  <a:lnTo>
                    <a:pt x="26146" y="31830"/>
                  </a:lnTo>
                  <a:lnTo>
                    <a:pt x="74774" y="0"/>
                  </a:lnTo>
                  <a:lnTo>
                    <a:pt x="221671" y="1723"/>
                  </a:lnTo>
                  <a:lnTo>
                    <a:pt x="608853" y="181699"/>
                  </a:lnTo>
                  <a:lnTo>
                    <a:pt x="1342558" y="777061"/>
                  </a:lnTo>
                  <a:lnTo>
                    <a:pt x="1948816" y="1501788"/>
                  </a:lnTo>
                  <a:lnTo>
                    <a:pt x="2134557" y="1886237"/>
                  </a:lnTo>
                  <a:lnTo>
                    <a:pt x="2143727" y="2011943"/>
                  </a:lnTo>
                  <a:lnTo>
                    <a:pt x="2116257" y="2073175"/>
                  </a:lnTo>
                  <a:lnTo>
                    <a:pt x="2111817" y="2077683"/>
                  </a:lnTo>
                  <a:lnTo>
                    <a:pt x="2053845" y="2109000"/>
                  </a:lnTo>
                  <a:lnTo>
                    <a:pt x="1878699" y="2092060"/>
                  </a:lnTo>
                  <a:lnTo>
                    <a:pt x="1423711" y="1851083"/>
                  </a:lnTo>
                  <a:lnTo>
                    <a:pt x="662268" y="1187470"/>
                  </a:lnTo>
                  <a:close/>
                </a:path>
              </a:pathLst>
            </a:custGeom>
            <a:solidFill>
              <a:srgbClr val="9D8F6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" name="Google Shape;66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1586" y="716122"/>
              <a:ext cx="5289896" cy="4719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1943" y="1787686"/>
              <a:ext cx="1928115" cy="192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73843" y="2951117"/>
              <a:ext cx="2086319" cy="18469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3"/>
          <p:cNvGrpSpPr/>
          <p:nvPr/>
        </p:nvGrpSpPr>
        <p:grpSpPr>
          <a:xfrm>
            <a:off x="328927" y="1017072"/>
            <a:ext cx="2868295" cy="4097424"/>
            <a:chOff x="328927" y="1017072"/>
            <a:chExt cx="2868295" cy="4097424"/>
          </a:xfrm>
        </p:grpSpPr>
        <p:pic>
          <p:nvPicPr>
            <p:cNvPr id="74" name="Google Shape;74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8927" y="1017072"/>
              <a:ext cx="2868197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3"/>
            <p:cNvSpPr/>
            <p:nvPr/>
          </p:nvSpPr>
          <p:spPr>
            <a:xfrm>
              <a:off x="328927" y="1017072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5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5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5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5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5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12088396" y="5574227"/>
            <a:ext cx="2868295" cy="4096764"/>
            <a:chOff x="12088396" y="5574227"/>
            <a:chExt cx="2868295" cy="4096764"/>
          </a:xfrm>
        </p:grpSpPr>
        <p:pic>
          <p:nvPicPr>
            <p:cNvPr id="77" name="Google Shape;77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088396" y="5574227"/>
              <a:ext cx="2868196" cy="4096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3"/>
            <p:cNvSpPr/>
            <p:nvPr/>
          </p:nvSpPr>
          <p:spPr>
            <a:xfrm>
              <a:off x="12088396" y="5574227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4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4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4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4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4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>
            <a:off x="3407294" y="1046077"/>
            <a:ext cx="2868295" cy="4097424"/>
            <a:chOff x="3407294" y="1046077"/>
            <a:chExt cx="2868295" cy="4097424"/>
          </a:xfrm>
        </p:grpSpPr>
        <p:pic>
          <p:nvPicPr>
            <p:cNvPr id="80" name="Google Shape;8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07294" y="1046077"/>
              <a:ext cx="2868197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3"/>
            <p:cNvSpPr/>
            <p:nvPr/>
          </p:nvSpPr>
          <p:spPr>
            <a:xfrm>
              <a:off x="3407294" y="1046077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5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5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5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5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5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12088396" y="1046077"/>
            <a:ext cx="2868295" cy="4097424"/>
            <a:chOff x="12088396" y="1046077"/>
            <a:chExt cx="2868295" cy="4097424"/>
          </a:xfrm>
        </p:grpSpPr>
        <p:pic>
          <p:nvPicPr>
            <p:cNvPr id="83" name="Google Shape;83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088396" y="1046077"/>
              <a:ext cx="2868196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3"/>
            <p:cNvSpPr/>
            <p:nvPr/>
          </p:nvSpPr>
          <p:spPr>
            <a:xfrm>
              <a:off x="12088396" y="1046077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4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4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4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4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4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224462" y="5574227"/>
            <a:ext cx="2868295" cy="4097424"/>
            <a:chOff x="224462" y="5574227"/>
            <a:chExt cx="2868295" cy="4097424"/>
          </a:xfrm>
        </p:grpSpPr>
        <p:pic>
          <p:nvPicPr>
            <p:cNvPr id="86" name="Google Shape;86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4462" y="5574227"/>
              <a:ext cx="2868197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3"/>
            <p:cNvSpPr/>
            <p:nvPr/>
          </p:nvSpPr>
          <p:spPr>
            <a:xfrm>
              <a:off x="224462" y="5574227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5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5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5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5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5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3302209" y="5574227"/>
            <a:ext cx="2868295" cy="4097424"/>
            <a:chOff x="3302209" y="5574227"/>
            <a:chExt cx="2868295" cy="4097424"/>
          </a:xfrm>
        </p:grpSpPr>
        <p:pic>
          <p:nvPicPr>
            <p:cNvPr id="89" name="Google Shape;89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302209" y="5574227"/>
              <a:ext cx="2868197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3"/>
            <p:cNvSpPr/>
            <p:nvPr/>
          </p:nvSpPr>
          <p:spPr>
            <a:xfrm>
              <a:off x="3302209" y="5574227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5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5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5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5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5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15179981" y="1075079"/>
            <a:ext cx="2868295" cy="4097424"/>
            <a:chOff x="15179981" y="1075079"/>
            <a:chExt cx="2868295" cy="4097424"/>
          </a:xfrm>
        </p:grpSpPr>
        <p:pic>
          <p:nvPicPr>
            <p:cNvPr id="92" name="Google Shape;92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5179982" y="1075079"/>
              <a:ext cx="2868197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3"/>
            <p:cNvSpPr/>
            <p:nvPr/>
          </p:nvSpPr>
          <p:spPr>
            <a:xfrm>
              <a:off x="15179981" y="1075079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4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4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4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4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4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15179981" y="5574227"/>
            <a:ext cx="2868295" cy="4097424"/>
            <a:chOff x="15179981" y="5574227"/>
            <a:chExt cx="2868295" cy="4097424"/>
          </a:xfrm>
        </p:grpSpPr>
        <p:pic>
          <p:nvPicPr>
            <p:cNvPr id="95" name="Google Shape;95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179982" y="5574227"/>
              <a:ext cx="2868197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3"/>
            <p:cNvSpPr/>
            <p:nvPr/>
          </p:nvSpPr>
          <p:spPr>
            <a:xfrm>
              <a:off x="15179981" y="5574227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4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4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4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4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4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3"/>
          <p:cNvGrpSpPr/>
          <p:nvPr/>
        </p:nvGrpSpPr>
        <p:grpSpPr>
          <a:xfrm>
            <a:off x="7709850" y="4335410"/>
            <a:ext cx="2868295" cy="4097424"/>
            <a:chOff x="7709900" y="3525513"/>
            <a:chExt cx="2868295" cy="4097424"/>
          </a:xfrm>
        </p:grpSpPr>
        <p:pic>
          <p:nvPicPr>
            <p:cNvPr id="98" name="Google Shape;98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709900" y="3525513"/>
              <a:ext cx="2868197" cy="4097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3"/>
            <p:cNvSpPr/>
            <p:nvPr/>
          </p:nvSpPr>
          <p:spPr>
            <a:xfrm>
              <a:off x="7709900" y="3525513"/>
              <a:ext cx="2868295" cy="4089400"/>
            </a:xfrm>
            <a:custGeom>
              <a:avLst/>
              <a:gdLst/>
              <a:ahLst/>
              <a:cxnLst/>
              <a:rect l="l" t="t" r="r" b="b"/>
              <a:pathLst>
                <a:path w="2868295" h="4089400" extrusionOk="0">
                  <a:moveTo>
                    <a:pt x="1238434" y="25399"/>
                  </a:moveTo>
                  <a:lnTo>
                    <a:pt x="1150913" y="25399"/>
                  </a:lnTo>
                  <a:lnTo>
                    <a:pt x="1243481" y="0"/>
                  </a:lnTo>
                  <a:lnTo>
                    <a:pt x="1434098" y="0"/>
                  </a:lnTo>
                  <a:lnTo>
                    <a:pt x="1384735" y="12699"/>
                  </a:lnTo>
                  <a:lnTo>
                    <a:pt x="1286869" y="12699"/>
                  </a:lnTo>
                  <a:lnTo>
                    <a:pt x="1238434" y="25399"/>
                  </a:lnTo>
                  <a:close/>
                </a:path>
                <a:path w="2868295" h="4089400" extrusionOk="0">
                  <a:moveTo>
                    <a:pt x="1717284" y="25399"/>
                  </a:moveTo>
                  <a:lnTo>
                    <a:pt x="1629700" y="25399"/>
                  </a:lnTo>
                  <a:lnTo>
                    <a:pt x="1581291" y="12699"/>
                  </a:lnTo>
                  <a:lnTo>
                    <a:pt x="1483457" y="12699"/>
                  </a:lnTo>
                  <a:lnTo>
                    <a:pt x="1434098" y="0"/>
                  </a:lnTo>
                  <a:lnTo>
                    <a:pt x="1624715" y="0"/>
                  </a:lnTo>
                  <a:lnTo>
                    <a:pt x="1717284" y="25399"/>
                  </a:lnTo>
                  <a:close/>
                </a:path>
                <a:path w="2868295" h="4089400" extrusionOk="0">
                  <a:moveTo>
                    <a:pt x="1286663" y="4076699"/>
                  </a:moveTo>
                  <a:lnTo>
                    <a:pt x="1196948" y="4076699"/>
                  </a:lnTo>
                  <a:lnTo>
                    <a:pt x="1105401" y="4051299"/>
                  </a:lnTo>
                  <a:lnTo>
                    <a:pt x="886579" y="3987799"/>
                  </a:lnTo>
                  <a:lnTo>
                    <a:pt x="844738" y="3962399"/>
                  </a:lnTo>
                  <a:lnTo>
                    <a:pt x="803596" y="3949699"/>
                  </a:lnTo>
                  <a:lnTo>
                    <a:pt x="763180" y="3924299"/>
                  </a:lnTo>
                  <a:lnTo>
                    <a:pt x="723514" y="3898899"/>
                  </a:lnTo>
                  <a:lnTo>
                    <a:pt x="684623" y="3873499"/>
                  </a:lnTo>
                  <a:lnTo>
                    <a:pt x="646532" y="3860799"/>
                  </a:lnTo>
                  <a:lnTo>
                    <a:pt x="609267" y="3835399"/>
                  </a:lnTo>
                  <a:lnTo>
                    <a:pt x="572852" y="3797299"/>
                  </a:lnTo>
                  <a:lnTo>
                    <a:pt x="537314" y="3771899"/>
                  </a:lnTo>
                  <a:lnTo>
                    <a:pt x="502677" y="3746499"/>
                  </a:lnTo>
                  <a:lnTo>
                    <a:pt x="468965" y="3721099"/>
                  </a:lnTo>
                  <a:lnTo>
                    <a:pt x="436206" y="3682999"/>
                  </a:lnTo>
                  <a:lnTo>
                    <a:pt x="404422" y="3657599"/>
                  </a:lnTo>
                  <a:lnTo>
                    <a:pt x="373641" y="3619499"/>
                  </a:lnTo>
                  <a:lnTo>
                    <a:pt x="343886" y="3594099"/>
                  </a:lnTo>
                  <a:lnTo>
                    <a:pt x="315183" y="3555999"/>
                  </a:lnTo>
                  <a:lnTo>
                    <a:pt x="287558" y="3517899"/>
                  </a:lnTo>
                  <a:lnTo>
                    <a:pt x="261035" y="3479799"/>
                  </a:lnTo>
                  <a:lnTo>
                    <a:pt x="235639" y="3441699"/>
                  </a:lnTo>
                  <a:lnTo>
                    <a:pt x="211396" y="3403599"/>
                  </a:lnTo>
                  <a:lnTo>
                    <a:pt x="188331" y="3365499"/>
                  </a:lnTo>
                  <a:lnTo>
                    <a:pt x="166469" y="3327399"/>
                  </a:lnTo>
                  <a:lnTo>
                    <a:pt x="145834" y="3289299"/>
                  </a:lnTo>
                  <a:lnTo>
                    <a:pt x="126454" y="3251199"/>
                  </a:lnTo>
                  <a:lnTo>
                    <a:pt x="108351" y="3200399"/>
                  </a:lnTo>
                  <a:lnTo>
                    <a:pt x="91552" y="3162299"/>
                  </a:lnTo>
                  <a:lnTo>
                    <a:pt x="76082" y="3124199"/>
                  </a:lnTo>
                  <a:lnTo>
                    <a:pt x="61966" y="3073399"/>
                  </a:lnTo>
                  <a:lnTo>
                    <a:pt x="49229" y="3035299"/>
                  </a:lnTo>
                  <a:lnTo>
                    <a:pt x="37896" y="2984499"/>
                  </a:lnTo>
                  <a:lnTo>
                    <a:pt x="27993" y="2946399"/>
                  </a:lnTo>
                  <a:lnTo>
                    <a:pt x="19544" y="2895599"/>
                  </a:lnTo>
                  <a:lnTo>
                    <a:pt x="12575" y="2844799"/>
                  </a:lnTo>
                  <a:lnTo>
                    <a:pt x="7111" y="2806699"/>
                  </a:lnTo>
                  <a:lnTo>
                    <a:pt x="3177" y="2755899"/>
                  </a:lnTo>
                  <a:lnTo>
                    <a:pt x="798" y="2705099"/>
                  </a:lnTo>
                  <a:lnTo>
                    <a:pt x="0" y="2654299"/>
                  </a:lnTo>
                  <a:lnTo>
                    <a:pt x="0" y="1422399"/>
                  </a:lnTo>
                  <a:lnTo>
                    <a:pt x="798" y="1384299"/>
                  </a:lnTo>
                  <a:lnTo>
                    <a:pt x="3177" y="1333499"/>
                  </a:lnTo>
                  <a:lnTo>
                    <a:pt x="7111" y="1282699"/>
                  </a:lnTo>
                  <a:lnTo>
                    <a:pt x="12575" y="1231899"/>
                  </a:lnTo>
                  <a:lnTo>
                    <a:pt x="19544" y="1193799"/>
                  </a:lnTo>
                  <a:lnTo>
                    <a:pt x="27993" y="1142999"/>
                  </a:lnTo>
                  <a:lnTo>
                    <a:pt x="37896" y="1104899"/>
                  </a:lnTo>
                  <a:lnTo>
                    <a:pt x="49229" y="1054099"/>
                  </a:lnTo>
                  <a:lnTo>
                    <a:pt x="61966" y="1015999"/>
                  </a:lnTo>
                  <a:lnTo>
                    <a:pt x="76082" y="965199"/>
                  </a:lnTo>
                  <a:lnTo>
                    <a:pt x="91552" y="927099"/>
                  </a:lnTo>
                  <a:lnTo>
                    <a:pt x="108351" y="876299"/>
                  </a:lnTo>
                  <a:lnTo>
                    <a:pt x="126454" y="838199"/>
                  </a:lnTo>
                  <a:lnTo>
                    <a:pt x="145834" y="800099"/>
                  </a:lnTo>
                  <a:lnTo>
                    <a:pt x="166469" y="761999"/>
                  </a:lnTo>
                  <a:lnTo>
                    <a:pt x="188331" y="711199"/>
                  </a:lnTo>
                  <a:lnTo>
                    <a:pt x="211396" y="673099"/>
                  </a:lnTo>
                  <a:lnTo>
                    <a:pt x="235639" y="634999"/>
                  </a:lnTo>
                  <a:lnTo>
                    <a:pt x="261035" y="596899"/>
                  </a:lnTo>
                  <a:lnTo>
                    <a:pt x="287558" y="571499"/>
                  </a:lnTo>
                  <a:lnTo>
                    <a:pt x="315183" y="533399"/>
                  </a:lnTo>
                  <a:lnTo>
                    <a:pt x="343886" y="495299"/>
                  </a:lnTo>
                  <a:lnTo>
                    <a:pt x="373641" y="457199"/>
                  </a:lnTo>
                  <a:lnTo>
                    <a:pt x="404422" y="431799"/>
                  </a:lnTo>
                  <a:lnTo>
                    <a:pt x="436206" y="393699"/>
                  </a:lnTo>
                  <a:lnTo>
                    <a:pt x="468965" y="368299"/>
                  </a:lnTo>
                  <a:lnTo>
                    <a:pt x="502677" y="342899"/>
                  </a:lnTo>
                  <a:lnTo>
                    <a:pt x="537314" y="304799"/>
                  </a:lnTo>
                  <a:lnTo>
                    <a:pt x="572852" y="279399"/>
                  </a:lnTo>
                  <a:lnTo>
                    <a:pt x="609267" y="253999"/>
                  </a:lnTo>
                  <a:lnTo>
                    <a:pt x="646532" y="228599"/>
                  </a:lnTo>
                  <a:lnTo>
                    <a:pt x="684623" y="203199"/>
                  </a:lnTo>
                  <a:lnTo>
                    <a:pt x="723514" y="177799"/>
                  </a:lnTo>
                  <a:lnTo>
                    <a:pt x="763180" y="165099"/>
                  </a:lnTo>
                  <a:lnTo>
                    <a:pt x="803596" y="139699"/>
                  </a:lnTo>
                  <a:lnTo>
                    <a:pt x="844738" y="114299"/>
                  </a:lnTo>
                  <a:lnTo>
                    <a:pt x="929095" y="88899"/>
                  </a:lnTo>
                  <a:lnTo>
                    <a:pt x="972260" y="63499"/>
                  </a:lnTo>
                  <a:lnTo>
                    <a:pt x="1105401" y="25399"/>
                  </a:lnTo>
                  <a:lnTo>
                    <a:pt x="1190377" y="25399"/>
                  </a:lnTo>
                  <a:lnTo>
                    <a:pt x="911862" y="101599"/>
                  </a:lnTo>
                  <a:lnTo>
                    <a:pt x="867397" y="126999"/>
                  </a:lnTo>
                  <a:lnTo>
                    <a:pt x="823582" y="139699"/>
                  </a:lnTo>
                  <a:lnTo>
                    <a:pt x="738033" y="190499"/>
                  </a:lnTo>
                  <a:lnTo>
                    <a:pt x="696369" y="215899"/>
                  </a:lnTo>
                  <a:lnTo>
                    <a:pt x="655488" y="241299"/>
                  </a:lnTo>
                  <a:lnTo>
                    <a:pt x="615427" y="266699"/>
                  </a:lnTo>
                  <a:lnTo>
                    <a:pt x="576219" y="292099"/>
                  </a:lnTo>
                  <a:lnTo>
                    <a:pt x="537897" y="317499"/>
                  </a:lnTo>
                  <a:lnTo>
                    <a:pt x="500495" y="355599"/>
                  </a:lnTo>
                  <a:lnTo>
                    <a:pt x="464048" y="393699"/>
                  </a:lnTo>
                  <a:lnTo>
                    <a:pt x="428590" y="419099"/>
                  </a:lnTo>
                  <a:lnTo>
                    <a:pt x="394318" y="457199"/>
                  </a:lnTo>
                  <a:lnTo>
                    <a:pt x="361417" y="495299"/>
                  </a:lnTo>
                  <a:lnTo>
                    <a:pt x="329902" y="533399"/>
                  </a:lnTo>
                  <a:lnTo>
                    <a:pt x="299786" y="571499"/>
                  </a:lnTo>
                  <a:lnTo>
                    <a:pt x="271084" y="609599"/>
                  </a:lnTo>
                  <a:lnTo>
                    <a:pt x="243809" y="647699"/>
                  </a:lnTo>
                  <a:lnTo>
                    <a:pt x="217976" y="685799"/>
                  </a:lnTo>
                  <a:lnTo>
                    <a:pt x="193600" y="736599"/>
                  </a:lnTo>
                  <a:lnTo>
                    <a:pt x="170693" y="774699"/>
                  </a:lnTo>
                  <a:lnTo>
                    <a:pt x="149271" y="812799"/>
                  </a:lnTo>
                  <a:lnTo>
                    <a:pt x="129347" y="863599"/>
                  </a:lnTo>
                  <a:lnTo>
                    <a:pt x="110936" y="901699"/>
                  </a:lnTo>
                  <a:lnTo>
                    <a:pt x="94052" y="952499"/>
                  </a:lnTo>
                  <a:lnTo>
                    <a:pt x="78708" y="990599"/>
                  </a:lnTo>
                  <a:lnTo>
                    <a:pt x="64920" y="1041399"/>
                  </a:lnTo>
                  <a:lnTo>
                    <a:pt x="52701" y="1092199"/>
                  </a:lnTo>
                  <a:lnTo>
                    <a:pt x="42065" y="1130299"/>
                  </a:lnTo>
                  <a:lnTo>
                    <a:pt x="33026" y="1181099"/>
                  </a:lnTo>
                  <a:lnTo>
                    <a:pt x="25600" y="1231899"/>
                  </a:lnTo>
                  <a:lnTo>
                    <a:pt x="19799" y="1282699"/>
                  </a:lnTo>
                  <a:lnTo>
                    <a:pt x="15638" y="1333499"/>
                  </a:lnTo>
                  <a:lnTo>
                    <a:pt x="13131" y="1384299"/>
                  </a:lnTo>
                  <a:lnTo>
                    <a:pt x="12292" y="1422399"/>
                  </a:lnTo>
                  <a:lnTo>
                    <a:pt x="12292" y="2654299"/>
                  </a:lnTo>
                  <a:lnTo>
                    <a:pt x="13126" y="2705099"/>
                  </a:lnTo>
                  <a:lnTo>
                    <a:pt x="15621" y="2755899"/>
                  </a:lnTo>
                  <a:lnTo>
                    <a:pt x="19762" y="2806699"/>
                  </a:lnTo>
                  <a:lnTo>
                    <a:pt x="25538" y="2857499"/>
                  </a:lnTo>
                  <a:lnTo>
                    <a:pt x="32936" y="2895599"/>
                  </a:lnTo>
                  <a:lnTo>
                    <a:pt x="41941" y="2946399"/>
                  </a:lnTo>
                  <a:lnTo>
                    <a:pt x="52542" y="2997199"/>
                  </a:lnTo>
                  <a:lnTo>
                    <a:pt x="64726" y="3047999"/>
                  </a:lnTo>
                  <a:lnTo>
                    <a:pt x="78479" y="3086099"/>
                  </a:lnTo>
                  <a:lnTo>
                    <a:pt x="93789" y="3136899"/>
                  </a:lnTo>
                  <a:lnTo>
                    <a:pt x="110643" y="3174999"/>
                  </a:lnTo>
                  <a:lnTo>
                    <a:pt x="129027" y="3225799"/>
                  </a:lnTo>
                  <a:lnTo>
                    <a:pt x="148929" y="3263899"/>
                  </a:lnTo>
                  <a:lnTo>
                    <a:pt x="170337" y="3314699"/>
                  </a:lnTo>
                  <a:lnTo>
                    <a:pt x="193236" y="3352799"/>
                  </a:lnTo>
                  <a:lnTo>
                    <a:pt x="217614" y="3390899"/>
                  </a:lnTo>
                  <a:lnTo>
                    <a:pt x="243459" y="3441699"/>
                  </a:lnTo>
                  <a:lnTo>
                    <a:pt x="270756" y="3479799"/>
                  </a:lnTo>
                  <a:lnTo>
                    <a:pt x="299494" y="3517899"/>
                  </a:lnTo>
                  <a:lnTo>
                    <a:pt x="329660" y="3555999"/>
                  </a:lnTo>
                  <a:lnTo>
                    <a:pt x="361239" y="3594099"/>
                  </a:lnTo>
                  <a:lnTo>
                    <a:pt x="394221" y="3632199"/>
                  </a:lnTo>
                  <a:lnTo>
                    <a:pt x="428590" y="3657599"/>
                  </a:lnTo>
                  <a:lnTo>
                    <a:pt x="464142" y="3695699"/>
                  </a:lnTo>
                  <a:lnTo>
                    <a:pt x="500657" y="3733799"/>
                  </a:lnTo>
                  <a:lnTo>
                    <a:pt x="538103" y="3759199"/>
                  </a:lnTo>
                  <a:lnTo>
                    <a:pt x="576449" y="3797299"/>
                  </a:lnTo>
                  <a:lnTo>
                    <a:pt x="615664" y="3822699"/>
                  </a:lnTo>
                  <a:lnTo>
                    <a:pt x="655715" y="3848099"/>
                  </a:lnTo>
                  <a:lnTo>
                    <a:pt x="696572" y="3873499"/>
                  </a:lnTo>
                  <a:lnTo>
                    <a:pt x="738203" y="3898899"/>
                  </a:lnTo>
                  <a:lnTo>
                    <a:pt x="780576" y="3924299"/>
                  </a:lnTo>
                  <a:lnTo>
                    <a:pt x="823661" y="3936999"/>
                  </a:lnTo>
                  <a:lnTo>
                    <a:pt x="867424" y="3962399"/>
                  </a:lnTo>
                  <a:lnTo>
                    <a:pt x="911835" y="3975099"/>
                  </a:lnTo>
                  <a:lnTo>
                    <a:pt x="956863" y="4000499"/>
                  </a:lnTo>
                  <a:lnTo>
                    <a:pt x="1190141" y="4063999"/>
                  </a:lnTo>
                  <a:lnTo>
                    <a:pt x="1238204" y="4063999"/>
                  </a:lnTo>
                  <a:lnTo>
                    <a:pt x="1286663" y="4076699"/>
                  </a:lnTo>
                  <a:close/>
                </a:path>
                <a:path w="2868295" h="4089400" extrusionOk="0">
                  <a:moveTo>
                    <a:pt x="1671249" y="4076699"/>
                  </a:moveTo>
                  <a:lnTo>
                    <a:pt x="1581570" y="4076699"/>
                  </a:lnTo>
                  <a:lnTo>
                    <a:pt x="1630054" y="4063999"/>
                  </a:lnTo>
                  <a:lnTo>
                    <a:pt x="1678146" y="4063999"/>
                  </a:lnTo>
                  <a:lnTo>
                    <a:pt x="1911597" y="4000499"/>
                  </a:lnTo>
                  <a:lnTo>
                    <a:pt x="1956655" y="3975099"/>
                  </a:lnTo>
                  <a:lnTo>
                    <a:pt x="2001093" y="3962399"/>
                  </a:lnTo>
                  <a:lnTo>
                    <a:pt x="2044877" y="3936999"/>
                  </a:lnTo>
                  <a:lnTo>
                    <a:pt x="2087977" y="3924299"/>
                  </a:lnTo>
                  <a:lnTo>
                    <a:pt x="2130357" y="3898899"/>
                  </a:lnTo>
                  <a:lnTo>
                    <a:pt x="2171986" y="3873499"/>
                  </a:lnTo>
                  <a:lnTo>
                    <a:pt x="2212832" y="3848099"/>
                  </a:lnTo>
                  <a:lnTo>
                    <a:pt x="2252860" y="3822699"/>
                  </a:lnTo>
                  <a:lnTo>
                    <a:pt x="2292039" y="3797299"/>
                  </a:lnTo>
                  <a:lnTo>
                    <a:pt x="2330336" y="3759199"/>
                  </a:lnTo>
                  <a:lnTo>
                    <a:pt x="2367718" y="3733799"/>
                  </a:lnTo>
                  <a:lnTo>
                    <a:pt x="2404152" y="3695699"/>
                  </a:lnTo>
                  <a:lnTo>
                    <a:pt x="2439606" y="3657599"/>
                  </a:lnTo>
                  <a:lnTo>
                    <a:pt x="2473878" y="3632199"/>
                  </a:lnTo>
                  <a:lnTo>
                    <a:pt x="2506779" y="3594099"/>
                  </a:lnTo>
                  <a:lnTo>
                    <a:pt x="2538294" y="3555999"/>
                  </a:lnTo>
                  <a:lnTo>
                    <a:pt x="2568410" y="3517899"/>
                  </a:lnTo>
                  <a:lnTo>
                    <a:pt x="2597113" y="3479799"/>
                  </a:lnTo>
                  <a:lnTo>
                    <a:pt x="2624387" y="3428999"/>
                  </a:lnTo>
                  <a:lnTo>
                    <a:pt x="2650220" y="3390899"/>
                  </a:lnTo>
                  <a:lnTo>
                    <a:pt x="2674597" y="3352799"/>
                  </a:lnTo>
                  <a:lnTo>
                    <a:pt x="2697503" y="3314699"/>
                  </a:lnTo>
                  <a:lnTo>
                    <a:pt x="2718925" y="3263899"/>
                  </a:lnTo>
                  <a:lnTo>
                    <a:pt x="2738849" y="3225799"/>
                  </a:lnTo>
                  <a:lnTo>
                    <a:pt x="2757260" y="3174999"/>
                  </a:lnTo>
                  <a:lnTo>
                    <a:pt x="2774145" y="3136899"/>
                  </a:lnTo>
                  <a:lnTo>
                    <a:pt x="2789488" y="3086099"/>
                  </a:lnTo>
                  <a:lnTo>
                    <a:pt x="2803276" y="3047999"/>
                  </a:lnTo>
                  <a:lnTo>
                    <a:pt x="2815496" y="2997199"/>
                  </a:lnTo>
                  <a:lnTo>
                    <a:pt x="2826131" y="2946399"/>
                  </a:lnTo>
                  <a:lnTo>
                    <a:pt x="2835170" y="2895599"/>
                  </a:lnTo>
                  <a:lnTo>
                    <a:pt x="2842597" y="2857499"/>
                  </a:lnTo>
                  <a:lnTo>
                    <a:pt x="2848398" y="2806699"/>
                  </a:lnTo>
                  <a:lnTo>
                    <a:pt x="2852559" y="2755899"/>
                  </a:lnTo>
                  <a:lnTo>
                    <a:pt x="2855066" y="2705099"/>
                  </a:lnTo>
                  <a:lnTo>
                    <a:pt x="2855904" y="2654299"/>
                  </a:lnTo>
                  <a:lnTo>
                    <a:pt x="2855904" y="1422399"/>
                  </a:lnTo>
                  <a:lnTo>
                    <a:pt x="2855070" y="1384299"/>
                  </a:lnTo>
                  <a:lnTo>
                    <a:pt x="2852576" y="1333499"/>
                  </a:lnTo>
                  <a:lnTo>
                    <a:pt x="2848434" y="1282699"/>
                  </a:lnTo>
                  <a:lnTo>
                    <a:pt x="2842658" y="1231899"/>
                  </a:lnTo>
                  <a:lnTo>
                    <a:pt x="2835261" y="1181099"/>
                  </a:lnTo>
                  <a:lnTo>
                    <a:pt x="2826255" y="1130299"/>
                  </a:lnTo>
                  <a:lnTo>
                    <a:pt x="2815654" y="1092199"/>
                  </a:lnTo>
                  <a:lnTo>
                    <a:pt x="2803470" y="1041399"/>
                  </a:lnTo>
                  <a:lnTo>
                    <a:pt x="2789717" y="990599"/>
                  </a:lnTo>
                  <a:lnTo>
                    <a:pt x="2774407" y="952499"/>
                  </a:lnTo>
                  <a:lnTo>
                    <a:pt x="2757554" y="901699"/>
                  </a:lnTo>
                  <a:lnTo>
                    <a:pt x="2739169" y="863599"/>
                  </a:lnTo>
                  <a:lnTo>
                    <a:pt x="2719267" y="812799"/>
                  </a:lnTo>
                  <a:lnTo>
                    <a:pt x="2697860" y="774699"/>
                  </a:lnTo>
                  <a:lnTo>
                    <a:pt x="2674961" y="736599"/>
                  </a:lnTo>
                  <a:lnTo>
                    <a:pt x="2650582" y="685799"/>
                  </a:lnTo>
                  <a:lnTo>
                    <a:pt x="2624738" y="647699"/>
                  </a:lnTo>
                  <a:lnTo>
                    <a:pt x="2597440" y="609599"/>
                  </a:lnTo>
                  <a:lnTo>
                    <a:pt x="2568702" y="571499"/>
                  </a:lnTo>
                  <a:lnTo>
                    <a:pt x="2538537" y="533399"/>
                  </a:lnTo>
                  <a:lnTo>
                    <a:pt x="2506957" y="495299"/>
                  </a:lnTo>
                  <a:lnTo>
                    <a:pt x="2473976" y="457199"/>
                  </a:lnTo>
                  <a:lnTo>
                    <a:pt x="2439606" y="419099"/>
                  </a:lnTo>
                  <a:lnTo>
                    <a:pt x="2404050" y="393699"/>
                  </a:lnTo>
                  <a:lnTo>
                    <a:pt x="2367523" y="355599"/>
                  </a:lnTo>
                  <a:lnTo>
                    <a:pt x="2330057" y="317499"/>
                  </a:lnTo>
                  <a:lnTo>
                    <a:pt x="2291686" y="292099"/>
                  </a:lnTo>
                  <a:lnTo>
                    <a:pt x="2252442" y="266699"/>
                  </a:lnTo>
                  <a:lnTo>
                    <a:pt x="2212357" y="241299"/>
                  </a:lnTo>
                  <a:lnTo>
                    <a:pt x="2171466" y="215899"/>
                  </a:lnTo>
                  <a:lnTo>
                    <a:pt x="2129799" y="190499"/>
                  </a:lnTo>
                  <a:lnTo>
                    <a:pt x="2044273" y="139699"/>
                  </a:lnTo>
                  <a:lnTo>
                    <a:pt x="2000479" y="126999"/>
                  </a:lnTo>
                  <a:lnTo>
                    <a:pt x="1956041" y="101599"/>
                  </a:lnTo>
                  <a:lnTo>
                    <a:pt x="1677728" y="25399"/>
                  </a:lnTo>
                  <a:lnTo>
                    <a:pt x="1762795" y="25399"/>
                  </a:lnTo>
                  <a:lnTo>
                    <a:pt x="1895936" y="63499"/>
                  </a:lnTo>
                  <a:lnTo>
                    <a:pt x="1939101" y="88899"/>
                  </a:lnTo>
                  <a:lnTo>
                    <a:pt x="2023458" y="114299"/>
                  </a:lnTo>
                  <a:lnTo>
                    <a:pt x="2064600" y="139699"/>
                  </a:lnTo>
                  <a:lnTo>
                    <a:pt x="2105016" y="165099"/>
                  </a:lnTo>
                  <a:lnTo>
                    <a:pt x="2144683" y="177799"/>
                  </a:lnTo>
                  <a:lnTo>
                    <a:pt x="2183574" y="203199"/>
                  </a:lnTo>
                  <a:lnTo>
                    <a:pt x="2221664" y="228599"/>
                  </a:lnTo>
                  <a:lnTo>
                    <a:pt x="2258929" y="253999"/>
                  </a:lnTo>
                  <a:lnTo>
                    <a:pt x="2295344" y="279399"/>
                  </a:lnTo>
                  <a:lnTo>
                    <a:pt x="2330882" y="304799"/>
                  </a:lnTo>
                  <a:lnTo>
                    <a:pt x="2365520" y="342899"/>
                  </a:lnTo>
                  <a:lnTo>
                    <a:pt x="2399231" y="368299"/>
                  </a:lnTo>
                  <a:lnTo>
                    <a:pt x="2431991" y="393699"/>
                  </a:lnTo>
                  <a:lnTo>
                    <a:pt x="2463774" y="431799"/>
                  </a:lnTo>
                  <a:lnTo>
                    <a:pt x="2494555" y="457199"/>
                  </a:lnTo>
                  <a:lnTo>
                    <a:pt x="2524310" y="495299"/>
                  </a:lnTo>
                  <a:lnTo>
                    <a:pt x="2553013" y="533399"/>
                  </a:lnTo>
                  <a:lnTo>
                    <a:pt x="2580638" y="571499"/>
                  </a:lnTo>
                  <a:lnTo>
                    <a:pt x="2607162" y="596899"/>
                  </a:lnTo>
                  <a:lnTo>
                    <a:pt x="2632557" y="634999"/>
                  </a:lnTo>
                  <a:lnTo>
                    <a:pt x="2656800" y="673099"/>
                  </a:lnTo>
                  <a:lnTo>
                    <a:pt x="2679866" y="711199"/>
                  </a:lnTo>
                  <a:lnTo>
                    <a:pt x="2701728" y="761999"/>
                  </a:lnTo>
                  <a:lnTo>
                    <a:pt x="2722362" y="800099"/>
                  </a:lnTo>
                  <a:lnTo>
                    <a:pt x="2741743" y="838199"/>
                  </a:lnTo>
                  <a:lnTo>
                    <a:pt x="2759845" y="876299"/>
                  </a:lnTo>
                  <a:lnTo>
                    <a:pt x="2776644" y="927099"/>
                  </a:lnTo>
                  <a:lnTo>
                    <a:pt x="2792114" y="965199"/>
                  </a:lnTo>
                  <a:lnTo>
                    <a:pt x="2806230" y="1015999"/>
                  </a:lnTo>
                  <a:lnTo>
                    <a:pt x="2818967" y="1054099"/>
                  </a:lnTo>
                  <a:lnTo>
                    <a:pt x="2830300" y="1104899"/>
                  </a:lnTo>
                  <a:lnTo>
                    <a:pt x="2840203" y="1142999"/>
                  </a:lnTo>
                  <a:lnTo>
                    <a:pt x="2848652" y="1193799"/>
                  </a:lnTo>
                  <a:lnTo>
                    <a:pt x="2855621" y="1231899"/>
                  </a:lnTo>
                  <a:lnTo>
                    <a:pt x="2861085" y="1282699"/>
                  </a:lnTo>
                  <a:lnTo>
                    <a:pt x="2865019" y="1333499"/>
                  </a:lnTo>
                  <a:lnTo>
                    <a:pt x="2867398" y="1384299"/>
                  </a:lnTo>
                  <a:lnTo>
                    <a:pt x="2868197" y="1422399"/>
                  </a:lnTo>
                  <a:lnTo>
                    <a:pt x="2868197" y="2654299"/>
                  </a:lnTo>
                  <a:lnTo>
                    <a:pt x="2867398" y="2705099"/>
                  </a:lnTo>
                  <a:lnTo>
                    <a:pt x="2865019" y="2755899"/>
                  </a:lnTo>
                  <a:lnTo>
                    <a:pt x="2861085" y="2806699"/>
                  </a:lnTo>
                  <a:lnTo>
                    <a:pt x="2855621" y="2844799"/>
                  </a:lnTo>
                  <a:lnTo>
                    <a:pt x="2848652" y="2895599"/>
                  </a:lnTo>
                  <a:lnTo>
                    <a:pt x="2840203" y="2946399"/>
                  </a:lnTo>
                  <a:lnTo>
                    <a:pt x="2830300" y="2984499"/>
                  </a:lnTo>
                  <a:lnTo>
                    <a:pt x="2818967" y="3035299"/>
                  </a:lnTo>
                  <a:lnTo>
                    <a:pt x="2806230" y="3073399"/>
                  </a:lnTo>
                  <a:lnTo>
                    <a:pt x="2792114" y="3124199"/>
                  </a:lnTo>
                  <a:lnTo>
                    <a:pt x="2776644" y="3162299"/>
                  </a:lnTo>
                  <a:lnTo>
                    <a:pt x="2759845" y="3200399"/>
                  </a:lnTo>
                  <a:lnTo>
                    <a:pt x="2741743" y="3251199"/>
                  </a:lnTo>
                  <a:lnTo>
                    <a:pt x="2722362" y="3289299"/>
                  </a:lnTo>
                  <a:lnTo>
                    <a:pt x="2701728" y="3327399"/>
                  </a:lnTo>
                  <a:lnTo>
                    <a:pt x="2679866" y="3365499"/>
                  </a:lnTo>
                  <a:lnTo>
                    <a:pt x="2656800" y="3403599"/>
                  </a:lnTo>
                  <a:lnTo>
                    <a:pt x="2632557" y="3441699"/>
                  </a:lnTo>
                  <a:lnTo>
                    <a:pt x="2607162" y="3479799"/>
                  </a:lnTo>
                  <a:lnTo>
                    <a:pt x="2580638" y="3517899"/>
                  </a:lnTo>
                  <a:lnTo>
                    <a:pt x="2553013" y="3555999"/>
                  </a:lnTo>
                  <a:lnTo>
                    <a:pt x="2524310" y="3594099"/>
                  </a:lnTo>
                  <a:lnTo>
                    <a:pt x="2494555" y="3619499"/>
                  </a:lnTo>
                  <a:lnTo>
                    <a:pt x="2463774" y="3657599"/>
                  </a:lnTo>
                  <a:lnTo>
                    <a:pt x="2431991" y="3682999"/>
                  </a:lnTo>
                  <a:lnTo>
                    <a:pt x="2399231" y="3721099"/>
                  </a:lnTo>
                  <a:lnTo>
                    <a:pt x="2365520" y="3746499"/>
                  </a:lnTo>
                  <a:lnTo>
                    <a:pt x="2330882" y="3771899"/>
                  </a:lnTo>
                  <a:lnTo>
                    <a:pt x="2295344" y="3797299"/>
                  </a:lnTo>
                  <a:lnTo>
                    <a:pt x="2258929" y="3835399"/>
                  </a:lnTo>
                  <a:lnTo>
                    <a:pt x="2221664" y="3860799"/>
                  </a:lnTo>
                  <a:lnTo>
                    <a:pt x="2183574" y="3873499"/>
                  </a:lnTo>
                  <a:lnTo>
                    <a:pt x="2144683" y="3898899"/>
                  </a:lnTo>
                  <a:lnTo>
                    <a:pt x="2105016" y="3924299"/>
                  </a:lnTo>
                  <a:lnTo>
                    <a:pt x="2064600" y="3949699"/>
                  </a:lnTo>
                  <a:lnTo>
                    <a:pt x="2023458" y="3962399"/>
                  </a:lnTo>
                  <a:lnTo>
                    <a:pt x="1981617" y="3987799"/>
                  </a:lnTo>
                  <a:lnTo>
                    <a:pt x="1762795" y="4051299"/>
                  </a:lnTo>
                  <a:lnTo>
                    <a:pt x="1671249" y="4076699"/>
                  </a:lnTo>
                  <a:close/>
                </a:path>
                <a:path w="2868295" h="4089400" extrusionOk="0">
                  <a:moveTo>
                    <a:pt x="1577708" y="4089399"/>
                  </a:moveTo>
                  <a:lnTo>
                    <a:pt x="1290489" y="4089399"/>
                  </a:lnTo>
                  <a:lnTo>
                    <a:pt x="1243481" y="4076699"/>
                  </a:lnTo>
                  <a:lnTo>
                    <a:pt x="1624715" y="4076699"/>
                  </a:lnTo>
                  <a:lnTo>
                    <a:pt x="1577708" y="4089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6873873" y="1526524"/>
            <a:ext cx="4540149" cy="139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Candara"/>
                <a:ea typeface="Candara"/>
                <a:cs typeface="Candara"/>
                <a:sym typeface="Candara"/>
              </a:rPr>
              <a:t>Náš tým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/>
          <p:nvPr/>
        </p:nvSpPr>
        <p:spPr>
          <a:xfrm>
            <a:off x="1485079" y="6374836"/>
            <a:ext cx="3782060" cy="3771900"/>
          </a:xfrm>
          <a:custGeom>
            <a:avLst/>
            <a:gdLst/>
            <a:ahLst/>
            <a:cxnLst/>
            <a:rect l="l" t="t" r="r" b="b"/>
            <a:pathLst>
              <a:path w="3782060" h="3771900" extrusionOk="0">
                <a:moveTo>
                  <a:pt x="2937018" y="393699"/>
                </a:moveTo>
                <a:lnTo>
                  <a:pt x="847700" y="393699"/>
                </a:lnTo>
                <a:lnTo>
                  <a:pt x="894514" y="380999"/>
                </a:lnTo>
                <a:lnTo>
                  <a:pt x="939259" y="368299"/>
                </a:lnTo>
                <a:lnTo>
                  <a:pt x="981597" y="355599"/>
                </a:lnTo>
                <a:lnTo>
                  <a:pt x="1021187" y="330199"/>
                </a:lnTo>
                <a:lnTo>
                  <a:pt x="1057689" y="304799"/>
                </a:lnTo>
                <a:lnTo>
                  <a:pt x="1090763" y="266699"/>
                </a:lnTo>
                <a:lnTo>
                  <a:pt x="1120068" y="228599"/>
                </a:lnTo>
                <a:lnTo>
                  <a:pt x="1170467" y="152399"/>
                </a:lnTo>
                <a:lnTo>
                  <a:pt x="1199775" y="126999"/>
                </a:lnTo>
                <a:lnTo>
                  <a:pt x="1232850" y="88899"/>
                </a:lnTo>
                <a:lnTo>
                  <a:pt x="1269351" y="63499"/>
                </a:lnTo>
                <a:lnTo>
                  <a:pt x="1308939" y="38099"/>
                </a:lnTo>
                <a:lnTo>
                  <a:pt x="1351276" y="25399"/>
                </a:lnTo>
                <a:lnTo>
                  <a:pt x="1396022" y="12699"/>
                </a:lnTo>
                <a:lnTo>
                  <a:pt x="1442838" y="0"/>
                </a:lnTo>
                <a:lnTo>
                  <a:pt x="1544851" y="0"/>
                </a:lnTo>
                <a:lnTo>
                  <a:pt x="1646130" y="25399"/>
                </a:lnTo>
                <a:lnTo>
                  <a:pt x="1693943" y="50799"/>
                </a:lnTo>
                <a:lnTo>
                  <a:pt x="1737230" y="76199"/>
                </a:lnTo>
                <a:lnTo>
                  <a:pt x="1827134" y="101599"/>
                </a:lnTo>
                <a:lnTo>
                  <a:pt x="2560031" y="101599"/>
                </a:lnTo>
                <a:lnTo>
                  <a:pt x="2581768" y="126999"/>
                </a:lnTo>
                <a:lnTo>
                  <a:pt x="2611090" y="152399"/>
                </a:lnTo>
                <a:lnTo>
                  <a:pt x="2636717" y="190499"/>
                </a:lnTo>
                <a:lnTo>
                  <a:pt x="2663517" y="241299"/>
                </a:lnTo>
                <a:lnTo>
                  <a:pt x="2694314" y="279399"/>
                </a:lnTo>
                <a:lnTo>
                  <a:pt x="2728642" y="304799"/>
                </a:lnTo>
                <a:lnTo>
                  <a:pt x="2766038" y="330199"/>
                </a:lnTo>
                <a:lnTo>
                  <a:pt x="2806037" y="355599"/>
                </a:lnTo>
                <a:lnTo>
                  <a:pt x="2848176" y="368299"/>
                </a:lnTo>
                <a:lnTo>
                  <a:pt x="2937018" y="393699"/>
                </a:lnTo>
                <a:close/>
              </a:path>
              <a:path w="3782060" h="3771900" extrusionOk="0">
                <a:moveTo>
                  <a:pt x="2560031" y="101599"/>
                </a:moveTo>
                <a:lnTo>
                  <a:pt x="1963510" y="101599"/>
                </a:lnTo>
                <a:lnTo>
                  <a:pt x="2050151" y="76199"/>
                </a:lnTo>
                <a:lnTo>
                  <a:pt x="2090830" y="50799"/>
                </a:lnTo>
                <a:lnTo>
                  <a:pt x="2132564" y="25399"/>
                </a:lnTo>
                <a:lnTo>
                  <a:pt x="2219225" y="0"/>
                </a:lnTo>
                <a:lnTo>
                  <a:pt x="2351203" y="0"/>
                </a:lnTo>
                <a:lnTo>
                  <a:pt x="2435735" y="25399"/>
                </a:lnTo>
                <a:lnTo>
                  <a:pt x="2475737" y="38099"/>
                </a:lnTo>
                <a:lnTo>
                  <a:pt x="2513682" y="63499"/>
                </a:lnTo>
                <a:lnTo>
                  <a:pt x="2549163" y="88899"/>
                </a:lnTo>
                <a:lnTo>
                  <a:pt x="2560031" y="101599"/>
                </a:lnTo>
                <a:close/>
              </a:path>
              <a:path w="3782060" h="3771900" extrusionOk="0">
                <a:moveTo>
                  <a:pt x="3028172" y="3378199"/>
                </a:moveTo>
                <a:lnTo>
                  <a:pt x="752188" y="3378199"/>
                </a:lnTo>
                <a:lnTo>
                  <a:pt x="707166" y="3365499"/>
                </a:lnTo>
                <a:lnTo>
                  <a:pt x="664023" y="3352799"/>
                </a:lnTo>
                <a:lnTo>
                  <a:pt x="623058" y="3340099"/>
                </a:lnTo>
                <a:lnTo>
                  <a:pt x="584573" y="3314699"/>
                </a:lnTo>
                <a:lnTo>
                  <a:pt x="548865" y="3289299"/>
                </a:lnTo>
                <a:lnTo>
                  <a:pt x="516236" y="3263899"/>
                </a:lnTo>
                <a:lnTo>
                  <a:pt x="486985" y="3225799"/>
                </a:lnTo>
                <a:lnTo>
                  <a:pt x="461412" y="3187699"/>
                </a:lnTo>
                <a:lnTo>
                  <a:pt x="439815" y="3149599"/>
                </a:lnTo>
                <a:lnTo>
                  <a:pt x="422497" y="3111499"/>
                </a:lnTo>
                <a:lnTo>
                  <a:pt x="409755" y="3073399"/>
                </a:lnTo>
                <a:lnTo>
                  <a:pt x="401890" y="3022599"/>
                </a:lnTo>
                <a:lnTo>
                  <a:pt x="399202" y="2984499"/>
                </a:lnTo>
                <a:lnTo>
                  <a:pt x="396284" y="2933699"/>
                </a:lnTo>
                <a:lnTo>
                  <a:pt x="387755" y="2882899"/>
                </a:lnTo>
                <a:lnTo>
                  <a:pt x="373954" y="2844799"/>
                </a:lnTo>
                <a:lnTo>
                  <a:pt x="355221" y="2793999"/>
                </a:lnTo>
                <a:lnTo>
                  <a:pt x="331896" y="2755899"/>
                </a:lnTo>
                <a:lnTo>
                  <a:pt x="304316" y="2717799"/>
                </a:lnTo>
                <a:lnTo>
                  <a:pt x="272821" y="2692399"/>
                </a:lnTo>
                <a:lnTo>
                  <a:pt x="237750" y="2654299"/>
                </a:lnTo>
                <a:lnTo>
                  <a:pt x="199442" y="2628899"/>
                </a:lnTo>
                <a:lnTo>
                  <a:pt x="160479" y="2603499"/>
                </a:lnTo>
                <a:lnTo>
                  <a:pt x="125420" y="2578099"/>
                </a:lnTo>
                <a:lnTo>
                  <a:pt x="94427" y="2539999"/>
                </a:lnTo>
                <a:lnTo>
                  <a:pt x="67610" y="2514599"/>
                </a:lnTo>
                <a:lnTo>
                  <a:pt x="45079" y="2476499"/>
                </a:lnTo>
                <a:lnTo>
                  <a:pt x="13311" y="2387599"/>
                </a:lnTo>
                <a:lnTo>
                  <a:pt x="4293" y="2349499"/>
                </a:lnTo>
                <a:lnTo>
                  <a:pt x="0" y="2298699"/>
                </a:lnTo>
                <a:lnTo>
                  <a:pt x="539" y="2260599"/>
                </a:lnTo>
                <a:lnTo>
                  <a:pt x="6022" y="2209799"/>
                </a:lnTo>
                <a:lnTo>
                  <a:pt x="16558" y="2171699"/>
                </a:lnTo>
                <a:lnTo>
                  <a:pt x="53225" y="2082799"/>
                </a:lnTo>
                <a:lnTo>
                  <a:pt x="74972" y="2044699"/>
                </a:lnTo>
                <a:lnTo>
                  <a:pt x="90992" y="1993899"/>
                </a:lnTo>
                <a:lnTo>
                  <a:pt x="101412" y="1955799"/>
                </a:lnTo>
                <a:lnTo>
                  <a:pt x="106355" y="1904999"/>
                </a:lnTo>
                <a:lnTo>
                  <a:pt x="105947" y="1866899"/>
                </a:lnTo>
                <a:lnTo>
                  <a:pt x="100313" y="1816099"/>
                </a:lnTo>
                <a:lnTo>
                  <a:pt x="89578" y="1765299"/>
                </a:lnTo>
                <a:lnTo>
                  <a:pt x="73865" y="1727199"/>
                </a:lnTo>
                <a:lnTo>
                  <a:pt x="53301" y="1689099"/>
                </a:lnTo>
                <a:lnTo>
                  <a:pt x="32744" y="1650999"/>
                </a:lnTo>
                <a:lnTo>
                  <a:pt x="17019" y="1600199"/>
                </a:lnTo>
                <a:lnTo>
                  <a:pt x="6274" y="1562099"/>
                </a:lnTo>
                <a:lnTo>
                  <a:pt x="634" y="1511299"/>
                </a:lnTo>
                <a:lnTo>
                  <a:pt x="221" y="1473199"/>
                </a:lnTo>
                <a:lnTo>
                  <a:pt x="5162" y="1422399"/>
                </a:lnTo>
                <a:lnTo>
                  <a:pt x="15580" y="1371599"/>
                </a:lnTo>
                <a:lnTo>
                  <a:pt x="31600" y="1333499"/>
                </a:lnTo>
                <a:lnTo>
                  <a:pt x="53346" y="1282699"/>
                </a:lnTo>
                <a:lnTo>
                  <a:pt x="83042" y="1244599"/>
                </a:lnTo>
                <a:lnTo>
                  <a:pt x="117806" y="1206499"/>
                </a:lnTo>
                <a:lnTo>
                  <a:pt x="157637" y="1168399"/>
                </a:lnTo>
                <a:lnTo>
                  <a:pt x="202536" y="1142999"/>
                </a:lnTo>
                <a:lnTo>
                  <a:pt x="242527" y="1117599"/>
                </a:lnTo>
                <a:lnTo>
                  <a:pt x="278274" y="1079499"/>
                </a:lnTo>
                <a:lnTo>
                  <a:pt x="309656" y="1054099"/>
                </a:lnTo>
                <a:lnTo>
                  <a:pt x="336550" y="1015999"/>
                </a:lnTo>
                <a:lnTo>
                  <a:pt x="358834" y="965199"/>
                </a:lnTo>
                <a:lnTo>
                  <a:pt x="376388" y="927099"/>
                </a:lnTo>
                <a:lnTo>
                  <a:pt x="389089" y="888999"/>
                </a:lnTo>
                <a:lnTo>
                  <a:pt x="396815" y="838199"/>
                </a:lnTo>
                <a:lnTo>
                  <a:pt x="399444" y="800099"/>
                </a:lnTo>
                <a:lnTo>
                  <a:pt x="402253" y="749299"/>
                </a:lnTo>
                <a:lnTo>
                  <a:pt x="410118" y="698499"/>
                </a:lnTo>
                <a:lnTo>
                  <a:pt x="422860" y="660399"/>
                </a:lnTo>
                <a:lnTo>
                  <a:pt x="440179" y="622299"/>
                </a:lnTo>
                <a:lnTo>
                  <a:pt x="461775" y="584199"/>
                </a:lnTo>
                <a:lnTo>
                  <a:pt x="487349" y="546099"/>
                </a:lnTo>
                <a:lnTo>
                  <a:pt x="516600" y="507999"/>
                </a:lnTo>
                <a:lnTo>
                  <a:pt x="549230" y="482599"/>
                </a:lnTo>
                <a:lnTo>
                  <a:pt x="584938" y="457199"/>
                </a:lnTo>
                <a:lnTo>
                  <a:pt x="623424" y="431799"/>
                </a:lnTo>
                <a:lnTo>
                  <a:pt x="664389" y="419099"/>
                </a:lnTo>
                <a:lnTo>
                  <a:pt x="707534" y="406399"/>
                </a:lnTo>
                <a:lnTo>
                  <a:pt x="752557" y="393699"/>
                </a:lnTo>
                <a:lnTo>
                  <a:pt x="3028542" y="393699"/>
                </a:lnTo>
                <a:lnTo>
                  <a:pt x="3117379" y="419099"/>
                </a:lnTo>
                <a:lnTo>
                  <a:pt x="3159516" y="431799"/>
                </a:lnTo>
                <a:lnTo>
                  <a:pt x="3199513" y="457199"/>
                </a:lnTo>
                <a:lnTo>
                  <a:pt x="3236908" y="482599"/>
                </a:lnTo>
                <a:lnTo>
                  <a:pt x="3271237" y="520699"/>
                </a:lnTo>
                <a:lnTo>
                  <a:pt x="3302037" y="558799"/>
                </a:lnTo>
                <a:lnTo>
                  <a:pt x="3328844" y="596899"/>
                </a:lnTo>
                <a:lnTo>
                  <a:pt x="3352923" y="647699"/>
                </a:lnTo>
                <a:lnTo>
                  <a:pt x="3369756" y="698499"/>
                </a:lnTo>
                <a:lnTo>
                  <a:pt x="3379519" y="749299"/>
                </a:lnTo>
                <a:lnTo>
                  <a:pt x="3382386" y="800099"/>
                </a:lnTo>
                <a:lnTo>
                  <a:pt x="3385668" y="850899"/>
                </a:lnTo>
                <a:lnTo>
                  <a:pt x="3394450" y="888999"/>
                </a:lnTo>
                <a:lnTo>
                  <a:pt x="3408401" y="939799"/>
                </a:lnTo>
                <a:lnTo>
                  <a:pt x="3427190" y="977899"/>
                </a:lnTo>
                <a:lnTo>
                  <a:pt x="3450486" y="1015999"/>
                </a:lnTo>
                <a:lnTo>
                  <a:pt x="3477958" y="1054099"/>
                </a:lnTo>
                <a:lnTo>
                  <a:pt x="3509274" y="1092199"/>
                </a:lnTo>
                <a:lnTo>
                  <a:pt x="3544104" y="1117599"/>
                </a:lnTo>
                <a:lnTo>
                  <a:pt x="3582115" y="1142999"/>
                </a:lnTo>
                <a:lnTo>
                  <a:pt x="3621086" y="1168399"/>
                </a:lnTo>
                <a:lnTo>
                  <a:pt x="3656146" y="1193799"/>
                </a:lnTo>
                <a:lnTo>
                  <a:pt x="3687141" y="1231899"/>
                </a:lnTo>
                <a:lnTo>
                  <a:pt x="3713960" y="1269999"/>
                </a:lnTo>
                <a:lnTo>
                  <a:pt x="3736494" y="1308099"/>
                </a:lnTo>
                <a:lnTo>
                  <a:pt x="3754632" y="1346199"/>
                </a:lnTo>
                <a:lnTo>
                  <a:pt x="3768266" y="1384299"/>
                </a:lnTo>
                <a:lnTo>
                  <a:pt x="3777285" y="1422399"/>
                </a:lnTo>
                <a:lnTo>
                  <a:pt x="3781579" y="1473199"/>
                </a:lnTo>
                <a:lnTo>
                  <a:pt x="3781039" y="1511299"/>
                </a:lnTo>
                <a:lnTo>
                  <a:pt x="3775555" y="1562099"/>
                </a:lnTo>
                <a:lnTo>
                  <a:pt x="3765017" y="1600199"/>
                </a:lnTo>
                <a:lnTo>
                  <a:pt x="3749315" y="1650999"/>
                </a:lnTo>
                <a:lnTo>
                  <a:pt x="3728340" y="1689099"/>
                </a:lnTo>
                <a:lnTo>
                  <a:pt x="3706592" y="1727199"/>
                </a:lnTo>
                <a:lnTo>
                  <a:pt x="3690571" y="1777999"/>
                </a:lnTo>
                <a:lnTo>
                  <a:pt x="3680151" y="1816099"/>
                </a:lnTo>
                <a:lnTo>
                  <a:pt x="3675209" y="1866899"/>
                </a:lnTo>
                <a:lnTo>
                  <a:pt x="3675619" y="1917699"/>
                </a:lnTo>
                <a:lnTo>
                  <a:pt x="3681257" y="1955799"/>
                </a:lnTo>
                <a:lnTo>
                  <a:pt x="3691997" y="2006599"/>
                </a:lnTo>
                <a:lnTo>
                  <a:pt x="3707715" y="2044699"/>
                </a:lnTo>
                <a:lnTo>
                  <a:pt x="3728287" y="2082799"/>
                </a:lnTo>
                <a:lnTo>
                  <a:pt x="3748842" y="2133599"/>
                </a:lnTo>
                <a:lnTo>
                  <a:pt x="3764565" y="2171699"/>
                </a:lnTo>
                <a:lnTo>
                  <a:pt x="3775308" y="2209799"/>
                </a:lnTo>
                <a:lnTo>
                  <a:pt x="3780946" y="2260599"/>
                </a:lnTo>
                <a:lnTo>
                  <a:pt x="3781356" y="2311399"/>
                </a:lnTo>
                <a:lnTo>
                  <a:pt x="3776412" y="2349499"/>
                </a:lnTo>
                <a:lnTo>
                  <a:pt x="3765989" y="2400299"/>
                </a:lnTo>
                <a:lnTo>
                  <a:pt x="3749964" y="2438399"/>
                </a:lnTo>
                <a:lnTo>
                  <a:pt x="3728212" y="2489199"/>
                </a:lnTo>
                <a:lnTo>
                  <a:pt x="3695841" y="2539999"/>
                </a:lnTo>
                <a:lnTo>
                  <a:pt x="3657927" y="2578099"/>
                </a:lnTo>
                <a:lnTo>
                  <a:pt x="3615252" y="2616199"/>
                </a:lnTo>
                <a:lnTo>
                  <a:pt x="3568598" y="2641599"/>
                </a:lnTo>
                <a:lnTo>
                  <a:pt x="3526231" y="2666999"/>
                </a:lnTo>
                <a:lnTo>
                  <a:pt x="3488990" y="2705099"/>
                </a:lnTo>
                <a:lnTo>
                  <a:pt x="3457034" y="2743199"/>
                </a:lnTo>
                <a:lnTo>
                  <a:pt x="3430524" y="2793999"/>
                </a:lnTo>
                <a:lnTo>
                  <a:pt x="3409617" y="2832099"/>
                </a:lnTo>
                <a:lnTo>
                  <a:pt x="3394474" y="2882899"/>
                </a:lnTo>
                <a:lnTo>
                  <a:pt x="3385253" y="2933699"/>
                </a:lnTo>
                <a:lnTo>
                  <a:pt x="3382114" y="2984499"/>
                </a:lnTo>
                <a:lnTo>
                  <a:pt x="3378836" y="3035299"/>
                </a:lnTo>
                <a:lnTo>
                  <a:pt x="3368937" y="3086099"/>
                </a:lnTo>
                <a:lnTo>
                  <a:pt x="3352197" y="3124199"/>
                </a:lnTo>
                <a:lnTo>
                  <a:pt x="3328450" y="3174999"/>
                </a:lnTo>
                <a:lnTo>
                  <a:pt x="3301656" y="3213099"/>
                </a:lnTo>
                <a:lnTo>
                  <a:pt x="3270865" y="3251199"/>
                </a:lnTo>
                <a:lnTo>
                  <a:pt x="3236541" y="3289299"/>
                </a:lnTo>
                <a:lnTo>
                  <a:pt x="3199148" y="3314699"/>
                </a:lnTo>
                <a:lnTo>
                  <a:pt x="3159150" y="3340099"/>
                </a:lnTo>
                <a:lnTo>
                  <a:pt x="3117012" y="3352799"/>
                </a:lnTo>
                <a:lnTo>
                  <a:pt x="3028172" y="3378199"/>
                </a:lnTo>
                <a:close/>
              </a:path>
              <a:path w="3782060" h="3771900" extrusionOk="0">
                <a:moveTo>
                  <a:pt x="1544486" y="3771899"/>
                </a:moveTo>
                <a:lnTo>
                  <a:pt x="1395664" y="3771899"/>
                </a:lnTo>
                <a:lnTo>
                  <a:pt x="1350918" y="3759199"/>
                </a:lnTo>
                <a:lnTo>
                  <a:pt x="1308581" y="3733799"/>
                </a:lnTo>
                <a:lnTo>
                  <a:pt x="1268992" y="3708399"/>
                </a:lnTo>
                <a:lnTo>
                  <a:pt x="1232491" y="3682999"/>
                </a:lnTo>
                <a:lnTo>
                  <a:pt x="1199418" y="3657599"/>
                </a:lnTo>
                <a:lnTo>
                  <a:pt x="1170113" y="3619499"/>
                </a:lnTo>
                <a:lnTo>
                  <a:pt x="1119708" y="3543299"/>
                </a:lnTo>
                <a:lnTo>
                  <a:pt x="1090397" y="3505199"/>
                </a:lnTo>
                <a:lnTo>
                  <a:pt x="1057321" y="3479799"/>
                </a:lnTo>
                <a:lnTo>
                  <a:pt x="1020821" y="3441699"/>
                </a:lnTo>
                <a:lnTo>
                  <a:pt x="981233" y="3428999"/>
                </a:lnTo>
                <a:lnTo>
                  <a:pt x="938898" y="3403599"/>
                </a:lnTo>
                <a:lnTo>
                  <a:pt x="894153" y="3390899"/>
                </a:lnTo>
                <a:lnTo>
                  <a:pt x="847337" y="3378199"/>
                </a:lnTo>
                <a:lnTo>
                  <a:pt x="2936655" y="3378199"/>
                </a:lnTo>
                <a:lnTo>
                  <a:pt x="2847819" y="3403599"/>
                </a:lnTo>
                <a:lnTo>
                  <a:pt x="2805684" y="3416299"/>
                </a:lnTo>
                <a:lnTo>
                  <a:pt x="2765688" y="3441699"/>
                </a:lnTo>
                <a:lnTo>
                  <a:pt x="2728296" y="3467099"/>
                </a:lnTo>
                <a:lnTo>
                  <a:pt x="2693971" y="3505199"/>
                </a:lnTo>
                <a:lnTo>
                  <a:pt x="2663176" y="3543299"/>
                </a:lnTo>
                <a:lnTo>
                  <a:pt x="2636376" y="3581399"/>
                </a:lnTo>
                <a:lnTo>
                  <a:pt x="2610743" y="3619499"/>
                </a:lnTo>
                <a:lnTo>
                  <a:pt x="2581417" y="3657599"/>
                </a:lnTo>
                <a:lnTo>
                  <a:pt x="2565112" y="3670299"/>
                </a:lnTo>
                <a:lnTo>
                  <a:pt x="1826759" y="3670299"/>
                </a:lnTo>
                <a:lnTo>
                  <a:pt x="1736859" y="3695699"/>
                </a:lnTo>
                <a:lnTo>
                  <a:pt x="1693580" y="3721099"/>
                </a:lnTo>
                <a:lnTo>
                  <a:pt x="1645765" y="3746499"/>
                </a:lnTo>
                <a:lnTo>
                  <a:pt x="1544486" y="3771899"/>
                </a:lnTo>
                <a:close/>
              </a:path>
              <a:path w="3782060" h="3771900" extrusionOk="0">
                <a:moveTo>
                  <a:pt x="2350835" y="3771899"/>
                </a:moveTo>
                <a:lnTo>
                  <a:pt x="2218855" y="3771899"/>
                </a:lnTo>
                <a:lnTo>
                  <a:pt x="2132193" y="3746499"/>
                </a:lnTo>
                <a:lnTo>
                  <a:pt x="2090467" y="3721099"/>
                </a:lnTo>
                <a:lnTo>
                  <a:pt x="2049789" y="3708399"/>
                </a:lnTo>
                <a:lnTo>
                  <a:pt x="2007197" y="3682999"/>
                </a:lnTo>
                <a:lnTo>
                  <a:pt x="1963143" y="3682999"/>
                </a:lnTo>
                <a:lnTo>
                  <a:pt x="1918082" y="3670299"/>
                </a:lnTo>
                <a:lnTo>
                  <a:pt x="2565112" y="3670299"/>
                </a:lnTo>
                <a:lnTo>
                  <a:pt x="2548807" y="3682999"/>
                </a:lnTo>
                <a:lnTo>
                  <a:pt x="2513323" y="3708399"/>
                </a:lnTo>
                <a:lnTo>
                  <a:pt x="2475374" y="3733799"/>
                </a:lnTo>
                <a:lnTo>
                  <a:pt x="2435370" y="3746499"/>
                </a:lnTo>
                <a:lnTo>
                  <a:pt x="2350835" y="3771899"/>
                </a:lnTo>
                <a:close/>
              </a:path>
            </a:pathLst>
          </a:custGeom>
          <a:solidFill>
            <a:srgbClr val="946E5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7437597" y="6292141"/>
            <a:ext cx="3782060" cy="3771900"/>
          </a:xfrm>
          <a:custGeom>
            <a:avLst/>
            <a:gdLst/>
            <a:ahLst/>
            <a:cxnLst/>
            <a:rect l="l" t="t" r="r" b="b"/>
            <a:pathLst>
              <a:path w="3782059" h="3771900" extrusionOk="0">
                <a:moveTo>
                  <a:pt x="2937018" y="393699"/>
                </a:moveTo>
                <a:lnTo>
                  <a:pt x="847700" y="393699"/>
                </a:lnTo>
                <a:lnTo>
                  <a:pt x="894514" y="380999"/>
                </a:lnTo>
                <a:lnTo>
                  <a:pt x="939259" y="368299"/>
                </a:lnTo>
                <a:lnTo>
                  <a:pt x="981597" y="355599"/>
                </a:lnTo>
                <a:lnTo>
                  <a:pt x="1021187" y="330199"/>
                </a:lnTo>
                <a:lnTo>
                  <a:pt x="1057689" y="304799"/>
                </a:lnTo>
                <a:lnTo>
                  <a:pt x="1090763" y="266699"/>
                </a:lnTo>
                <a:lnTo>
                  <a:pt x="1120068" y="228599"/>
                </a:lnTo>
                <a:lnTo>
                  <a:pt x="1170468" y="152399"/>
                </a:lnTo>
                <a:lnTo>
                  <a:pt x="1199776" y="126999"/>
                </a:lnTo>
                <a:lnTo>
                  <a:pt x="1232850" y="88899"/>
                </a:lnTo>
                <a:lnTo>
                  <a:pt x="1269351" y="63499"/>
                </a:lnTo>
                <a:lnTo>
                  <a:pt x="1308939" y="38099"/>
                </a:lnTo>
                <a:lnTo>
                  <a:pt x="1351276" y="25399"/>
                </a:lnTo>
                <a:lnTo>
                  <a:pt x="1396022" y="12699"/>
                </a:lnTo>
                <a:lnTo>
                  <a:pt x="1442838" y="0"/>
                </a:lnTo>
                <a:lnTo>
                  <a:pt x="1544851" y="0"/>
                </a:lnTo>
                <a:lnTo>
                  <a:pt x="1646130" y="25399"/>
                </a:lnTo>
                <a:lnTo>
                  <a:pt x="1693944" y="50799"/>
                </a:lnTo>
                <a:lnTo>
                  <a:pt x="1737231" y="76199"/>
                </a:lnTo>
                <a:lnTo>
                  <a:pt x="1827134" y="101599"/>
                </a:lnTo>
                <a:lnTo>
                  <a:pt x="2560031" y="101599"/>
                </a:lnTo>
                <a:lnTo>
                  <a:pt x="2581768" y="126999"/>
                </a:lnTo>
                <a:lnTo>
                  <a:pt x="2611090" y="152399"/>
                </a:lnTo>
                <a:lnTo>
                  <a:pt x="2636717" y="190499"/>
                </a:lnTo>
                <a:lnTo>
                  <a:pt x="2663518" y="241299"/>
                </a:lnTo>
                <a:lnTo>
                  <a:pt x="2694314" y="279399"/>
                </a:lnTo>
                <a:lnTo>
                  <a:pt x="2728642" y="304799"/>
                </a:lnTo>
                <a:lnTo>
                  <a:pt x="2766038" y="330199"/>
                </a:lnTo>
                <a:lnTo>
                  <a:pt x="2806037" y="355599"/>
                </a:lnTo>
                <a:lnTo>
                  <a:pt x="2848176" y="368299"/>
                </a:lnTo>
                <a:lnTo>
                  <a:pt x="2937018" y="393699"/>
                </a:lnTo>
                <a:close/>
              </a:path>
              <a:path w="3782059" h="3771900" extrusionOk="0">
                <a:moveTo>
                  <a:pt x="2560031" y="101599"/>
                </a:moveTo>
                <a:lnTo>
                  <a:pt x="1963510" y="101599"/>
                </a:lnTo>
                <a:lnTo>
                  <a:pt x="2050151" y="76199"/>
                </a:lnTo>
                <a:lnTo>
                  <a:pt x="2090830" y="50799"/>
                </a:lnTo>
                <a:lnTo>
                  <a:pt x="2132565" y="25399"/>
                </a:lnTo>
                <a:lnTo>
                  <a:pt x="2219225" y="0"/>
                </a:lnTo>
                <a:lnTo>
                  <a:pt x="2351203" y="0"/>
                </a:lnTo>
                <a:lnTo>
                  <a:pt x="2435735" y="25399"/>
                </a:lnTo>
                <a:lnTo>
                  <a:pt x="2475737" y="38099"/>
                </a:lnTo>
                <a:lnTo>
                  <a:pt x="2513682" y="63499"/>
                </a:lnTo>
                <a:lnTo>
                  <a:pt x="2549163" y="88899"/>
                </a:lnTo>
                <a:lnTo>
                  <a:pt x="2560031" y="101599"/>
                </a:lnTo>
                <a:close/>
              </a:path>
              <a:path w="3782059" h="3771900" extrusionOk="0">
                <a:moveTo>
                  <a:pt x="3028172" y="3378199"/>
                </a:moveTo>
                <a:lnTo>
                  <a:pt x="752188" y="3378199"/>
                </a:lnTo>
                <a:lnTo>
                  <a:pt x="707166" y="3365499"/>
                </a:lnTo>
                <a:lnTo>
                  <a:pt x="664023" y="3352799"/>
                </a:lnTo>
                <a:lnTo>
                  <a:pt x="623059" y="3340099"/>
                </a:lnTo>
                <a:lnTo>
                  <a:pt x="584573" y="3314699"/>
                </a:lnTo>
                <a:lnTo>
                  <a:pt x="548866" y="3289299"/>
                </a:lnTo>
                <a:lnTo>
                  <a:pt x="516237" y="3263899"/>
                </a:lnTo>
                <a:lnTo>
                  <a:pt x="486985" y="3225799"/>
                </a:lnTo>
                <a:lnTo>
                  <a:pt x="461412" y="3187699"/>
                </a:lnTo>
                <a:lnTo>
                  <a:pt x="439816" y="3149599"/>
                </a:lnTo>
                <a:lnTo>
                  <a:pt x="422497" y="3111499"/>
                </a:lnTo>
                <a:lnTo>
                  <a:pt x="409756" y="3073399"/>
                </a:lnTo>
                <a:lnTo>
                  <a:pt x="401891" y="3022599"/>
                </a:lnTo>
                <a:lnTo>
                  <a:pt x="399202" y="2984499"/>
                </a:lnTo>
                <a:lnTo>
                  <a:pt x="396284" y="2933699"/>
                </a:lnTo>
                <a:lnTo>
                  <a:pt x="387755" y="2882899"/>
                </a:lnTo>
                <a:lnTo>
                  <a:pt x="373955" y="2844799"/>
                </a:lnTo>
                <a:lnTo>
                  <a:pt x="355222" y="2793999"/>
                </a:lnTo>
                <a:lnTo>
                  <a:pt x="331896" y="2755899"/>
                </a:lnTo>
                <a:lnTo>
                  <a:pt x="304316" y="2717799"/>
                </a:lnTo>
                <a:lnTo>
                  <a:pt x="272821" y="2692399"/>
                </a:lnTo>
                <a:lnTo>
                  <a:pt x="237750" y="2654299"/>
                </a:lnTo>
                <a:lnTo>
                  <a:pt x="199442" y="2628899"/>
                </a:lnTo>
                <a:lnTo>
                  <a:pt x="160480" y="2603499"/>
                </a:lnTo>
                <a:lnTo>
                  <a:pt x="125421" y="2578099"/>
                </a:lnTo>
                <a:lnTo>
                  <a:pt x="94428" y="2539999"/>
                </a:lnTo>
                <a:lnTo>
                  <a:pt x="67611" y="2514599"/>
                </a:lnTo>
                <a:lnTo>
                  <a:pt x="45079" y="2476499"/>
                </a:lnTo>
                <a:lnTo>
                  <a:pt x="13311" y="2387599"/>
                </a:lnTo>
                <a:lnTo>
                  <a:pt x="4293" y="2349499"/>
                </a:lnTo>
                <a:lnTo>
                  <a:pt x="0" y="2298699"/>
                </a:lnTo>
                <a:lnTo>
                  <a:pt x="539" y="2260599"/>
                </a:lnTo>
                <a:lnTo>
                  <a:pt x="6022" y="2209799"/>
                </a:lnTo>
                <a:lnTo>
                  <a:pt x="16558" y="2171699"/>
                </a:lnTo>
                <a:lnTo>
                  <a:pt x="53225" y="2082799"/>
                </a:lnTo>
                <a:lnTo>
                  <a:pt x="74971" y="2044699"/>
                </a:lnTo>
                <a:lnTo>
                  <a:pt x="90992" y="1993899"/>
                </a:lnTo>
                <a:lnTo>
                  <a:pt x="101412" y="1955799"/>
                </a:lnTo>
                <a:lnTo>
                  <a:pt x="106355" y="1904999"/>
                </a:lnTo>
                <a:lnTo>
                  <a:pt x="105947" y="1866899"/>
                </a:lnTo>
                <a:lnTo>
                  <a:pt x="100313" y="1816099"/>
                </a:lnTo>
                <a:lnTo>
                  <a:pt x="89578" y="1765299"/>
                </a:lnTo>
                <a:lnTo>
                  <a:pt x="73865" y="1727199"/>
                </a:lnTo>
                <a:lnTo>
                  <a:pt x="53301" y="1689099"/>
                </a:lnTo>
                <a:lnTo>
                  <a:pt x="32744" y="1650999"/>
                </a:lnTo>
                <a:lnTo>
                  <a:pt x="17019" y="1600199"/>
                </a:lnTo>
                <a:lnTo>
                  <a:pt x="6274" y="1562099"/>
                </a:lnTo>
                <a:lnTo>
                  <a:pt x="634" y="1511299"/>
                </a:lnTo>
                <a:lnTo>
                  <a:pt x="222" y="1473199"/>
                </a:lnTo>
                <a:lnTo>
                  <a:pt x="5162" y="1422399"/>
                </a:lnTo>
                <a:lnTo>
                  <a:pt x="15581" y="1371599"/>
                </a:lnTo>
                <a:lnTo>
                  <a:pt x="31600" y="1333499"/>
                </a:lnTo>
                <a:lnTo>
                  <a:pt x="53347" y="1282699"/>
                </a:lnTo>
                <a:lnTo>
                  <a:pt x="83042" y="1244599"/>
                </a:lnTo>
                <a:lnTo>
                  <a:pt x="117806" y="1206499"/>
                </a:lnTo>
                <a:lnTo>
                  <a:pt x="157637" y="1168399"/>
                </a:lnTo>
                <a:lnTo>
                  <a:pt x="202536" y="1142999"/>
                </a:lnTo>
                <a:lnTo>
                  <a:pt x="242527" y="1117599"/>
                </a:lnTo>
                <a:lnTo>
                  <a:pt x="278274" y="1079499"/>
                </a:lnTo>
                <a:lnTo>
                  <a:pt x="309656" y="1054099"/>
                </a:lnTo>
                <a:lnTo>
                  <a:pt x="336550" y="1015999"/>
                </a:lnTo>
                <a:lnTo>
                  <a:pt x="358834" y="965199"/>
                </a:lnTo>
                <a:lnTo>
                  <a:pt x="376388" y="927099"/>
                </a:lnTo>
                <a:lnTo>
                  <a:pt x="389089" y="888999"/>
                </a:lnTo>
                <a:lnTo>
                  <a:pt x="396815" y="838199"/>
                </a:lnTo>
                <a:lnTo>
                  <a:pt x="399444" y="800099"/>
                </a:lnTo>
                <a:lnTo>
                  <a:pt x="402253" y="749299"/>
                </a:lnTo>
                <a:lnTo>
                  <a:pt x="410118" y="698499"/>
                </a:lnTo>
                <a:lnTo>
                  <a:pt x="422860" y="660399"/>
                </a:lnTo>
                <a:lnTo>
                  <a:pt x="440179" y="622299"/>
                </a:lnTo>
                <a:lnTo>
                  <a:pt x="461775" y="584199"/>
                </a:lnTo>
                <a:lnTo>
                  <a:pt x="487349" y="546099"/>
                </a:lnTo>
                <a:lnTo>
                  <a:pt x="516600" y="507999"/>
                </a:lnTo>
                <a:lnTo>
                  <a:pt x="549230" y="482599"/>
                </a:lnTo>
                <a:lnTo>
                  <a:pt x="584938" y="457199"/>
                </a:lnTo>
                <a:lnTo>
                  <a:pt x="623424" y="431799"/>
                </a:lnTo>
                <a:lnTo>
                  <a:pt x="664389" y="419099"/>
                </a:lnTo>
                <a:lnTo>
                  <a:pt x="707533" y="406399"/>
                </a:lnTo>
                <a:lnTo>
                  <a:pt x="752557" y="393699"/>
                </a:lnTo>
                <a:lnTo>
                  <a:pt x="3028542" y="393699"/>
                </a:lnTo>
                <a:lnTo>
                  <a:pt x="3117379" y="419099"/>
                </a:lnTo>
                <a:lnTo>
                  <a:pt x="3159516" y="431799"/>
                </a:lnTo>
                <a:lnTo>
                  <a:pt x="3199513" y="457199"/>
                </a:lnTo>
                <a:lnTo>
                  <a:pt x="3236909" y="482599"/>
                </a:lnTo>
                <a:lnTo>
                  <a:pt x="3271238" y="520699"/>
                </a:lnTo>
                <a:lnTo>
                  <a:pt x="3302037" y="558799"/>
                </a:lnTo>
                <a:lnTo>
                  <a:pt x="3328844" y="596899"/>
                </a:lnTo>
                <a:lnTo>
                  <a:pt x="3352923" y="647699"/>
                </a:lnTo>
                <a:lnTo>
                  <a:pt x="3369756" y="698499"/>
                </a:lnTo>
                <a:lnTo>
                  <a:pt x="3379519" y="749299"/>
                </a:lnTo>
                <a:lnTo>
                  <a:pt x="3382387" y="800099"/>
                </a:lnTo>
                <a:lnTo>
                  <a:pt x="3385669" y="850899"/>
                </a:lnTo>
                <a:lnTo>
                  <a:pt x="3394450" y="888999"/>
                </a:lnTo>
                <a:lnTo>
                  <a:pt x="3408401" y="939799"/>
                </a:lnTo>
                <a:lnTo>
                  <a:pt x="3427191" y="977899"/>
                </a:lnTo>
                <a:lnTo>
                  <a:pt x="3450487" y="1015999"/>
                </a:lnTo>
                <a:lnTo>
                  <a:pt x="3477958" y="1054099"/>
                </a:lnTo>
                <a:lnTo>
                  <a:pt x="3509274" y="1092199"/>
                </a:lnTo>
                <a:lnTo>
                  <a:pt x="3544104" y="1117599"/>
                </a:lnTo>
                <a:lnTo>
                  <a:pt x="3582116" y="1142999"/>
                </a:lnTo>
                <a:lnTo>
                  <a:pt x="3621086" y="1168399"/>
                </a:lnTo>
                <a:lnTo>
                  <a:pt x="3656147" y="1193799"/>
                </a:lnTo>
                <a:lnTo>
                  <a:pt x="3687141" y="1231899"/>
                </a:lnTo>
                <a:lnTo>
                  <a:pt x="3713960" y="1269999"/>
                </a:lnTo>
                <a:lnTo>
                  <a:pt x="3736494" y="1308099"/>
                </a:lnTo>
                <a:lnTo>
                  <a:pt x="3754632" y="1346199"/>
                </a:lnTo>
                <a:lnTo>
                  <a:pt x="3768266" y="1384299"/>
                </a:lnTo>
                <a:lnTo>
                  <a:pt x="3777285" y="1422399"/>
                </a:lnTo>
                <a:lnTo>
                  <a:pt x="3781579" y="1473199"/>
                </a:lnTo>
                <a:lnTo>
                  <a:pt x="3781039" y="1511299"/>
                </a:lnTo>
                <a:lnTo>
                  <a:pt x="3775555" y="1562099"/>
                </a:lnTo>
                <a:lnTo>
                  <a:pt x="3765017" y="1600199"/>
                </a:lnTo>
                <a:lnTo>
                  <a:pt x="3749315" y="1650999"/>
                </a:lnTo>
                <a:lnTo>
                  <a:pt x="3728339" y="1689099"/>
                </a:lnTo>
                <a:lnTo>
                  <a:pt x="3706592" y="1727199"/>
                </a:lnTo>
                <a:lnTo>
                  <a:pt x="3690570" y="1777999"/>
                </a:lnTo>
                <a:lnTo>
                  <a:pt x="3680151" y="1816099"/>
                </a:lnTo>
                <a:lnTo>
                  <a:pt x="3675209" y="1866899"/>
                </a:lnTo>
                <a:lnTo>
                  <a:pt x="3675619" y="1917699"/>
                </a:lnTo>
                <a:lnTo>
                  <a:pt x="3681257" y="1955799"/>
                </a:lnTo>
                <a:lnTo>
                  <a:pt x="3691998" y="2006599"/>
                </a:lnTo>
                <a:lnTo>
                  <a:pt x="3707716" y="2044699"/>
                </a:lnTo>
                <a:lnTo>
                  <a:pt x="3728287" y="2082799"/>
                </a:lnTo>
                <a:lnTo>
                  <a:pt x="3748842" y="2133599"/>
                </a:lnTo>
                <a:lnTo>
                  <a:pt x="3764565" y="2171699"/>
                </a:lnTo>
                <a:lnTo>
                  <a:pt x="3775308" y="2209799"/>
                </a:lnTo>
                <a:lnTo>
                  <a:pt x="3780947" y="2260599"/>
                </a:lnTo>
                <a:lnTo>
                  <a:pt x="3781356" y="2311399"/>
                </a:lnTo>
                <a:lnTo>
                  <a:pt x="3776412" y="2349499"/>
                </a:lnTo>
                <a:lnTo>
                  <a:pt x="3765990" y="2400299"/>
                </a:lnTo>
                <a:lnTo>
                  <a:pt x="3749964" y="2438399"/>
                </a:lnTo>
                <a:lnTo>
                  <a:pt x="3728211" y="2489199"/>
                </a:lnTo>
                <a:lnTo>
                  <a:pt x="3695841" y="2539999"/>
                </a:lnTo>
                <a:lnTo>
                  <a:pt x="3657928" y="2578099"/>
                </a:lnTo>
                <a:lnTo>
                  <a:pt x="3615252" y="2616199"/>
                </a:lnTo>
                <a:lnTo>
                  <a:pt x="3568598" y="2641599"/>
                </a:lnTo>
                <a:lnTo>
                  <a:pt x="3526230" y="2666999"/>
                </a:lnTo>
                <a:lnTo>
                  <a:pt x="3488990" y="2705099"/>
                </a:lnTo>
                <a:lnTo>
                  <a:pt x="3457034" y="2743199"/>
                </a:lnTo>
                <a:lnTo>
                  <a:pt x="3430524" y="2793999"/>
                </a:lnTo>
                <a:lnTo>
                  <a:pt x="3409618" y="2832099"/>
                </a:lnTo>
                <a:lnTo>
                  <a:pt x="3394474" y="2882899"/>
                </a:lnTo>
                <a:lnTo>
                  <a:pt x="3385253" y="2933699"/>
                </a:lnTo>
                <a:lnTo>
                  <a:pt x="3382114" y="2984499"/>
                </a:lnTo>
                <a:lnTo>
                  <a:pt x="3378836" y="3035299"/>
                </a:lnTo>
                <a:lnTo>
                  <a:pt x="3368938" y="3086099"/>
                </a:lnTo>
                <a:lnTo>
                  <a:pt x="3352198" y="3124199"/>
                </a:lnTo>
                <a:lnTo>
                  <a:pt x="3328450" y="3174999"/>
                </a:lnTo>
                <a:lnTo>
                  <a:pt x="3301656" y="3213099"/>
                </a:lnTo>
                <a:lnTo>
                  <a:pt x="3270865" y="3251199"/>
                </a:lnTo>
                <a:lnTo>
                  <a:pt x="3236541" y="3289299"/>
                </a:lnTo>
                <a:lnTo>
                  <a:pt x="3199148" y="3314699"/>
                </a:lnTo>
                <a:lnTo>
                  <a:pt x="3159150" y="3340099"/>
                </a:lnTo>
                <a:lnTo>
                  <a:pt x="3117012" y="3352799"/>
                </a:lnTo>
                <a:lnTo>
                  <a:pt x="3028172" y="3378199"/>
                </a:lnTo>
                <a:close/>
              </a:path>
              <a:path w="3782059" h="3771900" extrusionOk="0">
                <a:moveTo>
                  <a:pt x="1544486" y="3771899"/>
                </a:moveTo>
                <a:lnTo>
                  <a:pt x="1395665" y="3771899"/>
                </a:lnTo>
                <a:lnTo>
                  <a:pt x="1350919" y="3759199"/>
                </a:lnTo>
                <a:lnTo>
                  <a:pt x="1308581" y="3733799"/>
                </a:lnTo>
                <a:lnTo>
                  <a:pt x="1268992" y="3708399"/>
                </a:lnTo>
                <a:lnTo>
                  <a:pt x="1232491" y="3682999"/>
                </a:lnTo>
                <a:lnTo>
                  <a:pt x="1199418" y="3657599"/>
                </a:lnTo>
                <a:lnTo>
                  <a:pt x="1170113" y="3619499"/>
                </a:lnTo>
                <a:lnTo>
                  <a:pt x="1119708" y="3543299"/>
                </a:lnTo>
                <a:lnTo>
                  <a:pt x="1090397" y="3505199"/>
                </a:lnTo>
                <a:lnTo>
                  <a:pt x="1057321" y="3479799"/>
                </a:lnTo>
                <a:lnTo>
                  <a:pt x="1020821" y="3441699"/>
                </a:lnTo>
                <a:lnTo>
                  <a:pt x="981233" y="3428999"/>
                </a:lnTo>
                <a:lnTo>
                  <a:pt x="938898" y="3403599"/>
                </a:lnTo>
                <a:lnTo>
                  <a:pt x="894153" y="3390899"/>
                </a:lnTo>
                <a:lnTo>
                  <a:pt x="847337" y="3378199"/>
                </a:lnTo>
                <a:lnTo>
                  <a:pt x="2936655" y="3378199"/>
                </a:lnTo>
                <a:lnTo>
                  <a:pt x="2847819" y="3403599"/>
                </a:lnTo>
                <a:lnTo>
                  <a:pt x="2805684" y="3416299"/>
                </a:lnTo>
                <a:lnTo>
                  <a:pt x="2765688" y="3441699"/>
                </a:lnTo>
                <a:lnTo>
                  <a:pt x="2728296" y="3467099"/>
                </a:lnTo>
                <a:lnTo>
                  <a:pt x="2693971" y="3505199"/>
                </a:lnTo>
                <a:lnTo>
                  <a:pt x="2663176" y="3543299"/>
                </a:lnTo>
                <a:lnTo>
                  <a:pt x="2636376" y="3581399"/>
                </a:lnTo>
                <a:lnTo>
                  <a:pt x="2610743" y="3619499"/>
                </a:lnTo>
                <a:lnTo>
                  <a:pt x="2581417" y="3657599"/>
                </a:lnTo>
                <a:lnTo>
                  <a:pt x="2565112" y="3670299"/>
                </a:lnTo>
                <a:lnTo>
                  <a:pt x="1826759" y="3670299"/>
                </a:lnTo>
                <a:lnTo>
                  <a:pt x="1736860" y="3695699"/>
                </a:lnTo>
                <a:lnTo>
                  <a:pt x="1693581" y="3721099"/>
                </a:lnTo>
                <a:lnTo>
                  <a:pt x="1645766" y="3746499"/>
                </a:lnTo>
                <a:lnTo>
                  <a:pt x="1544486" y="3771899"/>
                </a:lnTo>
                <a:close/>
              </a:path>
              <a:path w="3782059" h="3771900" extrusionOk="0">
                <a:moveTo>
                  <a:pt x="2350835" y="3771899"/>
                </a:moveTo>
                <a:lnTo>
                  <a:pt x="2218855" y="3771899"/>
                </a:lnTo>
                <a:lnTo>
                  <a:pt x="2132193" y="3746499"/>
                </a:lnTo>
                <a:lnTo>
                  <a:pt x="2090467" y="3721099"/>
                </a:lnTo>
                <a:lnTo>
                  <a:pt x="2049789" y="3708399"/>
                </a:lnTo>
                <a:lnTo>
                  <a:pt x="2007197" y="3682999"/>
                </a:lnTo>
                <a:lnTo>
                  <a:pt x="1963143" y="3682999"/>
                </a:lnTo>
                <a:lnTo>
                  <a:pt x="1918082" y="3670299"/>
                </a:lnTo>
                <a:lnTo>
                  <a:pt x="2565112" y="3670299"/>
                </a:lnTo>
                <a:lnTo>
                  <a:pt x="2548807" y="3682999"/>
                </a:lnTo>
                <a:lnTo>
                  <a:pt x="2513323" y="3708399"/>
                </a:lnTo>
                <a:lnTo>
                  <a:pt x="2475374" y="3733799"/>
                </a:lnTo>
                <a:lnTo>
                  <a:pt x="2435370" y="3746499"/>
                </a:lnTo>
                <a:lnTo>
                  <a:pt x="2350835" y="3771899"/>
                </a:lnTo>
                <a:close/>
              </a:path>
            </a:pathLst>
          </a:custGeom>
          <a:solidFill>
            <a:srgbClr val="946E5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3608456" y="6187634"/>
            <a:ext cx="3782060" cy="3771900"/>
          </a:xfrm>
          <a:custGeom>
            <a:avLst/>
            <a:gdLst/>
            <a:ahLst/>
            <a:cxnLst/>
            <a:rect l="l" t="t" r="r" b="b"/>
            <a:pathLst>
              <a:path w="3782059" h="3771900" extrusionOk="0">
                <a:moveTo>
                  <a:pt x="2937018" y="393699"/>
                </a:moveTo>
                <a:lnTo>
                  <a:pt x="847700" y="393699"/>
                </a:lnTo>
                <a:lnTo>
                  <a:pt x="894513" y="380999"/>
                </a:lnTo>
                <a:lnTo>
                  <a:pt x="939259" y="368299"/>
                </a:lnTo>
                <a:lnTo>
                  <a:pt x="981597" y="355599"/>
                </a:lnTo>
                <a:lnTo>
                  <a:pt x="1021187" y="330199"/>
                </a:lnTo>
                <a:lnTo>
                  <a:pt x="1057688" y="304799"/>
                </a:lnTo>
                <a:lnTo>
                  <a:pt x="1090762" y="266699"/>
                </a:lnTo>
                <a:lnTo>
                  <a:pt x="1120067" y="228599"/>
                </a:lnTo>
                <a:lnTo>
                  <a:pt x="1170467" y="152399"/>
                </a:lnTo>
                <a:lnTo>
                  <a:pt x="1199775" y="126999"/>
                </a:lnTo>
                <a:lnTo>
                  <a:pt x="1232849" y="88899"/>
                </a:lnTo>
                <a:lnTo>
                  <a:pt x="1269350" y="63499"/>
                </a:lnTo>
                <a:lnTo>
                  <a:pt x="1308939" y="38099"/>
                </a:lnTo>
                <a:lnTo>
                  <a:pt x="1351276" y="25399"/>
                </a:lnTo>
                <a:lnTo>
                  <a:pt x="1396022" y="12699"/>
                </a:lnTo>
                <a:lnTo>
                  <a:pt x="1442838" y="0"/>
                </a:lnTo>
                <a:lnTo>
                  <a:pt x="1544850" y="0"/>
                </a:lnTo>
                <a:lnTo>
                  <a:pt x="1646130" y="25399"/>
                </a:lnTo>
                <a:lnTo>
                  <a:pt x="1693943" y="50799"/>
                </a:lnTo>
                <a:lnTo>
                  <a:pt x="1737230" y="76199"/>
                </a:lnTo>
                <a:lnTo>
                  <a:pt x="1827133" y="101599"/>
                </a:lnTo>
                <a:lnTo>
                  <a:pt x="2560031" y="101599"/>
                </a:lnTo>
                <a:lnTo>
                  <a:pt x="2581768" y="126999"/>
                </a:lnTo>
                <a:lnTo>
                  <a:pt x="2611090" y="152399"/>
                </a:lnTo>
                <a:lnTo>
                  <a:pt x="2636717" y="190499"/>
                </a:lnTo>
                <a:lnTo>
                  <a:pt x="2663517" y="241299"/>
                </a:lnTo>
                <a:lnTo>
                  <a:pt x="2694314" y="279399"/>
                </a:lnTo>
                <a:lnTo>
                  <a:pt x="2728642" y="304799"/>
                </a:lnTo>
                <a:lnTo>
                  <a:pt x="2766038" y="330199"/>
                </a:lnTo>
                <a:lnTo>
                  <a:pt x="2806037" y="355599"/>
                </a:lnTo>
                <a:lnTo>
                  <a:pt x="2848176" y="368299"/>
                </a:lnTo>
                <a:lnTo>
                  <a:pt x="2937018" y="393699"/>
                </a:lnTo>
                <a:close/>
              </a:path>
              <a:path w="3782059" h="3771900" extrusionOk="0">
                <a:moveTo>
                  <a:pt x="2560031" y="101599"/>
                </a:moveTo>
                <a:lnTo>
                  <a:pt x="1963509" y="101599"/>
                </a:lnTo>
                <a:lnTo>
                  <a:pt x="2050152" y="76199"/>
                </a:lnTo>
                <a:lnTo>
                  <a:pt x="2090830" y="50799"/>
                </a:lnTo>
                <a:lnTo>
                  <a:pt x="2132564" y="25399"/>
                </a:lnTo>
                <a:lnTo>
                  <a:pt x="2219225" y="0"/>
                </a:lnTo>
                <a:lnTo>
                  <a:pt x="2351203" y="0"/>
                </a:lnTo>
                <a:lnTo>
                  <a:pt x="2435735" y="25399"/>
                </a:lnTo>
                <a:lnTo>
                  <a:pt x="2475736" y="38099"/>
                </a:lnTo>
                <a:lnTo>
                  <a:pt x="2513682" y="63499"/>
                </a:lnTo>
                <a:lnTo>
                  <a:pt x="2549163" y="88899"/>
                </a:lnTo>
                <a:lnTo>
                  <a:pt x="2560031" y="101599"/>
                </a:lnTo>
                <a:close/>
              </a:path>
              <a:path w="3782059" h="3771900" extrusionOk="0">
                <a:moveTo>
                  <a:pt x="3028172" y="3378199"/>
                </a:moveTo>
                <a:lnTo>
                  <a:pt x="752188" y="3378199"/>
                </a:lnTo>
                <a:lnTo>
                  <a:pt x="707166" y="3365499"/>
                </a:lnTo>
                <a:lnTo>
                  <a:pt x="664023" y="3352799"/>
                </a:lnTo>
                <a:lnTo>
                  <a:pt x="623058" y="3340099"/>
                </a:lnTo>
                <a:lnTo>
                  <a:pt x="584573" y="3314699"/>
                </a:lnTo>
                <a:lnTo>
                  <a:pt x="548865" y="3289299"/>
                </a:lnTo>
                <a:lnTo>
                  <a:pt x="516236" y="3263899"/>
                </a:lnTo>
                <a:lnTo>
                  <a:pt x="486985" y="3225799"/>
                </a:lnTo>
                <a:lnTo>
                  <a:pt x="461412" y="3187699"/>
                </a:lnTo>
                <a:lnTo>
                  <a:pt x="439816" y="3149599"/>
                </a:lnTo>
                <a:lnTo>
                  <a:pt x="422497" y="3111499"/>
                </a:lnTo>
                <a:lnTo>
                  <a:pt x="409755" y="3073399"/>
                </a:lnTo>
                <a:lnTo>
                  <a:pt x="401890" y="3022599"/>
                </a:lnTo>
                <a:lnTo>
                  <a:pt x="399202" y="2984499"/>
                </a:lnTo>
                <a:lnTo>
                  <a:pt x="396284" y="2933699"/>
                </a:lnTo>
                <a:lnTo>
                  <a:pt x="387755" y="2882899"/>
                </a:lnTo>
                <a:lnTo>
                  <a:pt x="373954" y="2844799"/>
                </a:lnTo>
                <a:lnTo>
                  <a:pt x="355222" y="2793999"/>
                </a:lnTo>
                <a:lnTo>
                  <a:pt x="331896" y="2755899"/>
                </a:lnTo>
                <a:lnTo>
                  <a:pt x="304316" y="2717799"/>
                </a:lnTo>
                <a:lnTo>
                  <a:pt x="272820" y="2692399"/>
                </a:lnTo>
                <a:lnTo>
                  <a:pt x="237750" y="2654299"/>
                </a:lnTo>
                <a:lnTo>
                  <a:pt x="199442" y="2628899"/>
                </a:lnTo>
                <a:lnTo>
                  <a:pt x="160480" y="2603499"/>
                </a:lnTo>
                <a:lnTo>
                  <a:pt x="125421" y="2578099"/>
                </a:lnTo>
                <a:lnTo>
                  <a:pt x="94428" y="2539999"/>
                </a:lnTo>
                <a:lnTo>
                  <a:pt x="67611" y="2514599"/>
                </a:lnTo>
                <a:lnTo>
                  <a:pt x="45079" y="2476499"/>
                </a:lnTo>
                <a:lnTo>
                  <a:pt x="13311" y="2387599"/>
                </a:lnTo>
                <a:lnTo>
                  <a:pt x="4293" y="2349499"/>
                </a:lnTo>
                <a:lnTo>
                  <a:pt x="0" y="2298699"/>
                </a:lnTo>
                <a:lnTo>
                  <a:pt x="539" y="2260599"/>
                </a:lnTo>
                <a:lnTo>
                  <a:pt x="6022" y="2209799"/>
                </a:lnTo>
                <a:lnTo>
                  <a:pt x="16558" y="2171699"/>
                </a:lnTo>
                <a:lnTo>
                  <a:pt x="53226" y="2082799"/>
                </a:lnTo>
                <a:lnTo>
                  <a:pt x="74972" y="2044699"/>
                </a:lnTo>
                <a:lnTo>
                  <a:pt x="90992" y="1993899"/>
                </a:lnTo>
                <a:lnTo>
                  <a:pt x="101411" y="1955799"/>
                </a:lnTo>
                <a:lnTo>
                  <a:pt x="106355" y="1904999"/>
                </a:lnTo>
                <a:lnTo>
                  <a:pt x="105947" y="1866899"/>
                </a:lnTo>
                <a:lnTo>
                  <a:pt x="100313" y="1816099"/>
                </a:lnTo>
                <a:lnTo>
                  <a:pt x="89577" y="1765299"/>
                </a:lnTo>
                <a:lnTo>
                  <a:pt x="73864" y="1727199"/>
                </a:lnTo>
                <a:lnTo>
                  <a:pt x="53300" y="1689099"/>
                </a:lnTo>
                <a:lnTo>
                  <a:pt x="32744" y="1650999"/>
                </a:lnTo>
                <a:lnTo>
                  <a:pt x="17019" y="1600199"/>
                </a:lnTo>
                <a:lnTo>
                  <a:pt x="6274" y="1562099"/>
                </a:lnTo>
                <a:lnTo>
                  <a:pt x="633" y="1511299"/>
                </a:lnTo>
                <a:lnTo>
                  <a:pt x="221" y="1473199"/>
                </a:lnTo>
                <a:lnTo>
                  <a:pt x="5162" y="1422399"/>
                </a:lnTo>
                <a:lnTo>
                  <a:pt x="15580" y="1371599"/>
                </a:lnTo>
                <a:lnTo>
                  <a:pt x="31600" y="1333499"/>
                </a:lnTo>
                <a:lnTo>
                  <a:pt x="53346" y="1282699"/>
                </a:lnTo>
                <a:lnTo>
                  <a:pt x="83042" y="1244599"/>
                </a:lnTo>
                <a:lnTo>
                  <a:pt x="117805" y="1206499"/>
                </a:lnTo>
                <a:lnTo>
                  <a:pt x="157637" y="1168399"/>
                </a:lnTo>
                <a:lnTo>
                  <a:pt x="202536" y="1142999"/>
                </a:lnTo>
                <a:lnTo>
                  <a:pt x="242527" y="1117599"/>
                </a:lnTo>
                <a:lnTo>
                  <a:pt x="278274" y="1079499"/>
                </a:lnTo>
                <a:lnTo>
                  <a:pt x="309655" y="1054099"/>
                </a:lnTo>
                <a:lnTo>
                  <a:pt x="336549" y="1015999"/>
                </a:lnTo>
                <a:lnTo>
                  <a:pt x="358834" y="965199"/>
                </a:lnTo>
                <a:lnTo>
                  <a:pt x="376388" y="927099"/>
                </a:lnTo>
                <a:lnTo>
                  <a:pt x="389088" y="888999"/>
                </a:lnTo>
                <a:lnTo>
                  <a:pt x="396814" y="838199"/>
                </a:lnTo>
                <a:lnTo>
                  <a:pt x="399443" y="800099"/>
                </a:lnTo>
                <a:lnTo>
                  <a:pt x="402253" y="749299"/>
                </a:lnTo>
                <a:lnTo>
                  <a:pt x="410118" y="698499"/>
                </a:lnTo>
                <a:lnTo>
                  <a:pt x="422860" y="660399"/>
                </a:lnTo>
                <a:lnTo>
                  <a:pt x="440179" y="622299"/>
                </a:lnTo>
                <a:lnTo>
                  <a:pt x="461775" y="584199"/>
                </a:lnTo>
                <a:lnTo>
                  <a:pt x="487349" y="546099"/>
                </a:lnTo>
                <a:lnTo>
                  <a:pt x="516600" y="507999"/>
                </a:lnTo>
                <a:lnTo>
                  <a:pt x="549230" y="482599"/>
                </a:lnTo>
                <a:lnTo>
                  <a:pt x="584938" y="457199"/>
                </a:lnTo>
                <a:lnTo>
                  <a:pt x="623424" y="431799"/>
                </a:lnTo>
                <a:lnTo>
                  <a:pt x="664389" y="419099"/>
                </a:lnTo>
                <a:lnTo>
                  <a:pt x="707534" y="406399"/>
                </a:lnTo>
                <a:lnTo>
                  <a:pt x="752557" y="393699"/>
                </a:lnTo>
                <a:lnTo>
                  <a:pt x="3028542" y="393699"/>
                </a:lnTo>
                <a:lnTo>
                  <a:pt x="3117379" y="419099"/>
                </a:lnTo>
                <a:lnTo>
                  <a:pt x="3159515" y="431799"/>
                </a:lnTo>
                <a:lnTo>
                  <a:pt x="3199513" y="457199"/>
                </a:lnTo>
                <a:lnTo>
                  <a:pt x="3236908" y="482599"/>
                </a:lnTo>
                <a:lnTo>
                  <a:pt x="3271237" y="520699"/>
                </a:lnTo>
                <a:lnTo>
                  <a:pt x="3302037" y="558799"/>
                </a:lnTo>
                <a:lnTo>
                  <a:pt x="3328843" y="596899"/>
                </a:lnTo>
                <a:lnTo>
                  <a:pt x="3352922" y="647699"/>
                </a:lnTo>
                <a:lnTo>
                  <a:pt x="3369756" y="698499"/>
                </a:lnTo>
                <a:lnTo>
                  <a:pt x="3379519" y="749299"/>
                </a:lnTo>
                <a:lnTo>
                  <a:pt x="3382386" y="800099"/>
                </a:lnTo>
                <a:lnTo>
                  <a:pt x="3385667" y="850899"/>
                </a:lnTo>
                <a:lnTo>
                  <a:pt x="3394450" y="888999"/>
                </a:lnTo>
                <a:lnTo>
                  <a:pt x="3408401" y="939799"/>
                </a:lnTo>
                <a:lnTo>
                  <a:pt x="3427190" y="977899"/>
                </a:lnTo>
                <a:lnTo>
                  <a:pt x="3450486" y="1015999"/>
                </a:lnTo>
                <a:lnTo>
                  <a:pt x="3477958" y="1054099"/>
                </a:lnTo>
                <a:lnTo>
                  <a:pt x="3509274" y="1092199"/>
                </a:lnTo>
                <a:lnTo>
                  <a:pt x="3544103" y="1117599"/>
                </a:lnTo>
                <a:lnTo>
                  <a:pt x="3582115" y="1142999"/>
                </a:lnTo>
                <a:lnTo>
                  <a:pt x="3621086" y="1168399"/>
                </a:lnTo>
                <a:lnTo>
                  <a:pt x="3656146" y="1193799"/>
                </a:lnTo>
                <a:lnTo>
                  <a:pt x="3687141" y="1231899"/>
                </a:lnTo>
                <a:lnTo>
                  <a:pt x="3713960" y="1269999"/>
                </a:lnTo>
                <a:lnTo>
                  <a:pt x="3736494" y="1308099"/>
                </a:lnTo>
                <a:lnTo>
                  <a:pt x="3754632" y="1346199"/>
                </a:lnTo>
                <a:lnTo>
                  <a:pt x="3768266" y="1384299"/>
                </a:lnTo>
                <a:lnTo>
                  <a:pt x="3777285" y="1422399"/>
                </a:lnTo>
                <a:lnTo>
                  <a:pt x="3781579" y="1473199"/>
                </a:lnTo>
                <a:lnTo>
                  <a:pt x="3781039" y="1511299"/>
                </a:lnTo>
                <a:lnTo>
                  <a:pt x="3775555" y="1562099"/>
                </a:lnTo>
                <a:lnTo>
                  <a:pt x="3765017" y="1600199"/>
                </a:lnTo>
                <a:lnTo>
                  <a:pt x="3749315" y="1650999"/>
                </a:lnTo>
                <a:lnTo>
                  <a:pt x="3728340" y="1689099"/>
                </a:lnTo>
                <a:lnTo>
                  <a:pt x="3706592" y="1727199"/>
                </a:lnTo>
                <a:lnTo>
                  <a:pt x="3690570" y="1777999"/>
                </a:lnTo>
                <a:lnTo>
                  <a:pt x="3680151" y="1816099"/>
                </a:lnTo>
                <a:lnTo>
                  <a:pt x="3675209" y="1866899"/>
                </a:lnTo>
                <a:lnTo>
                  <a:pt x="3675619" y="1917699"/>
                </a:lnTo>
                <a:lnTo>
                  <a:pt x="3681257" y="1955799"/>
                </a:lnTo>
                <a:lnTo>
                  <a:pt x="3691997" y="2006599"/>
                </a:lnTo>
                <a:lnTo>
                  <a:pt x="3707715" y="2044699"/>
                </a:lnTo>
                <a:lnTo>
                  <a:pt x="3728286" y="2082799"/>
                </a:lnTo>
                <a:lnTo>
                  <a:pt x="3748842" y="2133599"/>
                </a:lnTo>
                <a:lnTo>
                  <a:pt x="3764564" y="2171699"/>
                </a:lnTo>
                <a:lnTo>
                  <a:pt x="3775307" y="2209799"/>
                </a:lnTo>
                <a:lnTo>
                  <a:pt x="3780946" y="2260599"/>
                </a:lnTo>
                <a:lnTo>
                  <a:pt x="3781355" y="2311399"/>
                </a:lnTo>
                <a:lnTo>
                  <a:pt x="3776411" y="2349499"/>
                </a:lnTo>
                <a:lnTo>
                  <a:pt x="3765989" y="2400299"/>
                </a:lnTo>
                <a:lnTo>
                  <a:pt x="3749963" y="2438399"/>
                </a:lnTo>
                <a:lnTo>
                  <a:pt x="3728210" y="2489199"/>
                </a:lnTo>
                <a:lnTo>
                  <a:pt x="3695840" y="2539999"/>
                </a:lnTo>
                <a:lnTo>
                  <a:pt x="3657927" y="2578099"/>
                </a:lnTo>
                <a:lnTo>
                  <a:pt x="3615252" y="2616199"/>
                </a:lnTo>
                <a:lnTo>
                  <a:pt x="3568598" y="2641599"/>
                </a:lnTo>
                <a:lnTo>
                  <a:pt x="3526231" y="2666999"/>
                </a:lnTo>
                <a:lnTo>
                  <a:pt x="3488990" y="2705099"/>
                </a:lnTo>
                <a:lnTo>
                  <a:pt x="3457034" y="2743199"/>
                </a:lnTo>
                <a:lnTo>
                  <a:pt x="3430524" y="2793999"/>
                </a:lnTo>
                <a:lnTo>
                  <a:pt x="3409617" y="2832099"/>
                </a:lnTo>
                <a:lnTo>
                  <a:pt x="3394474" y="2882899"/>
                </a:lnTo>
                <a:lnTo>
                  <a:pt x="3385253" y="2933699"/>
                </a:lnTo>
                <a:lnTo>
                  <a:pt x="3382114" y="2984499"/>
                </a:lnTo>
                <a:lnTo>
                  <a:pt x="3378835" y="3035299"/>
                </a:lnTo>
                <a:lnTo>
                  <a:pt x="3368937" y="3086099"/>
                </a:lnTo>
                <a:lnTo>
                  <a:pt x="3352197" y="3124199"/>
                </a:lnTo>
                <a:lnTo>
                  <a:pt x="3328450" y="3174999"/>
                </a:lnTo>
                <a:lnTo>
                  <a:pt x="3301657" y="3213099"/>
                </a:lnTo>
                <a:lnTo>
                  <a:pt x="3270865" y="3251199"/>
                </a:lnTo>
                <a:lnTo>
                  <a:pt x="3236541" y="3289299"/>
                </a:lnTo>
                <a:lnTo>
                  <a:pt x="3199148" y="3314699"/>
                </a:lnTo>
                <a:lnTo>
                  <a:pt x="3159150" y="3340099"/>
                </a:lnTo>
                <a:lnTo>
                  <a:pt x="3117012" y="3352799"/>
                </a:lnTo>
                <a:lnTo>
                  <a:pt x="3028172" y="3378199"/>
                </a:lnTo>
                <a:close/>
              </a:path>
              <a:path w="3782059" h="3771900" extrusionOk="0">
                <a:moveTo>
                  <a:pt x="1544485" y="3771899"/>
                </a:moveTo>
                <a:lnTo>
                  <a:pt x="1395664" y="3771899"/>
                </a:lnTo>
                <a:lnTo>
                  <a:pt x="1350918" y="3759199"/>
                </a:lnTo>
                <a:lnTo>
                  <a:pt x="1308581" y="3733799"/>
                </a:lnTo>
                <a:lnTo>
                  <a:pt x="1268992" y="3708399"/>
                </a:lnTo>
                <a:lnTo>
                  <a:pt x="1232490" y="3682999"/>
                </a:lnTo>
                <a:lnTo>
                  <a:pt x="1199418" y="3657599"/>
                </a:lnTo>
                <a:lnTo>
                  <a:pt x="1170113" y="3619499"/>
                </a:lnTo>
                <a:lnTo>
                  <a:pt x="1119707" y="3543299"/>
                </a:lnTo>
                <a:lnTo>
                  <a:pt x="1090396" y="3505199"/>
                </a:lnTo>
                <a:lnTo>
                  <a:pt x="1057321" y="3479799"/>
                </a:lnTo>
                <a:lnTo>
                  <a:pt x="1020821" y="3441699"/>
                </a:lnTo>
                <a:lnTo>
                  <a:pt x="981233" y="3428999"/>
                </a:lnTo>
                <a:lnTo>
                  <a:pt x="938898" y="3403599"/>
                </a:lnTo>
                <a:lnTo>
                  <a:pt x="894153" y="3390899"/>
                </a:lnTo>
                <a:lnTo>
                  <a:pt x="847337" y="3378199"/>
                </a:lnTo>
                <a:lnTo>
                  <a:pt x="2936655" y="3378199"/>
                </a:lnTo>
                <a:lnTo>
                  <a:pt x="2847819" y="3403599"/>
                </a:lnTo>
                <a:lnTo>
                  <a:pt x="2805684" y="3416299"/>
                </a:lnTo>
                <a:lnTo>
                  <a:pt x="2765688" y="3441699"/>
                </a:lnTo>
                <a:lnTo>
                  <a:pt x="2728296" y="3467099"/>
                </a:lnTo>
                <a:lnTo>
                  <a:pt x="2693971" y="3505199"/>
                </a:lnTo>
                <a:lnTo>
                  <a:pt x="2663176" y="3543299"/>
                </a:lnTo>
                <a:lnTo>
                  <a:pt x="2636376" y="3581399"/>
                </a:lnTo>
                <a:lnTo>
                  <a:pt x="2610743" y="3619499"/>
                </a:lnTo>
                <a:lnTo>
                  <a:pt x="2581416" y="3657599"/>
                </a:lnTo>
                <a:lnTo>
                  <a:pt x="2565111" y="3670299"/>
                </a:lnTo>
                <a:lnTo>
                  <a:pt x="1826758" y="3670299"/>
                </a:lnTo>
                <a:lnTo>
                  <a:pt x="1736859" y="3695699"/>
                </a:lnTo>
                <a:lnTo>
                  <a:pt x="1693579" y="3721099"/>
                </a:lnTo>
                <a:lnTo>
                  <a:pt x="1645765" y="3746499"/>
                </a:lnTo>
                <a:lnTo>
                  <a:pt x="1544485" y="3771899"/>
                </a:lnTo>
                <a:close/>
              </a:path>
              <a:path w="3782059" h="3771900" extrusionOk="0">
                <a:moveTo>
                  <a:pt x="2350835" y="3771899"/>
                </a:moveTo>
                <a:lnTo>
                  <a:pt x="2218855" y="3771899"/>
                </a:lnTo>
                <a:lnTo>
                  <a:pt x="2132194" y="3746499"/>
                </a:lnTo>
                <a:lnTo>
                  <a:pt x="2090467" y="3721099"/>
                </a:lnTo>
                <a:lnTo>
                  <a:pt x="2049789" y="3708399"/>
                </a:lnTo>
                <a:lnTo>
                  <a:pt x="2007197" y="3682999"/>
                </a:lnTo>
                <a:lnTo>
                  <a:pt x="1963143" y="3682999"/>
                </a:lnTo>
                <a:lnTo>
                  <a:pt x="1918082" y="3670299"/>
                </a:lnTo>
                <a:lnTo>
                  <a:pt x="2565111" y="3670299"/>
                </a:lnTo>
                <a:lnTo>
                  <a:pt x="2548806" y="3682999"/>
                </a:lnTo>
                <a:lnTo>
                  <a:pt x="2513322" y="3708399"/>
                </a:lnTo>
                <a:lnTo>
                  <a:pt x="2475374" y="3733799"/>
                </a:lnTo>
                <a:lnTo>
                  <a:pt x="2435370" y="3746499"/>
                </a:lnTo>
                <a:lnTo>
                  <a:pt x="2350835" y="3771899"/>
                </a:lnTo>
                <a:close/>
              </a:path>
            </a:pathLst>
          </a:custGeom>
          <a:solidFill>
            <a:srgbClr val="946E5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877" y="2165441"/>
            <a:ext cx="6546316" cy="5172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4"/>
          <p:cNvGrpSpPr/>
          <p:nvPr/>
        </p:nvGrpSpPr>
        <p:grpSpPr>
          <a:xfrm>
            <a:off x="6706193" y="396990"/>
            <a:ext cx="11581805" cy="7772399"/>
            <a:chOff x="6706193" y="396990"/>
            <a:chExt cx="11581805" cy="7772399"/>
          </a:xfrm>
        </p:grpSpPr>
        <p:pic>
          <p:nvPicPr>
            <p:cNvPr id="110" name="Google Shape;110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6193" y="2140297"/>
              <a:ext cx="5114924" cy="5114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79451" y="396990"/>
              <a:ext cx="6908547" cy="7772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5780550" y="768441"/>
            <a:ext cx="7096125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latin typeface="Candara"/>
                <a:ea typeface="Candara"/>
                <a:cs typeface="Candara"/>
                <a:sym typeface="Candara"/>
              </a:rPr>
              <a:t>Co nabízíme?</a:t>
            </a:r>
            <a:endParaRPr dirty="0"/>
          </a:p>
        </p:txBody>
      </p:sp>
      <p:sp>
        <p:nvSpPr>
          <p:cNvPr id="113" name="Google Shape;113;p4"/>
          <p:cNvSpPr txBox="1"/>
          <p:nvPr/>
        </p:nvSpPr>
        <p:spPr>
          <a:xfrm>
            <a:off x="1949142" y="6914046"/>
            <a:ext cx="2788285" cy="252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975" rIns="0" bIns="0" anchor="t" anchorCtr="0">
            <a:spAutoFit/>
          </a:bodyPr>
          <a:lstStyle/>
          <a:p>
            <a:pPr marL="12700" marR="5080" lvl="0" indent="65405" algn="ctr" rtl="0">
              <a:lnSpc>
                <a:spcPct val="1056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550" b="1">
                <a:solidFill>
                  <a:srgbClr val="E7E3DE"/>
                </a:solidFill>
                <a:latin typeface="Candara"/>
                <a:ea typeface="Candara"/>
                <a:cs typeface="Candara"/>
                <a:sym typeface="Candara"/>
              </a:rPr>
              <a:t>Čaje černé,  zelené, černé,  bílé, ale  dokonce i  maté a oolong</a:t>
            </a:r>
            <a:endParaRPr sz="355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8250066" y="7216236"/>
            <a:ext cx="2157095" cy="203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975" rIns="0" bIns="0" anchor="t" anchorCtr="0">
            <a:spAutoFit/>
          </a:bodyPr>
          <a:lstStyle/>
          <a:p>
            <a:pPr marL="12700" marR="5080" lvl="0" indent="-635" algn="ctr" rtl="0">
              <a:lnSpc>
                <a:spcPct val="1056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550" b="1">
                <a:solidFill>
                  <a:srgbClr val="E7E3DE"/>
                </a:solidFill>
                <a:latin typeface="Candara"/>
                <a:ea typeface="Candara"/>
                <a:cs typeface="Candara"/>
                <a:sym typeface="Candara"/>
              </a:rPr>
              <a:t>S láskou  vyrobené  konvičky a  šálky</a:t>
            </a:r>
            <a:endParaRPr sz="355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14097135" y="7525655"/>
            <a:ext cx="2804702" cy="130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19785" marR="5080" lvl="0" indent="-80772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750" b="1">
                <a:solidFill>
                  <a:srgbClr val="E7E3DE"/>
                </a:solidFill>
                <a:latin typeface="Candara"/>
                <a:ea typeface="Candara"/>
                <a:cs typeface="Candara"/>
                <a:sym typeface="Candara"/>
              </a:rPr>
              <a:t>Dýmky všeho druhu</a:t>
            </a:r>
            <a:endParaRPr sz="375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5"/>
          <p:cNvGrpSpPr/>
          <p:nvPr/>
        </p:nvGrpSpPr>
        <p:grpSpPr>
          <a:xfrm>
            <a:off x="0" y="3"/>
            <a:ext cx="18288000" cy="10286996"/>
            <a:chOff x="0" y="3"/>
            <a:chExt cx="18288000" cy="10286996"/>
          </a:xfrm>
        </p:grpSpPr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"/>
              <a:ext cx="18287999" cy="102869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5"/>
            <p:cNvSpPr/>
            <p:nvPr/>
          </p:nvSpPr>
          <p:spPr>
            <a:xfrm>
              <a:off x="0" y="2437210"/>
              <a:ext cx="18288000" cy="7848600"/>
            </a:xfrm>
            <a:custGeom>
              <a:avLst/>
              <a:gdLst/>
              <a:ahLst/>
              <a:cxnLst/>
              <a:rect l="l" t="t" r="r" b="b"/>
              <a:pathLst>
                <a:path w="18288000" h="7848600" extrusionOk="0">
                  <a:moveTo>
                    <a:pt x="9655174" y="12699"/>
                  </a:moveTo>
                  <a:lnTo>
                    <a:pt x="8633213" y="12699"/>
                  </a:lnTo>
                  <a:lnTo>
                    <a:pt x="8696722" y="0"/>
                  </a:lnTo>
                  <a:lnTo>
                    <a:pt x="9591665" y="0"/>
                  </a:lnTo>
                  <a:lnTo>
                    <a:pt x="9655174" y="12699"/>
                  </a:lnTo>
                  <a:close/>
                </a:path>
                <a:path w="18288000" h="7848600" extrusionOk="0">
                  <a:moveTo>
                    <a:pt x="9908118" y="25399"/>
                  </a:moveTo>
                  <a:lnTo>
                    <a:pt x="8380269" y="25399"/>
                  </a:lnTo>
                  <a:lnTo>
                    <a:pt x="8443339" y="12699"/>
                  </a:lnTo>
                  <a:lnTo>
                    <a:pt x="9845048" y="12699"/>
                  </a:lnTo>
                  <a:lnTo>
                    <a:pt x="9908118" y="25399"/>
                  </a:lnTo>
                  <a:close/>
                </a:path>
                <a:path w="18288000" h="7848600" extrusionOk="0">
                  <a:moveTo>
                    <a:pt x="10033918" y="38099"/>
                  </a:moveTo>
                  <a:lnTo>
                    <a:pt x="8254469" y="38099"/>
                  </a:lnTo>
                  <a:lnTo>
                    <a:pt x="8317312" y="25399"/>
                  </a:lnTo>
                  <a:lnTo>
                    <a:pt x="9971075" y="25399"/>
                  </a:lnTo>
                  <a:lnTo>
                    <a:pt x="10033918" y="38099"/>
                  </a:lnTo>
                  <a:close/>
                </a:path>
                <a:path w="18288000" h="7848600" extrusionOk="0">
                  <a:moveTo>
                    <a:pt x="10159256" y="50799"/>
                  </a:moveTo>
                  <a:lnTo>
                    <a:pt x="8129131" y="50799"/>
                  </a:lnTo>
                  <a:lnTo>
                    <a:pt x="8191741" y="38099"/>
                  </a:lnTo>
                  <a:lnTo>
                    <a:pt x="10096645" y="38099"/>
                  </a:lnTo>
                  <a:lnTo>
                    <a:pt x="10159256" y="50799"/>
                  </a:lnTo>
                  <a:close/>
                </a:path>
                <a:path w="18288000" h="7848600" extrusionOk="0">
                  <a:moveTo>
                    <a:pt x="10284122" y="63499"/>
                  </a:moveTo>
                  <a:lnTo>
                    <a:pt x="8004265" y="63499"/>
                  </a:lnTo>
                  <a:lnTo>
                    <a:pt x="8066638" y="50799"/>
                  </a:lnTo>
                  <a:lnTo>
                    <a:pt x="10221749" y="50799"/>
                  </a:lnTo>
                  <a:lnTo>
                    <a:pt x="10284122" y="63499"/>
                  </a:lnTo>
                  <a:close/>
                </a:path>
                <a:path w="18288000" h="7848600" extrusionOk="0">
                  <a:moveTo>
                    <a:pt x="10408505" y="76199"/>
                  </a:moveTo>
                  <a:lnTo>
                    <a:pt x="7879881" y="76199"/>
                  </a:lnTo>
                  <a:lnTo>
                    <a:pt x="7942012" y="63499"/>
                  </a:lnTo>
                  <a:lnTo>
                    <a:pt x="10346375" y="63499"/>
                  </a:lnTo>
                  <a:lnTo>
                    <a:pt x="10408505" y="76199"/>
                  </a:lnTo>
                  <a:close/>
                </a:path>
                <a:path w="18288000" h="7848600" extrusionOk="0">
                  <a:moveTo>
                    <a:pt x="10594154" y="101599"/>
                  </a:moveTo>
                  <a:lnTo>
                    <a:pt x="7694233" y="101599"/>
                  </a:lnTo>
                  <a:lnTo>
                    <a:pt x="7817874" y="76199"/>
                  </a:lnTo>
                  <a:lnTo>
                    <a:pt x="10470513" y="76199"/>
                  </a:lnTo>
                  <a:lnTo>
                    <a:pt x="10594154" y="101599"/>
                  </a:lnTo>
                  <a:close/>
                </a:path>
                <a:path w="18288000" h="7848600" extrusionOk="0">
                  <a:moveTo>
                    <a:pt x="10839902" y="139699"/>
                  </a:moveTo>
                  <a:lnTo>
                    <a:pt x="7448485" y="139699"/>
                  </a:lnTo>
                  <a:lnTo>
                    <a:pt x="7632602" y="101599"/>
                  </a:lnTo>
                  <a:lnTo>
                    <a:pt x="10655785" y="101599"/>
                  </a:lnTo>
                  <a:lnTo>
                    <a:pt x="10839902" y="139699"/>
                  </a:lnTo>
                  <a:close/>
                </a:path>
                <a:path w="18288000" h="7848600" extrusionOk="0">
                  <a:moveTo>
                    <a:pt x="18283493" y="6134099"/>
                  </a:moveTo>
                  <a:lnTo>
                    <a:pt x="4894" y="6134099"/>
                  </a:lnTo>
                  <a:lnTo>
                    <a:pt x="25302" y="6070599"/>
                  </a:lnTo>
                  <a:lnTo>
                    <a:pt x="46058" y="6019799"/>
                  </a:lnTo>
                  <a:lnTo>
                    <a:pt x="67161" y="5968999"/>
                  </a:lnTo>
                  <a:lnTo>
                    <a:pt x="88610" y="5918199"/>
                  </a:lnTo>
                  <a:lnTo>
                    <a:pt x="110403" y="5854699"/>
                  </a:lnTo>
                  <a:lnTo>
                    <a:pt x="132540" y="5803899"/>
                  </a:lnTo>
                  <a:lnTo>
                    <a:pt x="155018" y="5753099"/>
                  </a:lnTo>
                  <a:lnTo>
                    <a:pt x="177837" y="5702299"/>
                  </a:lnTo>
                  <a:lnTo>
                    <a:pt x="200996" y="5651499"/>
                  </a:lnTo>
                  <a:lnTo>
                    <a:pt x="224492" y="5587999"/>
                  </a:lnTo>
                  <a:lnTo>
                    <a:pt x="248326" y="5537199"/>
                  </a:lnTo>
                  <a:lnTo>
                    <a:pt x="272494" y="5486399"/>
                  </a:lnTo>
                  <a:lnTo>
                    <a:pt x="296998" y="5435599"/>
                  </a:lnTo>
                  <a:lnTo>
                    <a:pt x="321834" y="5384799"/>
                  </a:lnTo>
                  <a:lnTo>
                    <a:pt x="347001" y="5333999"/>
                  </a:lnTo>
                  <a:lnTo>
                    <a:pt x="372499" y="5283199"/>
                  </a:lnTo>
                  <a:lnTo>
                    <a:pt x="398327" y="5232399"/>
                  </a:lnTo>
                  <a:lnTo>
                    <a:pt x="424482" y="5181599"/>
                  </a:lnTo>
                  <a:lnTo>
                    <a:pt x="450963" y="5130799"/>
                  </a:lnTo>
                  <a:lnTo>
                    <a:pt x="477770" y="5067299"/>
                  </a:lnTo>
                  <a:lnTo>
                    <a:pt x="504901" y="5016499"/>
                  </a:lnTo>
                  <a:lnTo>
                    <a:pt x="532355" y="4965699"/>
                  </a:lnTo>
                  <a:lnTo>
                    <a:pt x="560130" y="4914899"/>
                  </a:lnTo>
                  <a:lnTo>
                    <a:pt x="588225" y="4876799"/>
                  </a:lnTo>
                  <a:lnTo>
                    <a:pt x="616639" y="4825999"/>
                  </a:lnTo>
                  <a:lnTo>
                    <a:pt x="645371" y="4775199"/>
                  </a:lnTo>
                  <a:lnTo>
                    <a:pt x="674419" y="4724399"/>
                  </a:lnTo>
                  <a:lnTo>
                    <a:pt x="703782" y="4673599"/>
                  </a:lnTo>
                  <a:lnTo>
                    <a:pt x="733459" y="4622799"/>
                  </a:lnTo>
                  <a:lnTo>
                    <a:pt x="763448" y="4571999"/>
                  </a:lnTo>
                  <a:lnTo>
                    <a:pt x="793748" y="4521199"/>
                  </a:lnTo>
                  <a:lnTo>
                    <a:pt x="824359" y="4470399"/>
                  </a:lnTo>
                  <a:lnTo>
                    <a:pt x="855278" y="4419599"/>
                  </a:lnTo>
                  <a:lnTo>
                    <a:pt x="886504" y="4381499"/>
                  </a:lnTo>
                  <a:lnTo>
                    <a:pt x="918037" y="4330699"/>
                  </a:lnTo>
                  <a:lnTo>
                    <a:pt x="949874" y="4279899"/>
                  </a:lnTo>
                  <a:lnTo>
                    <a:pt x="982015" y="4229099"/>
                  </a:lnTo>
                  <a:lnTo>
                    <a:pt x="1014458" y="4190999"/>
                  </a:lnTo>
                  <a:lnTo>
                    <a:pt x="1047202" y="4140199"/>
                  </a:lnTo>
                  <a:lnTo>
                    <a:pt x="1080246" y="4089399"/>
                  </a:lnTo>
                  <a:lnTo>
                    <a:pt x="1113588" y="4038599"/>
                  </a:lnTo>
                  <a:lnTo>
                    <a:pt x="1147228" y="4000499"/>
                  </a:lnTo>
                  <a:lnTo>
                    <a:pt x="1181163" y="3949699"/>
                  </a:lnTo>
                  <a:lnTo>
                    <a:pt x="1215393" y="3898899"/>
                  </a:lnTo>
                  <a:lnTo>
                    <a:pt x="1249916" y="3860799"/>
                  </a:lnTo>
                  <a:lnTo>
                    <a:pt x="1284731" y="3809999"/>
                  </a:lnTo>
                  <a:lnTo>
                    <a:pt x="1319837" y="3759199"/>
                  </a:lnTo>
                  <a:lnTo>
                    <a:pt x="1355232" y="3721099"/>
                  </a:lnTo>
                  <a:lnTo>
                    <a:pt x="1390915" y="3670299"/>
                  </a:lnTo>
                  <a:lnTo>
                    <a:pt x="1426886" y="3632199"/>
                  </a:lnTo>
                  <a:lnTo>
                    <a:pt x="1463142" y="3581399"/>
                  </a:lnTo>
                  <a:lnTo>
                    <a:pt x="1499682" y="3543299"/>
                  </a:lnTo>
                  <a:lnTo>
                    <a:pt x="1536505" y="3492499"/>
                  </a:lnTo>
                  <a:lnTo>
                    <a:pt x="1573610" y="3454399"/>
                  </a:lnTo>
                  <a:lnTo>
                    <a:pt x="1610996" y="3403599"/>
                  </a:lnTo>
                  <a:lnTo>
                    <a:pt x="1648661" y="3365499"/>
                  </a:lnTo>
                  <a:lnTo>
                    <a:pt x="1686604" y="3314699"/>
                  </a:lnTo>
                  <a:lnTo>
                    <a:pt x="1763318" y="3238499"/>
                  </a:lnTo>
                  <a:lnTo>
                    <a:pt x="1802087" y="3187699"/>
                  </a:lnTo>
                  <a:lnTo>
                    <a:pt x="1841129" y="3149599"/>
                  </a:lnTo>
                  <a:lnTo>
                    <a:pt x="1880442" y="3098799"/>
                  </a:lnTo>
                  <a:lnTo>
                    <a:pt x="1959878" y="3022599"/>
                  </a:lnTo>
                  <a:lnTo>
                    <a:pt x="1999999" y="2971799"/>
                  </a:lnTo>
                  <a:lnTo>
                    <a:pt x="2121953" y="2857499"/>
                  </a:lnTo>
                  <a:lnTo>
                    <a:pt x="2163131" y="2819399"/>
                  </a:lnTo>
                  <a:lnTo>
                    <a:pt x="2204571" y="2768599"/>
                  </a:lnTo>
                  <a:lnTo>
                    <a:pt x="2330445" y="2654299"/>
                  </a:lnTo>
                  <a:lnTo>
                    <a:pt x="2458624" y="2539999"/>
                  </a:lnTo>
                  <a:lnTo>
                    <a:pt x="2501857" y="2489199"/>
                  </a:lnTo>
                  <a:lnTo>
                    <a:pt x="2677287" y="2336799"/>
                  </a:lnTo>
                  <a:lnTo>
                    <a:pt x="2721763" y="2298699"/>
                  </a:lnTo>
                  <a:lnTo>
                    <a:pt x="2766483" y="2273299"/>
                  </a:lnTo>
                  <a:lnTo>
                    <a:pt x="2947785" y="2120899"/>
                  </a:lnTo>
                  <a:lnTo>
                    <a:pt x="3039871" y="2044699"/>
                  </a:lnTo>
                  <a:lnTo>
                    <a:pt x="3086268" y="2019299"/>
                  </a:lnTo>
                  <a:lnTo>
                    <a:pt x="3226861" y="1904999"/>
                  </a:lnTo>
                  <a:lnTo>
                    <a:pt x="3274189" y="1879599"/>
                  </a:lnTo>
                  <a:lnTo>
                    <a:pt x="3369530" y="1803399"/>
                  </a:lnTo>
                  <a:lnTo>
                    <a:pt x="3417541" y="1777999"/>
                  </a:lnTo>
                  <a:lnTo>
                    <a:pt x="3514239" y="1701799"/>
                  </a:lnTo>
                  <a:lnTo>
                    <a:pt x="3562923" y="1676399"/>
                  </a:lnTo>
                  <a:lnTo>
                    <a:pt x="3611829" y="1638299"/>
                  </a:lnTo>
                  <a:lnTo>
                    <a:pt x="3660955" y="1612899"/>
                  </a:lnTo>
                  <a:lnTo>
                    <a:pt x="3710300" y="1574799"/>
                  </a:lnTo>
                  <a:lnTo>
                    <a:pt x="3759863" y="1549399"/>
                  </a:lnTo>
                  <a:lnTo>
                    <a:pt x="3809643" y="1511299"/>
                  </a:lnTo>
                  <a:lnTo>
                    <a:pt x="3859637" y="1485899"/>
                  </a:lnTo>
                  <a:lnTo>
                    <a:pt x="3909846" y="1447799"/>
                  </a:lnTo>
                  <a:lnTo>
                    <a:pt x="3960268" y="1422399"/>
                  </a:lnTo>
                  <a:lnTo>
                    <a:pt x="4010900" y="1384299"/>
                  </a:lnTo>
                  <a:lnTo>
                    <a:pt x="4112795" y="1333499"/>
                  </a:lnTo>
                  <a:lnTo>
                    <a:pt x="4164055" y="1295399"/>
                  </a:lnTo>
                  <a:lnTo>
                    <a:pt x="4319065" y="1219199"/>
                  </a:lnTo>
                  <a:lnTo>
                    <a:pt x="4371142" y="1181099"/>
                  </a:lnTo>
                  <a:lnTo>
                    <a:pt x="4687784" y="1028699"/>
                  </a:lnTo>
                  <a:lnTo>
                    <a:pt x="4741242" y="990599"/>
                  </a:lnTo>
                  <a:lnTo>
                    <a:pt x="4956985" y="888999"/>
                  </a:lnTo>
                  <a:lnTo>
                    <a:pt x="5011392" y="876299"/>
                  </a:lnTo>
                  <a:lnTo>
                    <a:pt x="5341689" y="723899"/>
                  </a:lnTo>
                  <a:lnTo>
                    <a:pt x="5397370" y="711199"/>
                  </a:lnTo>
                  <a:lnTo>
                    <a:pt x="5509260" y="660399"/>
                  </a:lnTo>
                  <a:lnTo>
                    <a:pt x="5565468" y="647699"/>
                  </a:lnTo>
                  <a:lnTo>
                    <a:pt x="5678400" y="596899"/>
                  </a:lnTo>
                  <a:lnTo>
                    <a:pt x="5735123" y="584199"/>
                  </a:lnTo>
                  <a:lnTo>
                    <a:pt x="5792015" y="558799"/>
                  </a:lnTo>
                  <a:lnTo>
                    <a:pt x="5849074" y="546099"/>
                  </a:lnTo>
                  <a:lnTo>
                    <a:pt x="5963692" y="495299"/>
                  </a:lnTo>
                  <a:lnTo>
                    <a:pt x="6078967" y="469899"/>
                  </a:lnTo>
                  <a:lnTo>
                    <a:pt x="6136847" y="444499"/>
                  </a:lnTo>
                  <a:lnTo>
                    <a:pt x="6194887" y="431799"/>
                  </a:lnTo>
                  <a:lnTo>
                    <a:pt x="6253087" y="406399"/>
                  </a:lnTo>
                  <a:lnTo>
                    <a:pt x="6369957" y="380999"/>
                  </a:lnTo>
                  <a:lnTo>
                    <a:pt x="6428626" y="355599"/>
                  </a:lnTo>
                  <a:lnTo>
                    <a:pt x="6664825" y="304799"/>
                  </a:lnTo>
                  <a:lnTo>
                    <a:pt x="6724250" y="279399"/>
                  </a:lnTo>
                  <a:lnTo>
                    <a:pt x="7387375" y="139699"/>
                  </a:lnTo>
                  <a:lnTo>
                    <a:pt x="10901012" y="139699"/>
                  </a:lnTo>
                  <a:lnTo>
                    <a:pt x="11564137" y="279399"/>
                  </a:lnTo>
                  <a:lnTo>
                    <a:pt x="11623562" y="304799"/>
                  </a:lnTo>
                  <a:lnTo>
                    <a:pt x="11859762" y="355599"/>
                  </a:lnTo>
                  <a:lnTo>
                    <a:pt x="11918430" y="380999"/>
                  </a:lnTo>
                  <a:lnTo>
                    <a:pt x="12035301" y="406399"/>
                  </a:lnTo>
                  <a:lnTo>
                    <a:pt x="12093500" y="431799"/>
                  </a:lnTo>
                  <a:lnTo>
                    <a:pt x="12151540" y="444499"/>
                  </a:lnTo>
                  <a:lnTo>
                    <a:pt x="12209420" y="469899"/>
                  </a:lnTo>
                  <a:lnTo>
                    <a:pt x="12324695" y="495299"/>
                  </a:lnTo>
                  <a:lnTo>
                    <a:pt x="12439313" y="546099"/>
                  </a:lnTo>
                  <a:lnTo>
                    <a:pt x="12496373" y="558799"/>
                  </a:lnTo>
                  <a:lnTo>
                    <a:pt x="12553265" y="584199"/>
                  </a:lnTo>
                  <a:lnTo>
                    <a:pt x="12609987" y="596899"/>
                  </a:lnTo>
                  <a:lnTo>
                    <a:pt x="12722920" y="647699"/>
                  </a:lnTo>
                  <a:lnTo>
                    <a:pt x="12779127" y="660399"/>
                  </a:lnTo>
                  <a:lnTo>
                    <a:pt x="12891018" y="711199"/>
                  </a:lnTo>
                  <a:lnTo>
                    <a:pt x="12946698" y="723899"/>
                  </a:lnTo>
                  <a:lnTo>
                    <a:pt x="13276996" y="876299"/>
                  </a:lnTo>
                  <a:lnTo>
                    <a:pt x="13331402" y="888999"/>
                  </a:lnTo>
                  <a:lnTo>
                    <a:pt x="13547145" y="990599"/>
                  </a:lnTo>
                  <a:lnTo>
                    <a:pt x="13600603" y="1028699"/>
                  </a:lnTo>
                  <a:lnTo>
                    <a:pt x="13917245" y="1181099"/>
                  </a:lnTo>
                  <a:lnTo>
                    <a:pt x="13969322" y="1219199"/>
                  </a:lnTo>
                  <a:lnTo>
                    <a:pt x="14124333" y="1295399"/>
                  </a:lnTo>
                  <a:lnTo>
                    <a:pt x="14175592" y="1333499"/>
                  </a:lnTo>
                  <a:lnTo>
                    <a:pt x="14277487" y="1384299"/>
                  </a:lnTo>
                  <a:lnTo>
                    <a:pt x="14328120" y="1422399"/>
                  </a:lnTo>
                  <a:lnTo>
                    <a:pt x="14378541" y="1447799"/>
                  </a:lnTo>
                  <a:lnTo>
                    <a:pt x="14428750" y="1485899"/>
                  </a:lnTo>
                  <a:lnTo>
                    <a:pt x="14478745" y="1511299"/>
                  </a:lnTo>
                  <a:lnTo>
                    <a:pt x="14528524" y="1549399"/>
                  </a:lnTo>
                  <a:lnTo>
                    <a:pt x="14578087" y="1574799"/>
                  </a:lnTo>
                  <a:lnTo>
                    <a:pt x="14627432" y="1612899"/>
                  </a:lnTo>
                  <a:lnTo>
                    <a:pt x="14676558" y="1638299"/>
                  </a:lnTo>
                  <a:lnTo>
                    <a:pt x="14725464" y="1676399"/>
                  </a:lnTo>
                  <a:lnTo>
                    <a:pt x="14774148" y="1701799"/>
                  </a:lnTo>
                  <a:lnTo>
                    <a:pt x="14870846" y="1777999"/>
                  </a:lnTo>
                  <a:lnTo>
                    <a:pt x="14918857" y="1803399"/>
                  </a:lnTo>
                  <a:lnTo>
                    <a:pt x="15014199" y="1879599"/>
                  </a:lnTo>
                  <a:lnTo>
                    <a:pt x="15061526" y="1904999"/>
                  </a:lnTo>
                  <a:lnTo>
                    <a:pt x="15202119" y="2019299"/>
                  </a:lnTo>
                  <a:lnTo>
                    <a:pt x="15248516" y="2044699"/>
                  </a:lnTo>
                  <a:lnTo>
                    <a:pt x="15340602" y="2120899"/>
                  </a:lnTo>
                  <a:lnTo>
                    <a:pt x="15521904" y="2273299"/>
                  </a:lnTo>
                  <a:lnTo>
                    <a:pt x="15566624" y="2298699"/>
                  </a:lnTo>
                  <a:lnTo>
                    <a:pt x="15611100" y="2336799"/>
                  </a:lnTo>
                  <a:lnTo>
                    <a:pt x="15786530" y="2489199"/>
                  </a:lnTo>
                  <a:lnTo>
                    <a:pt x="15829763" y="2539999"/>
                  </a:lnTo>
                  <a:lnTo>
                    <a:pt x="15957942" y="2654299"/>
                  </a:lnTo>
                  <a:lnTo>
                    <a:pt x="16083816" y="2768599"/>
                  </a:lnTo>
                  <a:lnTo>
                    <a:pt x="16125256" y="2819399"/>
                  </a:lnTo>
                  <a:lnTo>
                    <a:pt x="16166434" y="2857499"/>
                  </a:lnTo>
                  <a:lnTo>
                    <a:pt x="16288388" y="2971799"/>
                  </a:lnTo>
                  <a:lnTo>
                    <a:pt x="16328509" y="3022599"/>
                  </a:lnTo>
                  <a:lnTo>
                    <a:pt x="16407945" y="3098799"/>
                  </a:lnTo>
                  <a:lnTo>
                    <a:pt x="16447258" y="3149599"/>
                  </a:lnTo>
                  <a:lnTo>
                    <a:pt x="16486300" y="3187699"/>
                  </a:lnTo>
                  <a:lnTo>
                    <a:pt x="16525069" y="3238499"/>
                  </a:lnTo>
                  <a:lnTo>
                    <a:pt x="16601783" y="3314699"/>
                  </a:lnTo>
                  <a:lnTo>
                    <a:pt x="16639726" y="3365499"/>
                  </a:lnTo>
                  <a:lnTo>
                    <a:pt x="16677391" y="3403599"/>
                  </a:lnTo>
                  <a:lnTo>
                    <a:pt x="16714776" y="3454399"/>
                  </a:lnTo>
                  <a:lnTo>
                    <a:pt x="16751882" y="3492499"/>
                  </a:lnTo>
                  <a:lnTo>
                    <a:pt x="16788705" y="3543299"/>
                  </a:lnTo>
                  <a:lnTo>
                    <a:pt x="16825245" y="3581399"/>
                  </a:lnTo>
                  <a:lnTo>
                    <a:pt x="16861501" y="3632199"/>
                  </a:lnTo>
                  <a:lnTo>
                    <a:pt x="16897472" y="3670299"/>
                  </a:lnTo>
                  <a:lnTo>
                    <a:pt x="16933155" y="3721099"/>
                  </a:lnTo>
                  <a:lnTo>
                    <a:pt x="16968550" y="3759199"/>
                  </a:lnTo>
                  <a:lnTo>
                    <a:pt x="17003656" y="3809999"/>
                  </a:lnTo>
                  <a:lnTo>
                    <a:pt x="17038471" y="3860799"/>
                  </a:lnTo>
                  <a:lnTo>
                    <a:pt x="17072994" y="3898899"/>
                  </a:lnTo>
                  <a:lnTo>
                    <a:pt x="17107224" y="3949699"/>
                  </a:lnTo>
                  <a:lnTo>
                    <a:pt x="17141159" y="4000499"/>
                  </a:lnTo>
                  <a:lnTo>
                    <a:pt x="17174798" y="4038599"/>
                  </a:lnTo>
                  <a:lnTo>
                    <a:pt x="17208141" y="4089399"/>
                  </a:lnTo>
                  <a:lnTo>
                    <a:pt x="17241184" y="4140199"/>
                  </a:lnTo>
                  <a:lnTo>
                    <a:pt x="17273929" y="4190999"/>
                  </a:lnTo>
                  <a:lnTo>
                    <a:pt x="17306372" y="4229099"/>
                  </a:lnTo>
                  <a:lnTo>
                    <a:pt x="17338513" y="4279899"/>
                  </a:lnTo>
                  <a:lnTo>
                    <a:pt x="17370350" y="4330699"/>
                  </a:lnTo>
                  <a:lnTo>
                    <a:pt x="17401882" y="4381499"/>
                  </a:lnTo>
                  <a:lnTo>
                    <a:pt x="17433109" y="4419599"/>
                  </a:lnTo>
                  <a:lnTo>
                    <a:pt x="17464028" y="4470399"/>
                  </a:lnTo>
                  <a:lnTo>
                    <a:pt x="17494638" y="4521199"/>
                  </a:lnTo>
                  <a:lnTo>
                    <a:pt x="17524939" y="4571999"/>
                  </a:lnTo>
                  <a:lnTo>
                    <a:pt x="17554928" y="4622799"/>
                  </a:lnTo>
                  <a:lnTo>
                    <a:pt x="17584605" y="4673599"/>
                  </a:lnTo>
                  <a:lnTo>
                    <a:pt x="17613968" y="4724399"/>
                  </a:lnTo>
                  <a:lnTo>
                    <a:pt x="17643016" y="4775199"/>
                  </a:lnTo>
                  <a:lnTo>
                    <a:pt x="17671748" y="4825999"/>
                  </a:lnTo>
                  <a:lnTo>
                    <a:pt x="17700162" y="4876799"/>
                  </a:lnTo>
                  <a:lnTo>
                    <a:pt x="17728257" y="4914899"/>
                  </a:lnTo>
                  <a:lnTo>
                    <a:pt x="17756032" y="4965699"/>
                  </a:lnTo>
                  <a:lnTo>
                    <a:pt x="17783486" y="5016499"/>
                  </a:lnTo>
                  <a:lnTo>
                    <a:pt x="17810617" y="5067299"/>
                  </a:lnTo>
                  <a:lnTo>
                    <a:pt x="17837424" y="5130799"/>
                  </a:lnTo>
                  <a:lnTo>
                    <a:pt x="17863905" y="5181599"/>
                  </a:lnTo>
                  <a:lnTo>
                    <a:pt x="17890060" y="5232399"/>
                  </a:lnTo>
                  <a:lnTo>
                    <a:pt x="17915887" y="5283199"/>
                  </a:lnTo>
                  <a:lnTo>
                    <a:pt x="17941386" y="5333999"/>
                  </a:lnTo>
                  <a:lnTo>
                    <a:pt x="17966553" y="5384799"/>
                  </a:lnTo>
                  <a:lnTo>
                    <a:pt x="17991389" y="5435599"/>
                  </a:lnTo>
                  <a:lnTo>
                    <a:pt x="18015892" y="5486399"/>
                  </a:lnTo>
                  <a:lnTo>
                    <a:pt x="18040061" y="5537199"/>
                  </a:lnTo>
                  <a:lnTo>
                    <a:pt x="18063895" y="5587999"/>
                  </a:lnTo>
                  <a:lnTo>
                    <a:pt x="18087391" y="5651499"/>
                  </a:lnTo>
                  <a:lnTo>
                    <a:pt x="18110550" y="5702299"/>
                  </a:lnTo>
                  <a:lnTo>
                    <a:pt x="18133369" y="5753099"/>
                  </a:lnTo>
                  <a:lnTo>
                    <a:pt x="18155847" y="5803899"/>
                  </a:lnTo>
                  <a:lnTo>
                    <a:pt x="18177984" y="5854699"/>
                  </a:lnTo>
                  <a:lnTo>
                    <a:pt x="18199777" y="5918199"/>
                  </a:lnTo>
                  <a:lnTo>
                    <a:pt x="18221226" y="5968999"/>
                  </a:lnTo>
                  <a:lnTo>
                    <a:pt x="18242329" y="6019799"/>
                  </a:lnTo>
                  <a:lnTo>
                    <a:pt x="18263085" y="6070599"/>
                  </a:lnTo>
                  <a:lnTo>
                    <a:pt x="18283493" y="6134099"/>
                  </a:lnTo>
                  <a:close/>
                </a:path>
                <a:path w="18288000" h="7848600" extrusionOk="0">
                  <a:moveTo>
                    <a:pt x="18288000" y="7848599"/>
                  </a:moveTo>
                  <a:lnTo>
                    <a:pt x="0" y="7848599"/>
                  </a:lnTo>
                  <a:lnTo>
                    <a:pt x="0" y="6134099"/>
                  </a:lnTo>
                  <a:lnTo>
                    <a:pt x="18288000" y="6134099"/>
                  </a:lnTo>
                  <a:lnTo>
                    <a:pt x="18288000" y="7848599"/>
                  </a:lnTo>
                  <a:close/>
                </a:path>
              </a:pathLst>
            </a:custGeom>
            <a:solidFill>
              <a:srgbClr val="E7E3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4116704" y="4756426"/>
            <a:ext cx="10054590" cy="443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265430" algn="ctr" rtl="0">
              <a:lnSpc>
                <a:spcPct val="111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0" dirty="0">
                <a:latin typeface="Candara"/>
                <a:ea typeface="Candara"/>
                <a:cs typeface="Candara"/>
                <a:sym typeface="Candara"/>
              </a:rPr>
              <a:t>To nejlepší z  naší nabídky!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9323"/>
            <a:ext cx="9191624" cy="919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9796686" y="1340692"/>
            <a:ext cx="7888759" cy="185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Li</a:t>
            </a:r>
            <a:r>
              <a:rPr lang="cs-CZ" sz="120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cs-CZ" sz="12000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Dushrég</a:t>
            </a:r>
            <a:endParaRPr sz="12000"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9191624" y="3525274"/>
            <a:ext cx="9098884" cy="545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59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Konec pocitu únavy!</a:t>
            </a: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12700" marR="5080" lvl="0" indent="0" algn="ctr" rtl="0">
              <a:lnSpc>
                <a:spcPct val="163636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cs-CZ" sz="44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Zelený teplý čaj z čajovníku a  marocké máty dochucovaný cukrem.</a:t>
            </a: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694055" marR="686435" lvl="0" indent="0" algn="ctr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Li</a:t>
            </a:r>
            <a:r>
              <a:rPr lang="cs-CZ" sz="44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cs-CZ" sz="4400" b="1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dushrég</a:t>
            </a:r>
            <a:r>
              <a:rPr lang="cs-CZ" sz="44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je velice osvěžující a  nabitý energií!</a:t>
            </a: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238" y="1899524"/>
            <a:ext cx="8039099" cy="803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6686979" y="543799"/>
            <a:ext cx="11438255" cy="27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Konvička rýžový</a:t>
            </a:r>
            <a:endParaRPr dirty="0"/>
          </a:p>
          <a:p>
            <a:pPr marL="0" lvl="0" indent="0" algn="ctr" rtl="0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porcelán vysoká - 0,6l</a:t>
            </a:r>
            <a:endParaRPr dirty="0"/>
          </a:p>
        </p:txBody>
      </p:sp>
      <p:sp>
        <p:nvSpPr>
          <p:cNvPr id="144" name="Google Shape;144;p8"/>
          <p:cNvSpPr txBox="1"/>
          <p:nvPr/>
        </p:nvSpPr>
        <p:spPr>
          <a:xfrm>
            <a:off x="8401636" y="3901812"/>
            <a:ext cx="9203055" cy="530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3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Tradiční čajová konvička z čínského  rýžového porcelánu s tradičním  modro-bílým vzorem.</a:t>
            </a: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111125" marR="103504" lvl="0" indent="-635" algn="ctr" rtl="0">
              <a:lnSpc>
                <a:spcPct val="13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Konvička akorát na příjemné pití  čajů na chatě nebo s blízkými doma  na terase.</a:t>
            </a: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8280" y="567981"/>
            <a:ext cx="4267199" cy="915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>
            <a:spLocks noGrp="1"/>
          </p:cNvSpPr>
          <p:nvPr>
            <p:ph type="title"/>
          </p:nvPr>
        </p:nvSpPr>
        <p:spPr>
          <a:xfrm>
            <a:off x="8229599" y="1195992"/>
            <a:ext cx="9450771" cy="326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2550" rIns="0" bIns="0" anchor="t" anchorCtr="0">
            <a:spAutoFit/>
          </a:bodyPr>
          <a:lstStyle/>
          <a:p>
            <a:pPr marL="2038350" marR="5080" lvl="0" indent="-2026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Wookah</a:t>
            </a:r>
            <a:r>
              <a:rPr lang="cs-CZ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cs-CZ" dirty="0" err="1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Oak</a:t>
            </a:r>
            <a:r>
              <a:rPr lang="cs-CZ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 (dub)  Váza + tělo</a:t>
            </a:r>
            <a:endParaRPr dirty="0"/>
          </a:p>
        </p:txBody>
      </p:sp>
      <p:sp>
        <p:nvSpPr>
          <p:cNvPr id="151" name="Google Shape;151;p9"/>
          <p:cNvSpPr txBox="1"/>
          <p:nvPr/>
        </p:nvSpPr>
        <p:spPr>
          <a:xfrm>
            <a:off x="8610600" y="4533900"/>
            <a:ext cx="8133080" cy="470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3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Polská dýmka z velmi kvalitních  materiálů okouzlí jak už svým  designem, tak svojí funkčností</a:t>
            </a: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115"/>
              </a:spcBef>
              <a:spcAft>
                <a:spcPts val="0"/>
              </a:spcAft>
              <a:buNone/>
            </a:pPr>
            <a:r>
              <a:rPr lang="cs-CZ" sz="4400" dirty="0">
                <a:solidFill>
                  <a:srgbClr val="463125"/>
                </a:solidFill>
                <a:latin typeface="Candara"/>
                <a:ea typeface="Candara"/>
                <a:cs typeface="Candara"/>
                <a:sym typeface="Candara"/>
              </a:rPr>
              <a:t>Pouze pro osoby starší 18 let!</a:t>
            </a:r>
            <a:endParaRPr sz="4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8287999" cy="494233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1010571" y="6034076"/>
            <a:ext cx="8348345" cy="2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459865" marR="5080" lvl="0" indent="-1447800" algn="l" rtl="0">
              <a:lnSpc>
                <a:spcPct val="116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350" b="1">
                <a:solidFill>
                  <a:srgbClr val="6A4A37"/>
                </a:solidFill>
                <a:latin typeface="Candara"/>
                <a:ea typeface="Candara"/>
                <a:cs typeface="Candara"/>
                <a:sym typeface="Candara"/>
              </a:rPr>
              <a:t>Dbáme na kvalitu  našich čajů</a:t>
            </a:r>
            <a:endParaRPr sz="835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8" name="Google Shape;158;p10"/>
          <p:cNvSpPr txBox="1"/>
          <p:nvPr/>
        </p:nvSpPr>
        <p:spPr>
          <a:xfrm>
            <a:off x="10439400" y="5939355"/>
            <a:ext cx="7406005" cy="3186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065" marR="5080" lvl="0" indent="0" algn="ctr" rtl="0">
              <a:lnSpc>
                <a:spcPct val="126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>
                <a:solidFill>
                  <a:srgbClr val="6A4A37"/>
                </a:solidFill>
                <a:latin typeface="Candara"/>
                <a:ea typeface="Candara"/>
                <a:cs typeface="Candara"/>
                <a:sym typeface="Candara"/>
              </a:rPr>
              <a:t>Dbáme na kvalitu všeho, co nám přijde  pod ruce</a:t>
            </a:r>
            <a:endParaRPr sz="33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47625" marR="40005" lvl="0" indent="-634" algn="ctr" rtl="0">
              <a:lnSpc>
                <a:spcPct val="126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dirty="0">
                <a:solidFill>
                  <a:srgbClr val="6A4A37"/>
                </a:solidFill>
                <a:latin typeface="Candara"/>
                <a:ea typeface="Candara"/>
                <a:cs typeface="Candara"/>
                <a:sym typeface="Candara"/>
              </a:rPr>
              <a:t>Listy čajovníku pochází z  prosluněných plantáží po celém světě  Bylinky rostou v naší krajině a sbírají  se s láskou</a:t>
            </a:r>
            <a:endParaRPr sz="33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312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254</Words>
  <Application>Microsoft Office PowerPoint</Application>
  <PresentationFormat>Vlastní</PresentationFormat>
  <Paragraphs>35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Calibri</vt:lpstr>
      <vt:lpstr>Arial</vt:lpstr>
      <vt:lpstr>Candara</vt:lpstr>
      <vt:lpstr>Tahoma</vt:lpstr>
      <vt:lpstr>Office Theme</vt:lpstr>
      <vt:lpstr>Čajovna U tří kamarádů</vt:lpstr>
      <vt:lpstr>Kdo vlastně jsme?</vt:lpstr>
      <vt:lpstr>Náš tým</vt:lpstr>
      <vt:lpstr>Co nabízíme?</vt:lpstr>
      <vt:lpstr>To nejlepší z  naší nabídky!</vt:lpstr>
      <vt:lpstr>Li Dushrég</vt:lpstr>
      <vt:lpstr>Konvička rýžový porcelán vysoká - 0,6l</vt:lpstr>
      <vt:lpstr>Wookah Oak (dub)  Váza + tělo</vt:lpstr>
      <vt:lpstr>Prezentace aplikace PowerPoint</vt:lpstr>
      <vt:lpstr>Plantáže obdělávají rodiny, které pravidelně jezdíme vzdělávat v cestě  Zero Waste, Bio Product atd. Listy čajovníku sbírají do bavlněných  sáčků, které šije chráněná dílna. Díky tomu se nám daří držet titul,  který jsme dostali v roce 2021 - Best Zero-Waste Tea Brands.</vt:lpstr>
      <vt:lpstr>Naše zásluhy díky  certifikátu...</vt:lpstr>
      <vt:lpstr>Konktaktní údaje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Čajovna U tří kamarádů</dc:title>
  <dc:creator>Čajovna U tří kamarádů</dc:creator>
  <cp:lastModifiedBy>Radek Maxa</cp:lastModifiedBy>
  <cp:revision>3</cp:revision>
  <dcterms:created xsi:type="dcterms:W3CDTF">2022-11-21T19:44:38Z</dcterms:created>
  <dcterms:modified xsi:type="dcterms:W3CDTF">2022-11-25T10:34:41Z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2022-11-21T00:00:00Z</vt:filetime>
  </property>
  <property fmtid="{D5CDD505-2E9C-101B-9397-08002B2CF9AE}" pid="3" name="Creator">
    <vt:lpwstr>Canva</vt:lpwstr>
  </property>
  <property fmtid="{D5CDD505-2E9C-101B-9397-08002B2CF9AE}" pid="4" name="LastSaved">
    <vt:filetime>2022-11-21T00:00:00Z</vt:filetime>
  </property>
</Properties>
</file>