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9" r:id="rId6"/>
    <p:sldId id="260" r:id="rId7"/>
    <p:sldId id="269" r:id="rId8"/>
    <p:sldId id="266" r:id="rId9"/>
    <p:sldId id="264" r:id="rId10"/>
    <p:sldId id="265" r:id="rId11"/>
    <p:sldId id="267" r:id="rId12"/>
    <p:sldId id="261" r:id="rId13"/>
    <p:sldId id="262" r:id="rId14"/>
    <p:sldId id="263" r:id="rId15"/>
    <p:sldId id="268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23ED1-4967-4DEF-B334-ADCA606FE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E7E06B-E138-4076-A241-47A98FDAA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B834CA-52E2-4EBB-9B2F-B94172230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D3221-5AB2-45CE-9A12-A657D1961ABC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DFA9FF-DFC8-4378-B585-E0FB0837A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73FD7C-67A7-4447-8B42-E3CB5A9D4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660C-8891-4AEA-BC8D-D16246745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39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F59273-9D09-4CE4-B486-727DBF35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60E0E1-5132-458C-AC8A-E3D77F2F8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8FD5AD-A33B-44A5-BE6D-0E51C995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D3221-5AB2-45CE-9A12-A657D1961ABC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707E67-A26E-4604-9F25-8DEABBA63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FD56AF-7FED-4E63-9596-138815C5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660C-8891-4AEA-BC8D-D16246745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30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1AF916D-FB00-46D6-84C0-DA8D7807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0C9EA98-B171-4C36-AEFC-8925422D9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F2B18F-D4DC-4E73-8186-DF320644F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D3221-5AB2-45CE-9A12-A657D1961ABC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BBC798-3BFC-4A6A-834B-E65D6867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8F66B6-2321-4FDE-9F72-AE9DD3D2E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660C-8891-4AEA-BC8D-D16246745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354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C2325F-36A5-43B8-976C-EF9460A9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182EE4-5FFC-4E4A-8BDA-C3125D0E5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A2EF19-750E-4D05-A6FE-F8857220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D3221-5AB2-45CE-9A12-A657D1961ABC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F5BAE0-51E2-4FF7-848F-6F391434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B2E8A0-A92A-4517-A3B3-54D78B249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660C-8891-4AEA-BC8D-D16246745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98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4386B-DC43-4046-8488-5195A37C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6FB3E65-C91A-4070-8A56-7FCB8537B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637EF1-6AD5-435B-92E4-676DE1BD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D3221-5AB2-45CE-9A12-A657D1961ABC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69BE66-5EB2-4D02-B092-C482B0A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DC9936-06BD-4905-AF90-D79A22A51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660C-8891-4AEA-BC8D-D16246745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35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B314E9-F964-4877-AEFB-696AB21B7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F3A133-05EA-41A9-A5AA-3302AE42B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C37F13C-E63C-424B-86B3-32B38F2AE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F70C7D-F1F5-446D-9016-3E94F9A2A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D3221-5AB2-45CE-9A12-A657D1961ABC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8AAE52-4EDE-4E23-B1AB-28A2A41E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C89A14-8E37-4246-9BAE-A8D852FF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660C-8891-4AEA-BC8D-D16246745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8198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82ADB-C2C1-4344-9321-98FA4F665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AF3A4F1-C4CD-410B-84B1-FEE1E0DC4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4F1D06-7D3C-485A-91C1-9E5607FE0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6DE2039-5D65-4C36-9834-45031124BC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BE7A6F7-2C0F-4ADB-A70D-67B7EE7322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8FC83A0-410E-4B2D-BF22-1504DA8C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D3221-5AB2-45CE-9A12-A657D1961ABC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247543F-529A-4224-867E-7D6B27CB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9D44C27-DEBF-4A1E-B48E-E78EA05B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660C-8891-4AEA-BC8D-D16246745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701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F16BC-8A9A-4CE8-B1E3-9096271D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9BDF351-CBCB-4FD6-8584-31057D065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D3221-5AB2-45CE-9A12-A657D1961ABC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612A7F2-1731-44F6-B3F0-3E505C228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E9D6A0-29CE-44B3-8F46-A17FA8A8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660C-8891-4AEA-BC8D-D16246745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50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49346A-C18A-4910-8986-080D9B64B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D3221-5AB2-45CE-9A12-A657D1961ABC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EE8EFD9-C9C0-4C6D-9176-21F440A4B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728518-4E20-4054-8F81-0C38C598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660C-8891-4AEA-BC8D-D16246745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511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42114E-9730-465E-9B4F-FCEA96EE1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C68CE5-8282-4603-BEC7-28A1DF6E5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3FC89DE-A1FA-43DC-B2CF-6428DAB5B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E5915A8-07F1-4B3A-A6D3-62B9C228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D3221-5AB2-45CE-9A12-A657D1961ABC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07C481-123E-43CF-BCAC-885A87230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2771E4-2C88-4BDE-91E3-D453EFD5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660C-8891-4AEA-BC8D-D16246745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247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4F8EC6-42F4-47A4-A532-A87D4A00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E9F46E0-B497-4046-85E8-6333392BE9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E47250-7E00-4458-BEAB-01B301C38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CA6F03-22B2-41EB-90F2-6037F24F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D3221-5AB2-45CE-9A12-A657D1961ABC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54DB26-AF5A-4F34-A190-35F2F8178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0A6E2A-1710-4A73-A446-4C8D236B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660C-8891-4AEA-BC8D-D16246745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95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F343553-00C7-46C2-B1B9-EF9219057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BF8C544-DB8B-4B34-940E-C41B73794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90EE37-C3BB-4B54-A0D0-B8083BB6F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D3221-5AB2-45CE-9A12-A657D1961ABC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005BAE-3112-41CE-BB42-71BE5F219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626201-7C5A-4D56-8F84-311A81584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1660C-8891-4AEA-BC8D-D16246745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28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EE6A67-7634-4224-B037-72E7EAA05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EE891E6-BF05-45F3-AD56-963E43BE6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08" y="0"/>
            <a:ext cx="2139192" cy="7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58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24A0349-90C4-41B5-98F3-478CA9FDA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" y="0"/>
            <a:ext cx="12192000" cy="68579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DCC72B6-16FD-48C8-B425-9D05C330AFA9}"/>
              </a:ext>
            </a:extLst>
          </p:cNvPr>
          <p:cNvSpPr txBox="1"/>
          <p:nvPr/>
        </p:nvSpPr>
        <p:spPr>
          <a:xfrm>
            <a:off x="3984771" y="209725"/>
            <a:ext cx="3593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Nabídka drinků</a:t>
            </a:r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4AFCA638-78E2-4602-B11B-D64D64AC9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07" y="328349"/>
            <a:ext cx="2486372" cy="1066880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BEF61828-08D9-49E0-9EFA-D85570275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85" y="1626807"/>
            <a:ext cx="2600688" cy="1019317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0A3C7C79-BA6E-409E-B3F9-3E60BE038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04" y="4272931"/>
            <a:ext cx="2762636" cy="1152686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E507DA05-78A2-4FF7-909E-D09FF3D45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3" y="3031940"/>
            <a:ext cx="2324424" cy="1009791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054B50F2-B740-4DA6-80DF-51173E525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62" y="5284421"/>
            <a:ext cx="2686425" cy="895475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705F6D71-5B1E-4624-8E24-A49D1DEBD0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17" y="989526"/>
            <a:ext cx="2381582" cy="1086002"/>
          </a:xfrm>
          <a:prstGeom prst="rect">
            <a:avLst/>
          </a:prstGeom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id="{ADCDB1A1-10DF-443C-AC12-FC4082692F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176" y="5918885"/>
            <a:ext cx="2257740" cy="847843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08340E66-031E-4AA7-8E65-43A5FAA0AC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234" y="3835499"/>
            <a:ext cx="2257741" cy="1044094"/>
          </a:xfrm>
          <a:prstGeom prst="rect">
            <a:avLst/>
          </a:prstGeom>
        </p:spPr>
      </p:pic>
      <p:pic>
        <p:nvPicPr>
          <p:cNvPr id="60" name="Obrázek 59">
            <a:extLst>
              <a:ext uri="{FF2B5EF4-FFF2-40B4-BE49-F238E27FC236}">
                <a16:creationId xmlns:a16="http://schemas.microsoft.com/office/drawing/2014/main" id="{CE269C80-75A5-4407-928A-031F9F81C8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7" y="5910754"/>
            <a:ext cx="2200582" cy="781159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5D955EED-BD82-4807-B8D2-D7AE2AFE6C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9" y="3834487"/>
            <a:ext cx="2442862" cy="1116214"/>
          </a:xfrm>
          <a:prstGeom prst="rect">
            <a:avLst/>
          </a:prstGeom>
        </p:spPr>
      </p:pic>
      <p:pic>
        <p:nvPicPr>
          <p:cNvPr id="64" name="Obrázek 63">
            <a:extLst>
              <a:ext uri="{FF2B5EF4-FFF2-40B4-BE49-F238E27FC236}">
                <a16:creationId xmlns:a16="http://schemas.microsoft.com/office/drawing/2014/main" id="{859310D9-CF61-48E2-B354-B64D22E505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234" y="2136465"/>
            <a:ext cx="1971950" cy="895475"/>
          </a:xfrm>
          <a:prstGeom prst="rect">
            <a:avLst/>
          </a:prstGeom>
        </p:spPr>
      </p:pic>
      <p:pic>
        <p:nvPicPr>
          <p:cNvPr id="66" name="Obrázek 65">
            <a:extLst>
              <a:ext uri="{FF2B5EF4-FFF2-40B4-BE49-F238E27FC236}">
                <a16:creationId xmlns:a16="http://schemas.microsoft.com/office/drawing/2014/main" id="{9610C409-DFC7-4E21-9CBB-406D52E760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9" y="2050774"/>
            <a:ext cx="2646303" cy="1121315"/>
          </a:xfrm>
          <a:prstGeom prst="rect">
            <a:avLst/>
          </a:prstGeom>
        </p:spPr>
      </p:pic>
      <p:pic>
        <p:nvPicPr>
          <p:cNvPr id="68" name="Obrázek 67">
            <a:extLst>
              <a:ext uri="{FF2B5EF4-FFF2-40B4-BE49-F238E27FC236}">
                <a16:creationId xmlns:a16="http://schemas.microsoft.com/office/drawing/2014/main" id="{06908BD5-C65B-4C05-89E4-000295E452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089" y="540338"/>
            <a:ext cx="2344088" cy="10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04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2B65514-E853-4F5E-926A-AA6239712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" y="0"/>
            <a:ext cx="12192002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4EB60D9-1BAC-42D8-8C0D-19463E7985B5}"/>
              </a:ext>
            </a:extLst>
          </p:cNvPr>
          <p:cNvSpPr txBox="1"/>
          <p:nvPr/>
        </p:nvSpPr>
        <p:spPr>
          <a:xfrm>
            <a:off x="3061982" y="243281"/>
            <a:ext cx="5748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NAŠE SEZÓNNÍ NABÍDKA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F9BDE09-81B6-479B-B087-321B66B9B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5" y="906004"/>
            <a:ext cx="4023724" cy="57087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D6697B8-A933-4218-ABFD-F4F2A0FE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93" y="906004"/>
            <a:ext cx="4055557" cy="57538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29251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F3F66E8-9AD3-407D-940F-7ECCB3110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50C901F-1B84-484A-85A5-406C167A5F3B}"/>
              </a:ext>
            </a:extLst>
          </p:cNvPr>
          <p:cNvSpPr txBox="1"/>
          <p:nvPr/>
        </p:nvSpPr>
        <p:spPr>
          <a:xfrm>
            <a:off x="734939" y="854580"/>
            <a:ext cx="334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OTEVÍRACÍ DOBA BARU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04E19DE-968C-4098-A89C-B1D5E58EDABC}"/>
              </a:ext>
            </a:extLst>
          </p:cNvPr>
          <p:cNvSpPr txBox="1"/>
          <p:nvPr/>
        </p:nvSpPr>
        <p:spPr>
          <a:xfrm>
            <a:off x="1148995" y="1883917"/>
            <a:ext cx="25210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Pondělí: 15:00 – 0:00</a:t>
            </a:r>
          </a:p>
          <a:p>
            <a:r>
              <a:rPr lang="cs-CZ" sz="2000" dirty="0">
                <a:solidFill>
                  <a:schemeClr val="bg1"/>
                </a:solidFill>
              </a:rPr>
              <a:t>Úterý: 15:00 – 0:00</a:t>
            </a:r>
          </a:p>
          <a:p>
            <a:r>
              <a:rPr lang="cs-CZ" sz="2000" dirty="0">
                <a:solidFill>
                  <a:schemeClr val="bg1"/>
                </a:solidFill>
              </a:rPr>
              <a:t>Středa: 15:00 – 0:00</a:t>
            </a:r>
          </a:p>
          <a:p>
            <a:r>
              <a:rPr lang="cs-CZ" sz="2000" dirty="0">
                <a:solidFill>
                  <a:schemeClr val="bg1"/>
                </a:solidFill>
              </a:rPr>
              <a:t>Čtvrtek: 15:00 – 0:00</a:t>
            </a:r>
          </a:p>
          <a:p>
            <a:r>
              <a:rPr lang="cs-CZ" sz="2000" dirty="0">
                <a:solidFill>
                  <a:schemeClr val="bg1"/>
                </a:solidFill>
              </a:rPr>
              <a:t>Pátek: 18:00 – 5:00</a:t>
            </a:r>
          </a:p>
          <a:p>
            <a:r>
              <a:rPr lang="cs-CZ" sz="2000" dirty="0">
                <a:solidFill>
                  <a:schemeClr val="bg1"/>
                </a:solidFill>
              </a:rPr>
              <a:t>Sobota: 18:00 – 5:00</a:t>
            </a:r>
          </a:p>
          <a:p>
            <a:r>
              <a:rPr lang="cs-CZ" sz="2000" dirty="0">
                <a:solidFill>
                  <a:schemeClr val="bg1"/>
                </a:solidFill>
              </a:rPr>
              <a:t>Neděle: 18:00 – 5:00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8EDE80B-9849-4EC0-A9FC-8A5D40DB4CF8}"/>
              </a:ext>
            </a:extLst>
          </p:cNvPr>
          <p:cNvSpPr txBox="1"/>
          <p:nvPr/>
        </p:nvSpPr>
        <p:spPr>
          <a:xfrm>
            <a:off x="6327336" y="854581"/>
            <a:ext cx="4517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JAK MŮŽETE OBDAROVAT ZNÁMÉ?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32FFBA1-3AA0-4AF2-A418-E1E5257D9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533" y="1540296"/>
            <a:ext cx="3794651" cy="25903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5A6B89E-473E-455A-8D9F-D36F3BF2A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533" y="3935062"/>
            <a:ext cx="3794650" cy="26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64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8EF76A0-69CA-4989-AB44-400E63914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D7F6A15-726C-4B13-AE8B-75D612FBA708}"/>
              </a:ext>
            </a:extLst>
          </p:cNvPr>
          <p:cNvSpPr txBox="1"/>
          <p:nvPr/>
        </p:nvSpPr>
        <p:spPr>
          <a:xfrm>
            <a:off x="4756558" y="352338"/>
            <a:ext cx="1537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 NÁS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CB08FF6-BE72-4DCA-8829-DFEB22E3C74E}"/>
              </a:ext>
            </a:extLst>
          </p:cNvPr>
          <p:cNvSpPr txBox="1"/>
          <p:nvPr/>
        </p:nvSpPr>
        <p:spPr>
          <a:xfrm>
            <a:off x="755008" y="1756511"/>
            <a:ext cx="100416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Založení od 3.11. 2021</a:t>
            </a:r>
          </a:p>
          <a:p>
            <a:endParaRPr lang="cs-CZ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Adresa vedení firmy: Budějovická 9, 140 00 Praha 4</a:t>
            </a:r>
          </a:p>
          <a:p>
            <a:endParaRPr lang="cs-CZ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Adresa baru a hotelu: Maledivy</a:t>
            </a:r>
          </a:p>
          <a:p>
            <a:endParaRPr lang="cs-CZ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Nově založený podmořský bar a 3 druhy bungalovů</a:t>
            </a:r>
          </a:p>
          <a:p>
            <a:endParaRPr lang="cs-CZ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Do začátku jsme vložili 6 milionů korun.</a:t>
            </a:r>
          </a:p>
          <a:p>
            <a:endParaRPr lang="cs-CZ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Právní forma podnikání: Společnost s ručením omezeným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4D2D9E-6903-4FF1-90CF-967F7B52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555" y="-184557"/>
            <a:ext cx="4818077" cy="72271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95526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5B4CDD2-8015-4805-B1F8-15312955F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279"/>
            <a:ext cx="12192000" cy="685799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473A3D7-5FA9-4764-B1EB-042588F28A48}"/>
              </a:ext>
            </a:extLst>
          </p:cNvPr>
          <p:cNvSpPr txBox="1"/>
          <p:nvPr/>
        </p:nvSpPr>
        <p:spPr>
          <a:xfrm>
            <a:off x="2902592" y="503340"/>
            <a:ext cx="5916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KDE NÁS MŮŽETE NAJÍT?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358091A-26FA-40F6-B567-70E84501DDEB}"/>
              </a:ext>
            </a:extLst>
          </p:cNvPr>
          <p:cNvSpPr txBox="1"/>
          <p:nvPr/>
        </p:nvSpPr>
        <p:spPr>
          <a:xfrm>
            <a:off x="6671725" y="1924075"/>
            <a:ext cx="384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Adresa hotelu a baru: </a:t>
            </a:r>
            <a:r>
              <a:rPr lang="cs-CZ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Falhumaafushi</a:t>
            </a:r>
            <a:r>
              <a:rPr lang="cs-CZ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5C3500C-F49C-467B-9281-F65116365DA6}"/>
              </a:ext>
            </a:extLst>
          </p:cNvPr>
          <p:cNvSpPr txBox="1"/>
          <p:nvPr/>
        </p:nvSpPr>
        <p:spPr>
          <a:xfrm>
            <a:off x="562594" y="1924075"/>
            <a:ext cx="538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Adresa vedení firmy: Budějovická 9, 140 000 Praha 4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5AE5E49-B4F9-4632-B2C7-156A0EC96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25" y="2620067"/>
            <a:ext cx="3733869" cy="33104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DD006D2-3A2E-433A-A454-061C58146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24" y="2620067"/>
            <a:ext cx="4976204" cy="331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1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43C786B-3CDB-45DD-B699-166393CDF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9C462C6-46AE-4B72-98AA-1670DFC1D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7"/>
          <a:stretch/>
        </p:blipFill>
        <p:spPr>
          <a:xfrm>
            <a:off x="1016465" y="629174"/>
            <a:ext cx="9940634" cy="55381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99F8D0A-3FCF-4AB8-A80B-28477B7BE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622" y="1078072"/>
            <a:ext cx="1295838" cy="43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85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73A8E79-527D-45B3-A04B-C49F17C77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F6B5DE1-8E0D-48E6-8949-45F69B671F8B}"/>
              </a:ext>
            </a:extLst>
          </p:cNvPr>
          <p:cNvSpPr/>
          <p:nvPr/>
        </p:nvSpPr>
        <p:spPr>
          <a:xfrm>
            <a:off x="6235944" y="3989787"/>
            <a:ext cx="48963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Nabízíme vám prostředí nových moderních bungalovů, ubytování nabízíme až pro 8 osob. </a:t>
            </a:r>
          </a:p>
          <a:p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Areál nabízí, krásné restaurace s luxusním barem pod hladinou  oceánu, neuvěřitelný výhled a                                                                                 přímý vstup krásného průzračného Indického oceánu. Bungalovy mají své sociální zařízení a nabízí možnost přistýlky.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6FD42D9-410A-4FB1-BF52-391966029085}"/>
              </a:ext>
            </a:extLst>
          </p:cNvPr>
          <p:cNvSpPr/>
          <p:nvPr/>
        </p:nvSpPr>
        <p:spPr>
          <a:xfrm>
            <a:off x="7682665" y="1438579"/>
            <a:ext cx="3923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 vaše pohodlí je v každém bungalovu k dispozici lednice a bezplatné připojení k Wi-Fi. Pokoje jsou klimatizované, za příplatek malý minibar, vysoušeč vlasů a župany s ručníky navíc.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6CDF8D-18B5-4454-961F-4DB474CA6986}"/>
              </a:ext>
            </a:extLst>
          </p:cNvPr>
          <p:cNvSpPr txBox="1"/>
          <p:nvPr/>
        </p:nvSpPr>
        <p:spPr>
          <a:xfrm>
            <a:off x="2580648" y="205333"/>
            <a:ext cx="7310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VÍTÁME VÁS V NAŠEM RESORTU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1049AE-AA26-4E30-A429-09810B5D839F}"/>
              </a:ext>
            </a:extLst>
          </p:cNvPr>
          <p:cNvSpPr txBox="1"/>
          <p:nvPr/>
        </p:nvSpPr>
        <p:spPr>
          <a:xfrm>
            <a:off x="675118" y="951760"/>
            <a:ext cx="2757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Máme 3 druhy bungalovů: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5F70E2-6DF1-4F2A-AF53-D462AF593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15" y="1488515"/>
            <a:ext cx="3092792" cy="208138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4667B31-22DF-4CE8-B98F-D79F0709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102" y="3940229"/>
            <a:ext cx="3153548" cy="22363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46789F5-E105-4E85-90BA-65A09766E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530" y="1283553"/>
            <a:ext cx="4341258" cy="27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58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19714D4-ACDC-4BA7-A94A-613C7A6B8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BC9CCA4-782B-4168-826C-947309266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00" y="955912"/>
            <a:ext cx="3400378" cy="228837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95460DF-E3E7-41B1-8C5F-0398C6ADA8C5}"/>
              </a:ext>
            </a:extLst>
          </p:cNvPr>
          <p:cNvSpPr txBox="1"/>
          <p:nvPr/>
        </p:nvSpPr>
        <p:spPr>
          <a:xfrm>
            <a:off x="4084691" y="865367"/>
            <a:ext cx="5233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Tento bungalov se nachází nad Indickém oceánu. Nachází se zde krásná terasa s velkým bazénem. Vlastní také lehátka a přístřešek nad vstupem do vody.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5EAC1C4-0254-483F-8F7C-79313C121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66" y="3725520"/>
            <a:ext cx="4091844" cy="29956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B6CFB14-A4F9-4171-BE45-382AD0465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685" y="2068086"/>
            <a:ext cx="3924870" cy="27692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6040944-786C-4778-925B-735B0FB6B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310" y="1503272"/>
            <a:ext cx="3812346" cy="278328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C04A4A-2C78-4946-85C8-E17E912F2A96}"/>
              </a:ext>
            </a:extLst>
          </p:cNvPr>
          <p:cNvSpPr txBox="1"/>
          <p:nvPr/>
        </p:nvSpPr>
        <p:spPr>
          <a:xfrm>
            <a:off x="616016" y="295894"/>
            <a:ext cx="3173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BUNGALOV NICOLE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0578AC7-8D03-45A5-AB5D-DD78C8A01987}"/>
              </a:ext>
            </a:extLst>
          </p:cNvPr>
          <p:cNvSpPr txBox="1"/>
          <p:nvPr/>
        </p:nvSpPr>
        <p:spPr>
          <a:xfrm>
            <a:off x="9242320" y="6203222"/>
            <a:ext cx="267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Cena za 6 nocí 112. 999,- </a:t>
            </a:r>
            <a:endParaRPr lang="cs-CZ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AD16DB3-D649-4A29-A52E-D171A3B3E13C}"/>
              </a:ext>
            </a:extLst>
          </p:cNvPr>
          <p:cNvSpPr txBox="1"/>
          <p:nvPr/>
        </p:nvSpPr>
        <p:spPr>
          <a:xfrm>
            <a:off x="4617953" y="4886198"/>
            <a:ext cx="6327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Tento bungalov je až pro 8 lidí o velikosti 3+1. Ubytování má 2 manželské postele a 4 jednolůžkové postele, které se nacházejí ve vedlejší místnosti. Koupelna je prostorná a obsahuje sprchový kout i vanu. Ubytování nabízí také vybavenou kuchyň. </a:t>
            </a:r>
          </a:p>
        </p:txBody>
      </p:sp>
    </p:spTree>
    <p:extLst>
      <p:ext uri="{BB962C8B-B14F-4D97-AF65-F5344CB8AC3E}">
        <p14:creationId xmlns:p14="http://schemas.microsoft.com/office/powerpoint/2010/main" val="2635512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DD33C39-25A6-40A1-ABD6-3D094C9B0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4BAFF08-CCD2-4D50-A410-3BCF2A9BD6D8}"/>
              </a:ext>
            </a:extLst>
          </p:cNvPr>
          <p:cNvSpPr txBox="1"/>
          <p:nvPr/>
        </p:nvSpPr>
        <p:spPr>
          <a:xfrm>
            <a:off x="456341" y="290719"/>
            <a:ext cx="3291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BUNGALOV MONICA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564CA8-AA36-4B4E-AFD9-1DA54EF58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3" y="762503"/>
            <a:ext cx="4074199" cy="307711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03C18B-3797-4DFC-867C-9F3E3CCB8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494" y="239283"/>
            <a:ext cx="3555048" cy="39823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6C894AC-93FC-41D7-9985-CFB4791FA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35" y="3534259"/>
            <a:ext cx="4006257" cy="303302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AF4B6C6-5054-47E1-9F7A-583EE36CB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896" y="2621996"/>
            <a:ext cx="2556327" cy="348167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A77D899-6240-4D79-95B5-9F2A591A3DBA}"/>
              </a:ext>
            </a:extLst>
          </p:cNvPr>
          <p:cNvSpPr txBox="1"/>
          <p:nvPr/>
        </p:nvSpPr>
        <p:spPr>
          <a:xfrm>
            <a:off x="3974507" y="917306"/>
            <a:ext cx="420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Tento bungalov se nachází na písečné soukromé pláži. Hodí se spíše pro páry, které si chtějí dopřát romantický pobyt. Dopřeje vám odpočinek, na který dlouho nezapomenete.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6B8B717-420B-4101-A0FD-8DFDAC78D86A}"/>
              </a:ext>
            </a:extLst>
          </p:cNvPr>
          <p:cNvSpPr txBox="1"/>
          <p:nvPr/>
        </p:nvSpPr>
        <p:spPr>
          <a:xfrm>
            <a:off x="6244644" y="4190994"/>
            <a:ext cx="5039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Součástí bungalovu je bazén s terasou a příjemným posezením. Zaručujeme vám, že se budete chtít na tak krásné a tiché místo s průzračným oceánem určitě vrátit. Těšíme se na vás!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DA2FF6C-1D9A-4066-BDD0-F6A8050FCBC9}"/>
              </a:ext>
            </a:extLst>
          </p:cNvPr>
          <p:cNvSpPr txBox="1"/>
          <p:nvPr/>
        </p:nvSpPr>
        <p:spPr>
          <a:xfrm>
            <a:off x="8764464" y="6022543"/>
            <a:ext cx="319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Cena za 6 nocí 109. 999,-</a:t>
            </a:r>
            <a:endParaRPr lang="cs-CZ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21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64FE191-B707-4CED-9BD3-4BB2B0711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9456A32-DE8E-4387-B455-3234B3A7860D}"/>
              </a:ext>
            </a:extLst>
          </p:cNvPr>
          <p:cNvSpPr txBox="1"/>
          <p:nvPr/>
        </p:nvSpPr>
        <p:spPr>
          <a:xfrm>
            <a:off x="553674" y="226503"/>
            <a:ext cx="3897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BUNGALOV CATHERINE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4525BF7-7D1D-4BE7-B903-B72620AAA4B3}"/>
              </a:ext>
            </a:extLst>
          </p:cNvPr>
          <p:cNvSpPr txBox="1"/>
          <p:nvPr/>
        </p:nvSpPr>
        <p:spPr>
          <a:xfrm>
            <a:off x="4491253" y="514593"/>
            <a:ext cx="5332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Požitek ze soukromého prostoru s oddělenou ložnicí a obývacím pokojem, zatímco posuvné skleněné dveře od podlahy ke stropu se plně otevírají čerstvému mořskému vzduchu. </a:t>
            </a:r>
            <a:endParaRPr lang="cs-CZ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7601F18-8926-40E8-9EA3-053CD89FC36A}"/>
              </a:ext>
            </a:extLst>
          </p:cNvPr>
          <p:cNvSpPr txBox="1"/>
          <p:nvPr/>
        </p:nvSpPr>
        <p:spPr>
          <a:xfrm>
            <a:off x="4995644" y="4349940"/>
            <a:ext cx="4664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Bungalov nabízí venkovní koupelnu. Dále vám nabízíme venkovní bazén s výhledem na krásnou písčitou pláž a příjemným posezením na terase. Přeje vám příjemný pobyt v tomto bungalovu a těšíme se na vás.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BD8354D-46A7-4F6C-A2F6-9216F6CFB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86" y="875185"/>
            <a:ext cx="4438413" cy="28035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1470991-C780-4ACA-B641-88FAF6808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74" y="3804233"/>
            <a:ext cx="4533251" cy="28631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0D90663-AE6F-4EEB-AFEB-45380001D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37" y="2044443"/>
            <a:ext cx="3475021" cy="23959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D6B63CC-DAAB-4AFD-91D4-19871A442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999" y="1560126"/>
            <a:ext cx="3670016" cy="252529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96423E4-3294-4FA0-9E13-661EF1448CC3}"/>
              </a:ext>
            </a:extLst>
          </p:cNvPr>
          <p:cNvSpPr txBox="1"/>
          <p:nvPr/>
        </p:nvSpPr>
        <p:spPr>
          <a:xfrm>
            <a:off x="8506437" y="6117870"/>
            <a:ext cx="29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</a:t>
            </a:r>
            <a:r>
              <a:rPr lang="pl-PL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CENA ZA 6 NOCÍ 116. 999,-</a:t>
            </a:r>
            <a:endParaRPr lang="cs-CZ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407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8B7A0532-0254-435C-93FB-3017EFFD2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09679CD-A264-4FE8-AFCE-394FFAFE5136}"/>
              </a:ext>
            </a:extLst>
          </p:cNvPr>
          <p:cNvSpPr txBox="1"/>
          <p:nvPr/>
        </p:nvSpPr>
        <p:spPr>
          <a:xfrm>
            <a:off x="3003259" y="287688"/>
            <a:ext cx="6433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VÍTÁME VÁS V NAŠEM BARU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CE36EAA-BF0D-4DDE-B897-52C5C00BB346}"/>
              </a:ext>
            </a:extLst>
          </p:cNvPr>
          <p:cNvSpPr txBox="1"/>
          <p:nvPr/>
        </p:nvSpPr>
        <p:spPr>
          <a:xfrm>
            <a:off x="1459527" y="1237426"/>
            <a:ext cx="847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Založen v roce 2021,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Blue </a:t>
            </a:r>
            <a:r>
              <a:rPr lang="cs-CZ" dirty="0" err="1">
                <a:solidFill>
                  <a:schemeClr val="bg1"/>
                </a:solidFill>
              </a:rPr>
              <a:t>Cliff</a:t>
            </a:r>
            <a:r>
              <a:rPr lang="cs-CZ" dirty="0">
                <a:solidFill>
                  <a:schemeClr val="bg1"/>
                </a:solidFill>
              </a:rPr>
              <a:t> se stal centrem zábavy na Maledivách díky svému jedinečnému postavení. Unikátní zážitek s podmořským světem. Pojďte se s námi napít!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65DB276-70D5-4B87-B1F1-918B48FD8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6" y="1959673"/>
            <a:ext cx="4330130" cy="27063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A5FE85E-94FC-4E43-B201-B6D38C589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96" y="1991146"/>
            <a:ext cx="3221581" cy="270695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8A0D0A9-FA08-4F1F-A0D2-CBB53D016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66" y="1968680"/>
            <a:ext cx="2729417" cy="27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329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E51A0067E2B564F8FE70C9FBD860006" ma:contentTypeVersion="9" ma:contentTypeDescription="Vytvoří nový dokument" ma:contentTypeScope="" ma:versionID="e65d449d08de5e84370f62f72301f5ca">
  <xsd:schema xmlns:xsd="http://www.w3.org/2001/XMLSchema" xmlns:xs="http://www.w3.org/2001/XMLSchema" xmlns:p="http://schemas.microsoft.com/office/2006/metadata/properties" xmlns:ns2="13ada991-0fd6-48ee-a438-91791742377c" xmlns:ns3="948139cb-4fcc-4519-b9bf-1ddab5775639" targetNamespace="http://schemas.microsoft.com/office/2006/metadata/properties" ma:root="true" ma:fieldsID="57ee49822a700bf634049895f9388f02" ns2:_="" ns3:_="">
    <xsd:import namespace="13ada991-0fd6-48ee-a438-91791742377c"/>
    <xsd:import namespace="948139cb-4fcc-4519-b9bf-1ddab57756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ada991-0fd6-48ee-a438-917917423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ab3305b5-1e8c-4a2a-b664-fca07737c5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139cb-4fcc-4519-b9bf-1ddab577563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120a685-401d-42fb-886b-1ce414414235}" ma:internalName="TaxCatchAll" ma:showField="CatchAllData" ma:web="948139cb-4fcc-4519-b9bf-1ddab57756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8139cb-4fcc-4519-b9bf-1ddab5775639" xsi:nil="true"/>
    <lcf76f155ced4ddcb4097134ff3c332f xmlns="13ada991-0fd6-48ee-a438-91791742377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47E674-0E66-42E9-8676-52DA00B0C9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ada991-0fd6-48ee-a438-91791742377c"/>
    <ds:schemaRef ds:uri="948139cb-4fcc-4519-b9bf-1ddab57756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EF18E2-D80D-4969-AA92-D96AE5755F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37FBC9-3ABC-4A13-B862-47F76C91F421}">
  <ds:schemaRefs>
    <ds:schemaRef ds:uri="http://www.w3.org/XML/1998/namespace"/>
    <ds:schemaRef ds:uri="http://purl.org/dc/dcmitype/"/>
    <ds:schemaRef ds:uri="13ada991-0fd6-48ee-a438-91791742377c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948139cb-4fcc-4519-b9bf-1ddab577563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472</Words>
  <Application>Microsoft Office PowerPoint</Application>
  <PresentationFormat>Širokoúhlá obrazovka</PresentationFormat>
  <Paragraphs>45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Monika Koubová</dc:creator>
  <cp:lastModifiedBy>Radek Maxa</cp:lastModifiedBy>
  <cp:revision>38</cp:revision>
  <dcterms:created xsi:type="dcterms:W3CDTF">2022-09-08T09:10:28Z</dcterms:created>
  <dcterms:modified xsi:type="dcterms:W3CDTF">2022-11-24T10:55:54Z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0x0101005E51A0067E2B564F8FE70C9FBD860006</vt:lpwstr>
  </property>
</Properties>
</file>