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HuyBts/DKaTaTpKX8YhjL8iHi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1.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10.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2.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3.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4.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imka%205.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6.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7.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&#237;mka%208.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a%20Ko&#269;alkov&#225;\Downloads\Prezent&#225;cia\Snimka%209.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ímka 1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ímka 10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ímka 2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ímka 3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7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ímka 4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25366" y="4899025"/>
            <a:ext cx="225366" cy="244475"/>
          </a:xfrm>
          <a:prstGeom prst="rect">
            <a:avLst/>
          </a:prstGeom>
        </p:spPr>
      </p:pic>
    </p:spTree>
  </p:cSld>
  <p:clrMapOvr>
    <a:masterClrMapping/>
  </p:clrMapOvr>
  <p:transition advTm="14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imka 5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2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ímka 6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2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ímka 7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ímka 8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6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imka 9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244475" y="48990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Předvádění na obrazovce (16:9)</PresentationFormat>
  <Paragraphs>0</Paragraphs>
  <Slides>10</Slides>
  <Notes>10</Notes>
  <HiddenSlides>0</HiddenSlides>
  <MMClips>10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Maxa</dc:creator>
  <cp:lastModifiedBy>Radek Maxa</cp:lastModifiedBy>
  <cp:revision>2</cp:revision>
  <dcterms:modified xsi:type="dcterms:W3CDTF">2022-11-23T23:40:05Z</dcterms:modified>
</cp:coreProperties>
</file>