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2" r:id="rId11"/>
    <p:sldId id="270" r:id="rId12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3443" autoAdjust="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5123F-DCAB-4C10-A919-AC002EC57B1E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8CF37260-F602-4874-9548-520A6C6A3925}">
      <dgm:prSet phldrT="[Text]"/>
      <dgm:spPr/>
      <dgm:t>
        <a:bodyPr/>
        <a:lstStyle/>
        <a:p>
          <a:r>
            <a:rPr lang="sk-SK" dirty="0"/>
            <a:t>Hlavný manažér (1)</a:t>
          </a:r>
        </a:p>
      </dgm:t>
    </dgm:pt>
    <dgm:pt modelId="{8A9AB9C0-A5CF-4F53-BF7F-FDD7F68EF382}" type="parTrans" cxnId="{885F6F5B-AF2A-407A-A39F-78C6DFEA4834}">
      <dgm:prSet/>
      <dgm:spPr/>
      <dgm:t>
        <a:bodyPr/>
        <a:lstStyle/>
        <a:p>
          <a:endParaRPr lang="sk-SK"/>
        </a:p>
      </dgm:t>
    </dgm:pt>
    <dgm:pt modelId="{673F206A-BB5C-41B4-BE69-8B506AA2FAB8}" type="sibTrans" cxnId="{885F6F5B-AF2A-407A-A39F-78C6DFEA4834}">
      <dgm:prSet/>
      <dgm:spPr/>
      <dgm:t>
        <a:bodyPr/>
        <a:lstStyle/>
        <a:p>
          <a:endParaRPr lang="sk-SK"/>
        </a:p>
      </dgm:t>
    </dgm:pt>
    <dgm:pt modelId="{79924ABB-2CC8-4F91-8007-120542CFFFED}">
      <dgm:prSet phldrT="[Text]"/>
      <dgm:spPr/>
      <dgm:t>
        <a:bodyPr/>
        <a:lstStyle/>
        <a:p>
          <a:r>
            <a:rPr lang="sk-SK" dirty="0"/>
            <a:t>Marketingové oddelenie (3)</a:t>
          </a:r>
        </a:p>
      </dgm:t>
    </dgm:pt>
    <dgm:pt modelId="{52DD2B97-9856-487F-9A68-53E7B9CB6458}" type="parTrans" cxnId="{03D9B1DF-E2DB-4D24-9F7A-01B2C646DBDB}">
      <dgm:prSet/>
      <dgm:spPr/>
      <dgm:t>
        <a:bodyPr/>
        <a:lstStyle/>
        <a:p>
          <a:endParaRPr lang="sk-SK"/>
        </a:p>
      </dgm:t>
    </dgm:pt>
    <dgm:pt modelId="{46AC1DF4-EBC1-4571-B55E-15BC133E7B5F}" type="sibTrans" cxnId="{03D9B1DF-E2DB-4D24-9F7A-01B2C646DBDB}">
      <dgm:prSet/>
      <dgm:spPr/>
      <dgm:t>
        <a:bodyPr/>
        <a:lstStyle/>
        <a:p>
          <a:endParaRPr lang="sk-SK"/>
        </a:p>
      </dgm:t>
    </dgm:pt>
    <dgm:pt modelId="{0D386019-876E-42E3-8593-58C688CDE629}">
      <dgm:prSet phldrT="[Text]"/>
      <dgm:spPr/>
      <dgm:t>
        <a:bodyPr/>
        <a:lstStyle/>
        <a:p>
          <a:r>
            <a:rPr lang="sk-SK" dirty="0"/>
            <a:t>Mzdové a personálne oddelenie (2)</a:t>
          </a:r>
        </a:p>
      </dgm:t>
    </dgm:pt>
    <dgm:pt modelId="{BA8060DC-7A9A-493B-84BC-310203682A37}" type="parTrans" cxnId="{6D3D63B9-1F8B-49CF-9499-999E4FD82304}">
      <dgm:prSet/>
      <dgm:spPr/>
      <dgm:t>
        <a:bodyPr/>
        <a:lstStyle/>
        <a:p>
          <a:endParaRPr lang="sk-SK"/>
        </a:p>
      </dgm:t>
    </dgm:pt>
    <dgm:pt modelId="{D1B12D2B-C527-4ACD-A271-1FEC4EF01C16}" type="sibTrans" cxnId="{6D3D63B9-1F8B-49CF-9499-999E4FD82304}">
      <dgm:prSet/>
      <dgm:spPr/>
      <dgm:t>
        <a:bodyPr/>
        <a:lstStyle/>
        <a:p>
          <a:endParaRPr lang="sk-SK"/>
        </a:p>
      </dgm:t>
    </dgm:pt>
    <dgm:pt modelId="{4D75D487-0C35-4A67-9CC2-03234E1D7037}">
      <dgm:prSet phldrT="[Text]"/>
      <dgm:spPr/>
      <dgm:t>
        <a:bodyPr/>
        <a:lstStyle/>
        <a:p>
          <a:r>
            <a:rPr lang="sk-SK" dirty="0"/>
            <a:t>Logistický servis (4) a letecká doprava DHL (5)</a:t>
          </a:r>
        </a:p>
      </dgm:t>
    </dgm:pt>
    <dgm:pt modelId="{959C3DC0-FF0B-4320-899E-B88A0DC617F0}" type="parTrans" cxnId="{D2CAB68D-96E6-4B2D-B55C-0D968EA43CE4}">
      <dgm:prSet/>
      <dgm:spPr/>
      <dgm:t>
        <a:bodyPr/>
        <a:lstStyle/>
        <a:p>
          <a:endParaRPr lang="sk-SK"/>
        </a:p>
      </dgm:t>
    </dgm:pt>
    <dgm:pt modelId="{0E056A18-BE91-4073-AA43-E938A2315E2F}" type="sibTrans" cxnId="{D2CAB68D-96E6-4B2D-B55C-0D968EA43CE4}">
      <dgm:prSet/>
      <dgm:spPr/>
      <dgm:t>
        <a:bodyPr/>
        <a:lstStyle/>
        <a:p>
          <a:endParaRPr lang="sk-SK"/>
        </a:p>
      </dgm:t>
    </dgm:pt>
    <dgm:pt modelId="{C18ACEB6-BE0F-487C-B48F-73711F5107D4}">
      <dgm:prSet/>
      <dgm:spPr/>
      <dgm:t>
        <a:bodyPr/>
        <a:lstStyle/>
        <a:p>
          <a:r>
            <a:rPr lang="sk-SK" dirty="0"/>
            <a:t>Manažér predajní (1)</a:t>
          </a:r>
        </a:p>
      </dgm:t>
    </dgm:pt>
    <dgm:pt modelId="{792952DE-7C10-4B7A-8042-D7BEDDB2EE26}" type="parTrans" cxnId="{E5C50C42-23E5-443D-A0C6-67DEDB79BB85}">
      <dgm:prSet/>
      <dgm:spPr/>
      <dgm:t>
        <a:bodyPr/>
        <a:lstStyle/>
        <a:p>
          <a:endParaRPr lang="sk-SK"/>
        </a:p>
      </dgm:t>
    </dgm:pt>
    <dgm:pt modelId="{93FC14B6-7560-4CF2-84D2-122CBA6E454B}" type="sibTrans" cxnId="{E5C50C42-23E5-443D-A0C6-67DEDB79BB85}">
      <dgm:prSet/>
      <dgm:spPr/>
      <dgm:t>
        <a:bodyPr/>
        <a:lstStyle/>
        <a:p>
          <a:endParaRPr lang="sk-SK"/>
        </a:p>
      </dgm:t>
    </dgm:pt>
    <dgm:pt modelId="{9DF21D45-8A78-46E3-BB50-5952380BF34B}">
      <dgm:prSet/>
      <dgm:spPr/>
      <dgm:t>
        <a:bodyPr/>
        <a:lstStyle/>
        <a:p>
          <a:r>
            <a:rPr lang="sk-SK" dirty="0" err="1"/>
            <a:t>Baristi</a:t>
          </a:r>
          <a:r>
            <a:rPr lang="sk-SK" dirty="0"/>
            <a:t> a predajcovia (6)</a:t>
          </a:r>
        </a:p>
      </dgm:t>
    </dgm:pt>
    <dgm:pt modelId="{C6956B26-D996-49A1-A803-A8B77ED3C386}" type="parTrans" cxnId="{4466D05B-BC81-4E64-B311-7AFB726060B6}">
      <dgm:prSet/>
      <dgm:spPr/>
      <dgm:t>
        <a:bodyPr/>
        <a:lstStyle/>
        <a:p>
          <a:endParaRPr lang="sk-SK"/>
        </a:p>
      </dgm:t>
    </dgm:pt>
    <dgm:pt modelId="{DB4743A2-034C-4C44-A7B5-D5A6AE13B814}" type="sibTrans" cxnId="{4466D05B-BC81-4E64-B311-7AFB726060B6}">
      <dgm:prSet/>
      <dgm:spPr/>
      <dgm:t>
        <a:bodyPr/>
        <a:lstStyle/>
        <a:p>
          <a:endParaRPr lang="sk-SK"/>
        </a:p>
      </dgm:t>
    </dgm:pt>
    <dgm:pt modelId="{1A968D43-3BE7-4844-91CA-E67D287847D1}">
      <dgm:prSet/>
      <dgm:spPr/>
      <dgm:t>
        <a:bodyPr/>
        <a:lstStyle/>
        <a:p>
          <a:r>
            <a:rPr lang="sk-SK" dirty="0"/>
            <a:t>Pražiari našej kávy (3)</a:t>
          </a:r>
        </a:p>
      </dgm:t>
    </dgm:pt>
    <dgm:pt modelId="{CB21289D-7A11-49EF-8CDD-099F968FC504}" type="parTrans" cxnId="{F7BE76C9-3F16-49C4-8F26-16771C73A12A}">
      <dgm:prSet/>
      <dgm:spPr/>
      <dgm:t>
        <a:bodyPr/>
        <a:lstStyle/>
        <a:p>
          <a:endParaRPr lang="sk-SK"/>
        </a:p>
      </dgm:t>
    </dgm:pt>
    <dgm:pt modelId="{7BBA5F1E-6585-4439-90BC-4D7A4ACB454E}" type="sibTrans" cxnId="{F7BE76C9-3F16-49C4-8F26-16771C73A12A}">
      <dgm:prSet/>
      <dgm:spPr/>
      <dgm:t>
        <a:bodyPr/>
        <a:lstStyle/>
        <a:p>
          <a:endParaRPr lang="sk-SK"/>
        </a:p>
      </dgm:t>
    </dgm:pt>
    <dgm:pt modelId="{4594006A-3027-4488-9F96-23FB2892FE93}" type="pres">
      <dgm:prSet presAssocID="{66A5123F-DCAB-4C10-A919-AC002EC57B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77D5F2-994C-4A55-ABD5-2EB2B0BC1E79}" type="pres">
      <dgm:prSet presAssocID="{8CF37260-F602-4874-9548-520A6C6A3925}" presName="hierRoot1" presStyleCnt="0">
        <dgm:presLayoutVars>
          <dgm:hierBranch val="init"/>
        </dgm:presLayoutVars>
      </dgm:prSet>
      <dgm:spPr/>
    </dgm:pt>
    <dgm:pt modelId="{1E58984F-92DA-4D9D-A824-780BA97103BB}" type="pres">
      <dgm:prSet presAssocID="{8CF37260-F602-4874-9548-520A6C6A3925}" presName="rootComposite1" presStyleCnt="0"/>
      <dgm:spPr/>
    </dgm:pt>
    <dgm:pt modelId="{BCCB1CA2-EB39-42E2-B107-85E94FC011B8}" type="pres">
      <dgm:prSet presAssocID="{8CF37260-F602-4874-9548-520A6C6A3925}" presName="rootText1" presStyleLbl="node0" presStyleIdx="0" presStyleCnt="1">
        <dgm:presLayoutVars>
          <dgm:chPref val="3"/>
        </dgm:presLayoutVars>
      </dgm:prSet>
      <dgm:spPr/>
    </dgm:pt>
    <dgm:pt modelId="{63FC6522-EA5A-4074-98CC-3F50E9F20A13}" type="pres">
      <dgm:prSet presAssocID="{8CF37260-F602-4874-9548-520A6C6A3925}" presName="rootConnector1" presStyleLbl="node1" presStyleIdx="0" presStyleCnt="0"/>
      <dgm:spPr/>
    </dgm:pt>
    <dgm:pt modelId="{A492C870-181C-4745-B5AC-29EE469D5CF3}" type="pres">
      <dgm:prSet presAssocID="{8CF37260-F602-4874-9548-520A6C6A3925}" presName="hierChild2" presStyleCnt="0"/>
      <dgm:spPr/>
    </dgm:pt>
    <dgm:pt modelId="{D2D06EB6-5F8A-4AD1-9819-6BDADCD4A163}" type="pres">
      <dgm:prSet presAssocID="{52DD2B97-9856-487F-9A68-53E7B9CB6458}" presName="Name37" presStyleLbl="parChTrans1D2" presStyleIdx="0" presStyleCnt="5"/>
      <dgm:spPr/>
    </dgm:pt>
    <dgm:pt modelId="{DA506190-8BC7-43BA-A7BE-155797560349}" type="pres">
      <dgm:prSet presAssocID="{79924ABB-2CC8-4F91-8007-120542CFFFED}" presName="hierRoot2" presStyleCnt="0">
        <dgm:presLayoutVars>
          <dgm:hierBranch val="init"/>
        </dgm:presLayoutVars>
      </dgm:prSet>
      <dgm:spPr/>
    </dgm:pt>
    <dgm:pt modelId="{234B64ED-5265-4BAB-AA63-778A2D6EDE13}" type="pres">
      <dgm:prSet presAssocID="{79924ABB-2CC8-4F91-8007-120542CFFFED}" presName="rootComposite" presStyleCnt="0"/>
      <dgm:spPr/>
    </dgm:pt>
    <dgm:pt modelId="{893EBFEE-628E-458C-AD8B-36A97A639A01}" type="pres">
      <dgm:prSet presAssocID="{79924ABB-2CC8-4F91-8007-120542CFFFED}" presName="rootText" presStyleLbl="node2" presStyleIdx="0" presStyleCnt="5">
        <dgm:presLayoutVars>
          <dgm:chPref val="3"/>
        </dgm:presLayoutVars>
      </dgm:prSet>
      <dgm:spPr/>
    </dgm:pt>
    <dgm:pt modelId="{1417FC24-1383-4E25-8768-70D2E847F814}" type="pres">
      <dgm:prSet presAssocID="{79924ABB-2CC8-4F91-8007-120542CFFFED}" presName="rootConnector" presStyleLbl="node2" presStyleIdx="0" presStyleCnt="5"/>
      <dgm:spPr/>
    </dgm:pt>
    <dgm:pt modelId="{B10BBDBB-665F-4AE7-B8CA-692996D06DD9}" type="pres">
      <dgm:prSet presAssocID="{79924ABB-2CC8-4F91-8007-120542CFFFED}" presName="hierChild4" presStyleCnt="0"/>
      <dgm:spPr/>
    </dgm:pt>
    <dgm:pt modelId="{9CD64A6E-0503-45F8-A4CD-5611BCDDD2B3}" type="pres">
      <dgm:prSet presAssocID="{79924ABB-2CC8-4F91-8007-120542CFFFED}" presName="hierChild5" presStyleCnt="0"/>
      <dgm:spPr/>
    </dgm:pt>
    <dgm:pt modelId="{AB5019C7-9AB6-49DF-A720-5716FE9A27EB}" type="pres">
      <dgm:prSet presAssocID="{BA8060DC-7A9A-493B-84BC-310203682A37}" presName="Name37" presStyleLbl="parChTrans1D2" presStyleIdx="1" presStyleCnt="5"/>
      <dgm:spPr/>
    </dgm:pt>
    <dgm:pt modelId="{77A9D4B3-720A-4A8C-91D5-F24FC04F2F0F}" type="pres">
      <dgm:prSet presAssocID="{0D386019-876E-42E3-8593-58C688CDE629}" presName="hierRoot2" presStyleCnt="0">
        <dgm:presLayoutVars>
          <dgm:hierBranch val="init"/>
        </dgm:presLayoutVars>
      </dgm:prSet>
      <dgm:spPr/>
    </dgm:pt>
    <dgm:pt modelId="{7180D48E-68CA-49D6-9230-CE83CB909DBE}" type="pres">
      <dgm:prSet presAssocID="{0D386019-876E-42E3-8593-58C688CDE629}" presName="rootComposite" presStyleCnt="0"/>
      <dgm:spPr/>
    </dgm:pt>
    <dgm:pt modelId="{9C2A6D8D-B860-4022-AF82-DB9F52646D8F}" type="pres">
      <dgm:prSet presAssocID="{0D386019-876E-42E3-8593-58C688CDE629}" presName="rootText" presStyleLbl="node2" presStyleIdx="1" presStyleCnt="5">
        <dgm:presLayoutVars>
          <dgm:chPref val="3"/>
        </dgm:presLayoutVars>
      </dgm:prSet>
      <dgm:spPr/>
    </dgm:pt>
    <dgm:pt modelId="{0FA1881B-0B4B-46B8-B35A-5671952F0676}" type="pres">
      <dgm:prSet presAssocID="{0D386019-876E-42E3-8593-58C688CDE629}" presName="rootConnector" presStyleLbl="node2" presStyleIdx="1" presStyleCnt="5"/>
      <dgm:spPr/>
    </dgm:pt>
    <dgm:pt modelId="{903053B2-B1B7-408F-8E44-38898EC7C437}" type="pres">
      <dgm:prSet presAssocID="{0D386019-876E-42E3-8593-58C688CDE629}" presName="hierChild4" presStyleCnt="0"/>
      <dgm:spPr/>
    </dgm:pt>
    <dgm:pt modelId="{AE9AD21D-AC94-45C7-BFAA-2210190194EC}" type="pres">
      <dgm:prSet presAssocID="{0D386019-876E-42E3-8593-58C688CDE629}" presName="hierChild5" presStyleCnt="0"/>
      <dgm:spPr/>
    </dgm:pt>
    <dgm:pt modelId="{D5B442F7-A0ED-4E5F-9E0E-F06768E94303}" type="pres">
      <dgm:prSet presAssocID="{959C3DC0-FF0B-4320-899E-B88A0DC617F0}" presName="Name37" presStyleLbl="parChTrans1D2" presStyleIdx="2" presStyleCnt="5"/>
      <dgm:spPr/>
    </dgm:pt>
    <dgm:pt modelId="{9677C066-2362-4B74-8E54-E86A5400F7C9}" type="pres">
      <dgm:prSet presAssocID="{4D75D487-0C35-4A67-9CC2-03234E1D7037}" presName="hierRoot2" presStyleCnt="0">
        <dgm:presLayoutVars>
          <dgm:hierBranch val="init"/>
        </dgm:presLayoutVars>
      </dgm:prSet>
      <dgm:spPr/>
    </dgm:pt>
    <dgm:pt modelId="{AA97745A-5F14-4450-B632-A24CB5AD335A}" type="pres">
      <dgm:prSet presAssocID="{4D75D487-0C35-4A67-9CC2-03234E1D7037}" presName="rootComposite" presStyleCnt="0"/>
      <dgm:spPr/>
    </dgm:pt>
    <dgm:pt modelId="{EF7AE9DB-F37D-4C86-AA7C-7AA96E40F419}" type="pres">
      <dgm:prSet presAssocID="{4D75D487-0C35-4A67-9CC2-03234E1D7037}" presName="rootText" presStyleLbl="node2" presStyleIdx="2" presStyleCnt="5">
        <dgm:presLayoutVars>
          <dgm:chPref val="3"/>
        </dgm:presLayoutVars>
      </dgm:prSet>
      <dgm:spPr/>
    </dgm:pt>
    <dgm:pt modelId="{D4CE21A1-4484-416B-AAD7-E7525FC708E9}" type="pres">
      <dgm:prSet presAssocID="{4D75D487-0C35-4A67-9CC2-03234E1D7037}" presName="rootConnector" presStyleLbl="node2" presStyleIdx="2" presStyleCnt="5"/>
      <dgm:spPr/>
    </dgm:pt>
    <dgm:pt modelId="{B6E91404-6747-4CAC-A2EE-6A199A88EECA}" type="pres">
      <dgm:prSet presAssocID="{4D75D487-0C35-4A67-9CC2-03234E1D7037}" presName="hierChild4" presStyleCnt="0"/>
      <dgm:spPr/>
    </dgm:pt>
    <dgm:pt modelId="{7AEF3F58-3E66-4182-812F-E75FC2969EC5}" type="pres">
      <dgm:prSet presAssocID="{4D75D487-0C35-4A67-9CC2-03234E1D7037}" presName="hierChild5" presStyleCnt="0"/>
      <dgm:spPr/>
    </dgm:pt>
    <dgm:pt modelId="{6A25E11E-DDAB-48D0-9024-AE8FE9701D49}" type="pres">
      <dgm:prSet presAssocID="{CB21289D-7A11-49EF-8CDD-099F968FC504}" presName="Name37" presStyleLbl="parChTrans1D2" presStyleIdx="3" presStyleCnt="5"/>
      <dgm:spPr/>
    </dgm:pt>
    <dgm:pt modelId="{B258DE9E-A1E2-485A-BE34-E65E72762B1C}" type="pres">
      <dgm:prSet presAssocID="{1A968D43-3BE7-4844-91CA-E67D287847D1}" presName="hierRoot2" presStyleCnt="0">
        <dgm:presLayoutVars>
          <dgm:hierBranch val="init"/>
        </dgm:presLayoutVars>
      </dgm:prSet>
      <dgm:spPr/>
    </dgm:pt>
    <dgm:pt modelId="{CEFA21B3-FFA8-471E-8C7F-FB8D97FB7DCE}" type="pres">
      <dgm:prSet presAssocID="{1A968D43-3BE7-4844-91CA-E67D287847D1}" presName="rootComposite" presStyleCnt="0"/>
      <dgm:spPr/>
    </dgm:pt>
    <dgm:pt modelId="{90B0B738-C58C-43B1-83F7-2FAFCD09ED54}" type="pres">
      <dgm:prSet presAssocID="{1A968D43-3BE7-4844-91CA-E67D287847D1}" presName="rootText" presStyleLbl="node2" presStyleIdx="3" presStyleCnt="5">
        <dgm:presLayoutVars>
          <dgm:chPref val="3"/>
        </dgm:presLayoutVars>
      </dgm:prSet>
      <dgm:spPr/>
    </dgm:pt>
    <dgm:pt modelId="{E6B66848-F9D7-46F8-8211-04299D9AAF88}" type="pres">
      <dgm:prSet presAssocID="{1A968D43-3BE7-4844-91CA-E67D287847D1}" presName="rootConnector" presStyleLbl="node2" presStyleIdx="3" presStyleCnt="5"/>
      <dgm:spPr/>
    </dgm:pt>
    <dgm:pt modelId="{D568797F-C0D5-4631-97E5-4759E5AB6FC5}" type="pres">
      <dgm:prSet presAssocID="{1A968D43-3BE7-4844-91CA-E67D287847D1}" presName="hierChild4" presStyleCnt="0"/>
      <dgm:spPr/>
    </dgm:pt>
    <dgm:pt modelId="{F31E23F6-E557-4CCA-8A1E-D2CACDCAB4A3}" type="pres">
      <dgm:prSet presAssocID="{1A968D43-3BE7-4844-91CA-E67D287847D1}" presName="hierChild5" presStyleCnt="0"/>
      <dgm:spPr/>
    </dgm:pt>
    <dgm:pt modelId="{10062B03-BA33-4855-BB64-330F8819C23D}" type="pres">
      <dgm:prSet presAssocID="{792952DE-7C10-4B7A-8042-D7BEDDB2EE26}" presName="Name37" presStyleLbl="parChTrans1D2" presStyleIdx="4" presStyleCnt="5"/>
      <dgm:spPr/>
    </dgm:pt>
    <dgm:pt modelId="{B7A8441A-FC8A-4646-9398-EA148E7C785D}" type="pres">
      <dgm:prSet presAssocID="{C18ACEB6-BE0F-487C-B48F-73711F5107D4}" presName="hierRoot2" presStyleCnt="0">
        <dgm:presLayoutVars>
          <dgm:hierBranch val="init"/>
        </dgm:presLayoutVars>
      </dgm:prSet>
      <dgm:spPr/>
    </dgm:pt>
    <dgm:pt modelId="{F5A6E069-56C4-4362-BDCF-F1EE1B9D9BD8}" type="pres">
      <dgm:prSet presAssocID="{C18ACEB6-BE0F-487C-B48F-73711F5107D4}" presName="rootComposite" presStyleCnt="0"/>
      <dgm:spPr/>
    </dgm:pt>
    <dgm:pt modelId="{F3E8B006-2D4B-47B0-B48C-13DCBC9D1DF2}" type="pres">
      <dgm:prSet presAssocID="{C18ACEB6-BE0F-487C-B48F-73711F5107D4}" presName="rootText" presStyleLbl="node2" presStyleIdx="4" presStyleCnt="5">
        <dgm:presLayoutVars>
          <dgm:chPref val="3"/>
        </dgm:presLayoutVars>
      </dgm:prSet>
      <dgm:spPr/>
    </dgm:pt>
    <dgm:pt modelId="{080F7C7A-8177-4EB8-BE22-3FD0A5DD1486}" type="pres">
      <dgm:prSet presAssocID="{C18ACEB6-BE0F-487C-B48F-73711F5107D4}" presName="rootConnector" presStyleLbl="node2" presStyleIdx="4" presStyleCnt="5"/>
      <dgm:spPr/>
    </dgm:pt>
    <dgm:pt modelId="{457CCDAF-CD96-4115-83E2-D1794971DE41}" type="pres">
      <dgm:prSet presAssocID="{C18ACEB6-BE0F-487C-B48F-73711F5107D4}" presName="hierChild4" presStyleCnt="0"/>
      <dgm:spPr/>
    </dgm:pt>
    <dgm:pt modelId="{6FC1EC37-A8F4-4A55-A851-AD88F3866E3B}" type="pres">
      <dgm:prSet presAssocID="{C6956B26-D996-49A1-A803-A8B77ED3C386}" presName="Name37" presStyleLbl="parChTrans1D3" presStyleIdx="0" presStyleCnt="1"/>
      <dgm:spPr/>
    </dgm:pt>
    <dgm:pt modelId="{B5BFD838-1C39-41FA-9A39-FCE727F89A74}" type="pres">
      <dgm:prSet presAssocID="{9DF21D45-8A78-46E3-BB50-5952380BF34B}" presName="hierRoot2" presStyleCnt="0">
        <dgm:presLayoutVars>
          <dgm:hierBranch val="init"/>
        </dgm:presLayoutVars>
      </dgm:prSet>
      <dgm:spPr/>
    </dgm:pt>
    <dgm:pt modelId="{278A7158-5940-46DD-A866-428CAEFF3289}" type="pres">
      <dgm:prSet presAssocID="{9DF21D45-8A78-46E3-BB50-5952380BF34B}" presName="rootComposite" presStyleCnt="0"/>
      <dgm:spPr/>
    </dgm:pt>
    <dgm:pt modelId="{8007C422-F5E0-4205-8843-5B02B5B6B4FB}" type="pres">
      <dgm:prSet presAssocID="{9DF21D45-8A78-46E3-BB50-5952380BF34B}" presName="rootText" presStyleLbl="node3" presStyleIdx="0" presStyleCnt="1">
        <dgm:presLayoutVars>
          <dgm:chPref val="3"/>
        </dgm:presLayoutVars>
      </dgm:prSet>
      <dgm:spPr/>
    </dgm:pt>
    <dgm:pt modelId="{41DCF0A0-A78C-4F68-8852-931E77A7BEAC}" type="pres">
      <dgm:prSet presAssocID="{9DF21D45-8A78-46E3-BB50-5952380BF34B}" presName="rootConnector" presStyleLbl="node3" presStyleIdx="0" presStyleCnt="1"/>
      <dgm:spPr/>
    </dgm:pt>
    <dgm:pt modelId="{41A7B09F-06CC-4D92-B937-5E65673CD02C}" type="pres">
      <dgm:prSet presAssocID="{9DF21D45-8A78-46E3-BB50-5952380BF34B}" presName="hierChild4" presStyleCnt="0"/>
      <dgm:spPr/>
    </dgm:pt>
    <dgm:pt modelId="{2AD3056E-9C05-4CCD-BB3B-ECF6B1376E21}" type="pres">
      <dgm:prSet presAssocID="{9DF21D45-8A78-46E3-BB50-5952380BF34B}" presName="hierChild5" presStyleCnt="0"/>
      <dgm:spPr/>
    </dgm:pt>
    <dgm:pt modelId="{949DC8C6-1506-4048-BEAB-9158FD67ADD9}" type="pres">
      <dgm:prSet presAssocID="{C18ACEB6-BE0F-487C-B48F-73711F5107D4}" presName="hierChild5" presStyleCnt="0"/>
      <dgm:spPr/>
    </dgm:pt>
    <dgm:pt modelId="{C08F34EC-A393-4896-B90B-83BBE2B7054A}" type="pres">
      <dgm:prSet presAssocID="{8CF37260-F602-4874-9548-520A6C6A3925}" presName="hierChild3" presStyleCnt="0"/>
      <dgm:spPr/>
    </dgm:pt>
  </dgm:ptLst>
  <dgm:cxnLst>
    <dgm:cxn modelId="{E756E311-B520-43B4-B891-A44E2299ACA2}" type="presOf" srcId="{9DF21D45-8A78-46E3-BB50-5952380BF34B}" destId="{41DCF0A0-A78C-4F68-8852-931E77A7BEAC}" srcOrd="1" destOrd="0" presId="urn:microsoft.com/office/officeart/2005/8/layout/orgChart1"/>
    <dgm:cxn modelId="{53226221-451E-4131-B0F4-C922CE8EA8A6}" type="presOf" srcId="{C18ACEB6-BE0F-487C-B48F-73711F5107D4}" destId="{080F7C7A-8177-4EB8-BE22-3FD0A5DD1486}" srcOrd="1" destOrd="0" presId="urn:microsoft.com/office/officeart/2005/8/layout/orgChart1"/>
    <dgm:cxn modelId="{FA004722-B8A9-4DEE-AD6B-17FBD8C6BD83}" type="presOf" srcId="{79924ABB-2CC8-4F91-8007-120542CFFFED}" destId="{893EBFEE-628E-458C-AD8B-36A97A639A01}" srcOrd="0" destOrd="0" presId="urn:microsoft.com/office/officeart/2005/8/layout/orgChart1"/>
    <dgm:cxn modelId="{4C867722-2A1A-4F75-9517-C97919CC6127}" type="presOf" srcId="{66A5123F-DCAB-4C10-A919-AC002EC57B1E}" destId="{4594006A-3027-4488-9F96-23FB2892FE93}" srcOrd="0" destOrd="0" presId="urn:microsoft.com/office/officeart/2005/8/layout/orgChart1"/>
    <dgm:cxn modelId="{44DEF824-D965-4778-BE33-FBFD869CB0EC}" type="presOf" srcId="{C18ACEB6-BE0F-487C-B48F-73711F5107D4}" destId="{F3E8B006-2D4B-47B0-B48C-13DCBC9D1DF2}" srcOrd="0" destOrd="0" presId="urn:microsoft.com/office/officeart/2005/8/layout/orgChart1"/>
    <dgm:cxn modelId="{669F0F2F-5BE4-4F49-A6CA-0B40F508B493}" type="presOf" srcId="{8CF37260-F602-4874-9548-520A6C6A3925}" destId="{63FC6522-EA5A-4074-98CC-3F50E9F20A13}" srcOrd="1" destOrd="0" presId="urn:microsoft.com/office/officeart/2005/8/layout/orgChart1"/>
    <dgm:cxn modelId="{8A2F8234-9F1A-4834-996A-E2E10F06B83E}" type="presOf" srcId="{1A968D43-3BE7-4844-91CA-E67D287847D1}" destId="{90B0B738-C58C-43B1-83F7-2FAFCD09ED54}" srcOrd="0" destOrd="0" presId="urn:microsoft.com/office/officeart/2005/8/layout/orgChart1"/>
    <dgm:cxn modelId="{885F6F5B-AF2A-407A-A39F-78C6DFEA4834}" srcId="{66A5123F-DCAB-4C10-A919-AC002EC57B1E}" destId="{8CF37260-F602-4874-9548-520A6C6A3925}" srcOrd="0" destOrd="0" parTransId="{8A9AB9C0-A5CF-4F53-BF7F-FDD7F68EF382}" sibTransId="{673F206A-BB5C-41B4-BE69-8B506AA2FAB8}"/>
    <dgm:cxn modelId="{4466D05B-BC81-4E64-B311-7AFB726060B6}" srcId="{C18ACEB6-BE0F-487C-B48F-73711F5107D4}" destId="{9DF21D45-8A78-46E3-BB50-5952380BF34B}" srcOrd="0" destOrd="0" parTransId="{C6956B26-D996-49A1-A803-A8B77ED3C386}" sibTransId="{DB4743A2-034C-4C44-A7B5-D5A6AE13B814}"/>
    <dgm:cxn modelId="{A5A2DD5E-574C-4D64-823E-ABE0A8E99404}" type="presOf" srcId="{4D75D487-0C35-4A67-9CC2-03234E1D7037}" destId="{EF7AE9DB-F37D-4C86-AA7C-7AA96E40F419}" srcOrd="0" destOrd="0" presId="urn:microsoft.com/office/officeart/2005/8/layout/orgChart1"/>
    <dgm:cxn modelId="{E5C50C42-23E5-443D-A0C6-67DEDB79BB85}" srcId="{8CF37260-F602-4874-9548-520A6C6A3925}" destId="{C18ACEB6-BE0F-487C-B48F-73711F5107D4}" srcOrd="4" destOrd="0" parTransId="{792952DE-7C10-4B7A-8042-D7BEDDB2EE26}" sibTransId="{93FC14B6-7560-4CF2-84D2-122CBA6E454B}"/>
    <dgm:cxn modelId="{DEDEEB67-73D9-4F1A-867E-C4DCB7848EA7}" type="presOf" srcId="{4D75D487-0C35-4A67-9CC2-03234E1D7037}" destId="{D4CE21A1-4484-416B-AAD7-E7525FC708E9}" srcOrd="1" destOrd="0" presId="urn:microsoft.com/office/officeart/2005/8/layout/orgChart1"/>
    <dgm:cxn modelId="{CAAAAC6A-352D-4CCB-9251-B4B5909AE6FF}" type="presOf" srcId="{52DD2B97-9856-487F-9A68-53E7B9CB6458}" destId="{D2D06EB6-5F8A-4AD1-9819-6BDADCD4A163}" srcOrd="0" destOrd="0" presId="urn:microsoft.com/office/officeart/2005/8/layout/orgChart1"/>
    <dgm:cxn modelId="{8B5DBB4F-6CA6-4687-8739-BC85DCF3791D}" type="presOf" srcId="{C6956B26-D996-49A1-A803-A8B77ED3C386}" destId="{6FC1EC37-A8F4-4A55-A851-AD88F3866E3B}" srcOrd="0" destOrd="0" presId="urn:microsoft.com/office/officeart/2005/8/layout/orgChart1"/>
    <dgm:cxn modelId="{0369CA70-7113-46CA-8D1D-63A0A069252D}" type="presOf" srcId="{0D386019-876E-42E3-8593-58C688CDE629}" destId="{0FA1881B-0B4B-46B8-B35A-5671952F0676}" srcOrd="1" destOrd="0" presId="urn:microsoft.com/office/officeart/2005/8/layout/orgChart1"/>
    <dgm:cxn modelId="{D2CAB68D-96E6-4B2D-B55C-0D968EA43CE4}" srcId="{8CF37260-F602-4874-9548-520A6C6A3925}" destId="{4D75D487-0C35-4A67-9CC2-03234E1D7037}" srcOrd="2" destOrd="0" parTransId="{959C3DC0-FF0B-4320-899E-B88A0DC617F0}" sibTransId="{0E056A18-BE91-4073-AA43-E938A2315E2F}"/>
    <dgm:cxn modelId="{D2DF6991-6B66-472C-8461-7FB3D25FD046}" type="presOf" srcId="{0D386019-876E-42E3-8593-58C688CDE629}" destId="{9C2A6D8D-B860-4022-AF82-DB9F52646D8F}" srcOrd="0" destOrd="0" presId="urn:microsoft.com/office/officeart/2005/8/layout/orgChart1"/>
    <dgm:cxn modelId="{002A4A95-26AD-426B-9DB9-AA4278FBF5E6}" type="presOf" srcId="{8CF37260-F602-4874-9548-520A6C6A3925}" destId="{BCCB1CA2-EB39-42E2-B107-85E94FC011B8}" srcOrd="0" destOrd="0" presId="urn:microsoft.com/office/officeart/2005/8/layout/orgChart1"/>
    <dgm:cxn modelId="{F0553AA3-B0EF-40C8-88DC-F4C994DC3C92}" type="presOf" srcId="{CB21289D-7A11-49EF-8CDD-099F968FC504}" destId="{6A25E11E-DDAB-48D0-9024-AE8FE9701D49}" srcOrd="0" destOrd="0" presId="urn:microsoft.com/office/officeart/2005/8/layout/orgChart1"/>
    <dgm:cxn modelId="{275D86B2-C7D8-4C7B-872C-D273EBAE35FD}" type="presOf" srcId="{959C3DC0-FF0B-4320-899E-B88A0DC617F0}" destId="{D5B442F7-A0ED-4E5F-9E0E-F06768E94303}" srcOrd="0" destOrd="0" presId="urn:microsoft.com/office/officeart/2005/8/layout/orgChart1"/>
    <dgm:cxn modelId="{6D3D63B9-1F8B-49CF-9499-999E4FD82304}" srcId="{8CF37260-F602-4874-9548-520A6C6A3925}" destId="{0D386019-876E-42E3-8593-58C688CDE629}" srcOrd="1" destOrd="0" parTransId="{BA8060DC-7A9A-493B-84BC-310203682A37}" sibTransId="{D1B12D2B-C527-4ACD-A271-1FEC4EF01C16}"/>
    <dgm:cxn modelId="{BC154FBC-2F09-46C7-B1DD-50ADA62FDB6C}" type="presOf" srcId="{1A968D43-3BE7-4844-91CA-E67D287847D1}" destId="{E6B66848-F9D7-46F8-8211-04299D9AAF88}" srcOrd="1" destOrd="0" presId="urn:microsoft.com/office/officeart/2005/8/layout/orgChart1"/>
    <dgm:cxn modelId="{BB74D9C4-9C2A-47C9-888B-EFBD4DCF5802}" type="presOf" srcId="{792952DE-7C10-4B7A-8042-D7BEDDB2EE26}" destId="{10062B03-BA33-4855-BB64-330F8819C23D}" srcOrd="0" destOrd="0" presId="urn:microsoft.com/office/officeart/2005/8/layout/orgChart1"/>
    <dgm:cxn modelId="{51CEA1C8-8A72-444E-91D2-7920F719AB21}" type="presOf" srcId="{9DF21D45-8A78-46E3-BB50-5952380BF34B}" destId="{8007C422-F5E0-4205-8843-5B02B5B6B4FB}" srcOrd="0" destOrd="0" presId="urn:microsoft.com/office/officeart/2005/8/layout/orgChart1"/>
    <dgm:cxn modelId="{F7BE76C9-3F16-49C4-8F26-16771C73A12A}" srcId="{8CF37260-F602-4874-9548-520A6C6A3925}" destId="{1A968D43-3BE7-4844-91CA-E67D287847D1}" srcOrd="3" destOrd="0" parTransId="{CB21289D-7A11-49EF-8CDD-099F968FC504}" sibTransId="{7BBA5F1E-6585-4439-90BC-4D7A4ACB454E}"/>
    <dgm:cxn modelId="{03D9B1DF-E2DB-4D24-9F7A-01B2C646DBDB}" srcId="{8CF37260-F602-4874-9548-520A6C6A3925}" destId="{79924ABB-2CC8-4F91-8007-120542CFFFED}" srcOrd="0" destOrd="0" parTransId="{52DD2B97-9856-487F-9A68-53E7B9CB6458}" sibTransId="{46AC1DF4-EBC1-4571-B55E-15BC133E7B5F}"/>
    <dgm:cxn modelId="{D0A37DEE-C400-4B7B-BCC6-8E2A28E072D8}" type="presOf" srcId="{79924ABB-2CC8-4F91-8007-120542CFFFED}" destId="{1417FC24-1383-4E25-8768-70D2E847F814}" srcOrd="1" destOrd="0" presId="urn:microsoft.com/office/officeart/2005/8/layout/orgChart1"/>
    <dgm:cxn modelId="{B01B69F1-497F-47DB-873F-0CC05D84FDB7}" type="presOf" srcId="{BA8060DC-7A9A-493B-84BC-310203682A37}" destId="{AB5019C7-9AB6-49DF-A720-5716FE9A27EB}" srcOrd="0" destOrd="0" presId="urn:microsoft.com/office/officeart/2005/8/layout/orgChart1"/>
    <dgm:cxn modelId="{F7B8F8AD-1491-48B2-95C1-7BFFA188050E}" type="presParOf" srcId="{4594006A-3027-4488-9F96-23FB2892FE93}" destId="{0677D5F2-994C-4A55-ABD5-2EB2B0BC1E79}" srcOrd="0" destOrd="0" presId="urn:microsoft.com/office/officeart/2005/8/layout/orgChart1"/>
    <dgm:cxn modelId="{2AD9F3B8-C3B4-4ADC-A795-DCB66F561BC2}" type="presParOf" srcId="{0677D5F2-994C-4A55-ABD5-2EB2B0BC1E79}" destId="{1E58984F-92DA-4D9D-A824-780BA97103BB}" srcOrd="0" destOrd="0" presId="urn:microsoft.com/office/officeart/2005/8/layout/orgChart1"/>
    <dgm:cxn modelId="{4C24A153-6DCA-4217-83B6-5E260FA6E85D}" type="presParOf" srcId="{1E58984F-92DA-4D9D-A824-780BA97103BB}" destId="{BCCB1CA2-EB39-42E2-B107-85E94FC011B8}" srcOrd="0" destOrd="0" presId="urn:microsoft.com/office/officeart/2005/8/layout/orgChart1"/>
    <dgm:cxn modelId="{66907C49-81A1-45A3-912B-2F1F24D19A1A}" type="presParOf" srcId="{1E58984F-92DA-4D9D-A824-780BA97103BB}" destId="{63FC6522-EA5A-4074-98CC-3F50E9F20A13}" srcOrd="1" destOrd="0" presId="urn:microsoft.com/office/officeart/2005/8/layout/orgChart1"/>
    <dgm:cxn modelId="{69887CA5-89DB-4862-8C0A-C2D4F277C551}" type="presParOf" srcId="{0677D5F2-994C-4A55-ABD5-2EB2B0BC1E79}" destId="{A492C870-181C-4745-B5AC-29EE469D5CF3}" srcOrd="1" destOrd="0" presId="urn:microsoft.com/office/officeart/2005/8/layout/orgChart1"/>
    <dgm:cxn modelId="{F80B6DAC-0B4B-43B0-B05A-0183543A7767}" type="presParOf" srcId="{A492C870-181C-4745-B5AC-29EE469D5CF3}" destId="{D2D06EB6-5F8A-4AD1-9819-6BDADCD4A163}" srcOrd="0" destOrd="0" presId="urn:microsoft.com/office/officeart/2005/8/layout/orgChart1"/>
    <dgm:cxn modelId="{AE1BB726-D87F-4F78-BAB7-3C9C17C99BCC}" type="presParOf" srcId="{A492C870-181C-4745-B5AC-29EE469D5CF3}" destId="{DA506190-8BC7-43BA-A7BE-155797560349}" srcOrd="1" destOrd="0" presId="urn:microsoft.com/office/officeart/2005/8/layout/orgChart1"/>
    <dgm:cxn modelId="{305245EA-1F39-4570-985B-A7BA7ED3A04F}" type="presParOf" srcId="{DA506190-8BC7-43BA-A7BE-155797560349}" destId="{234B64ED-5265-4BAB-AA63-778A2D6EDE13}" srcOrd="0" destOrd="0" presId="urn:microsoft.com/office/officeart/2005/8/layout/orgChart1"/>
    <dgm:cxn modelId="{DEAD3000-A37D-43F2-8591-CCC8F688A51F}" type="presParOf" srcId="{234B64ED-5265-4BAB-AA63-778A2D6EDE13}" destId="{893EBFEE-628E-458C-AD8B-36A97A639A01}" srcOrd="0" destOrd="0" presId="urn:microsoft.com/office/officeart/2005/8/layout/orgChart1"/>
    <dgm:cxn modelId="{EEB088CC-B0D6-4444-91AC-3580066370D6}" type="presParOf" srcId="{234B64ED-5265-4BAB-AA63-778A2D6EDE13}" destId="{1417FC24-1383-4E25-8768-70D2E847F814}" srcOrd="1" destOrd="0" presId="urn:microsoft.com/office/officeart/2005/8/layout/orgChart1"/>
    <dgm:cxn modelId="{F841AD0C-0AD7-4198-89D8-677F463E3F69}" type="presParOf" srcId="{DA506190-8BC7-43BA-A7BE-155797560349}" destId="{B10BBDBB-665F-4AE7-B8CA-692996D06DD9}" srcOrd="1" destOrd="0" presId="urn:microsoft.com/office/officeart/2005/8/layout/orgChart1"/>
    <dgm:cxn modelId="{97FB457D-76A4-4D28-927F-10E5F8A7BE1B}" type="presParOf" srcId="{DA506190-8BC7-43BA-A7BE-155797560349}" destId="{9CD64A6E-0503-45F8-A4CD-5611BCDDD2B3}" srcOrd="2" destOrd="0" presId="urn:microsoft.com/office/officeart/2005/8/layout/orgChart1"/>
    <dgm:cxn modelId="{54D78C3F-7076-4CB8-9F23-1428DD4AD386}" type="presParOf" srcId="{A492C870-181C-4745-B5AC-29EE469D5CF3}" destId="{AB5019C7-9AB6-49DF-A720-5716FE9A27EB}" srcOrd="2" destOrd="0" presId="urn:microsoft.com/office/officeart/2005/8/layout/orgChart1"/>
    <dgm:cxn modelId="{B26E254A-9734-49B4-BAE9-B800B2C63C1B}" type="presParOf" srcId="{A492C870-181C-4745-B5AC-29EE469D5CF3}" destId="{77A9D4B3-720A-4A8C-91D5-F24FC04F2F0F}" srcOrd="3" destOrd="0" presId="urn:microsoft.com/office/officeart/2005/8/layout/orgChart1"/>
    <dgm:cxn modelId="{0606B01C-A513-4DE1-B4B1-8CEC94AEB6A6}" type="presParOf" srcId="{77A9D4B3-720A-4A8C-91D5-F24FC04F2F0F}" destId="{7180D48E-68CA-49D6-9230-CE83CB909DBE}" srcOrd="0" destOrd="0" presId="urn:microsoft.com/office/officeart/2005/8/layout/orgChart1"/>
    <dgm:cxn modelId="{758CDA0A-E1AD-4A19-BD44-C49F547F2CD6}" type="presParOf" srcId="{7180D48E-68CA-49D6-9230-CE83CB909DBE}" destId="{9C2A6D8D-B860-4022-AF82-DB9F52646D8F}" srcOrd="0" destOrd="0" presId="urn:microsoft.com/office/officeart/2005/8/layout/orgChart1"/>
    <dgm:cxn modelId="{D892768C-2807-4D0C-BA65-99F7F117FB3D}" type="presParOf" srcId="{7180D48E-68CA-49D6-9230-CE83CB909DBE}" destId="{0FA1881B-0B4B-46B8-B35A-5671952F0676}" srcOrd="1" destOrd="0" presId="urn:microsoft.com/office/officeart/2005/8/layout/orgChart1"/>
    <dgm:cxn modelId="{5DF20E7D-E83A-4E54-80EA-520E62B8FD2E}" type="presParOf" srcId="{77A9D4B3-720A-4A8C-91D5-F24FC04F2F0F}" destId="{903053B2-B1B7-408F-8E44-38898EC7C437}" srcOrd="1" destOrd="0" presId="urn:microsoft.com/office/officeart/2005/8/layout/orgChart1"/>
    <dgm:cxn modelId="{C8481659-56C4-4AB1-AC67-BEB6D45B6916}" type="presParOf" srcId="{77A9D4B3-720A-4A8C-91D5-F24FC04F2F0F}" destId="{AE9AD21D-AC94-45C7-BFAA-2210190194EC}" srcOrd="2" destOrd="0" presId="urn:microsoft.com/office/officeart/2005/8/layout/orgChart1"/>
    <dgm:cxn modelId="{89240EA9-5138-4763-9B68-90FD520BA3A7}" type="presParOf" srcId="{A492C870-181C-4745-B5AC-29EE469D5CF3}" destId="{D5B442F7-A0ED-4E5F-9E0E-F06768E94303}" srcOrd="4" destOrd="0" presId="urn:microsoft.com/office/officeart/2005/8/layout/orgChart1"/>
    <dgm:cxn modelId="{B98EBC37-5F6A-4C49-A29B-FFC359F62745}" type="presParOf" srcId="{A492C870-181C-4745-B5AC-29EE469D5CF3}" destId="{9677C066-2362-4B74-8E54-E86A5400F7C9}" srcOrd="5" destOrd="0" presId="urn:microsoft.com/office/officeart/2005/8/layout/orgChart1"/>
    <dgm:cxn modelId="{D4CBD709-E808-4247-B5A6-BAC98D3EF316}" type="presParOf" srcId="{9677C066-2362-4B74-8E54-E86A5400F7C9}" destId="{AA97745A-5F14-4450-B632-A24CB5AD335A}" srcOrd="0" destOrd="0" presId="urn:microsoft.com/office/officeart/2005/8/layout/orgChart1"/>
    <dgm:cxn modelId="{185A5974-C67A-4B28-85F0-C50BE88AFE67}" type="presParOf" srcId="{AA97745A-5F14-4450-B632-A24CB5AD335A}" destId="{EF7AE9DB-F37D-4C86-AA7C-7AA96E40F419}" srcOrd="0" destOrd="0" presId="urn:microsoft.com/office/officeart/2005/8/layout/orgChart1"/>
    <dgm:cxn modelId="{90DCD7FB-12FB-4E44-B8EB-7883753B879D}" type="presParOf" srcId="{AA97745A-5F14-4450-B632-A24CB5AD335A}" destId="{D4CE21A1-4484-416B-AAD7-E7525FC708E9}" srcOrd="1" destOrd="0" presId="urn:microsoft.com/office/officeart/2005/8/layout/orgChart1"/>
    <dgm:cxn modelId="{15D8C544-7C16-4489-8A1A-06503035A169}" type="presParOf" srcId="{9677C066-2362-4B74-8E54-E86A5400F7C9}" destId="{B6E91404-6747-4CAC-A2EE-6A199A88EECA}" srcOrd="1" destOrd="0" presId="urn:microsoft.com/office/officeart/2005/8/layout/orgChart1"/>
    <dgm:cxn modelId="{A41BC953-F1B4-4C63-ADAC-27F7CBD64CE5}" type="presParOf" srcId="{9677C066-2362-4B74-8E54-E86A5400F7C9}" destId="{7AEF3F58-3E66-4182-812F-E75FC2969EC5}" srcOrd="2" destOrd="0" presId="urn:microsoft.com/office/officeart/2005/8/layout/orgChart1"/>
    <dgm:cxn modelId="{BF0A9272-9B40-45E7-8389-F7BACCF11AD6}" type="presParOf" srcId="{A492C870-181C-4745-B5AC-29EE469D5CF3}" destId="{6A25E11E-DDAB-48D0-9024-AE8FE9701D49}" srcOrd="6" destOrd="0" presId="urn:microsoft.com/office/officeart/2005/8/layout/orgChart1"/>
    <dgm:cxn modelId="{3C7AE099-94C2-4605-8CF9-ABCF209FCB8A}" type="presParOf" srcId="{A492C870-181C-4745-B5AC-29EE469D5CF3}" destId="{B258DE9E-A1E2-485A-BE34-E65E72762B1C}" srcOrd="7" destOrd="0" presId="urn:microsoft.com/office/officeart/2005/8/layout/orgChart1"/>
    <dgm:cxn modelId="{F2806CDA-7598-42AB-ADD3-46212DECC10E}" type="presParOf" srcId="{B258DE9E-A1E2-485A-BE34-E65E72762B1C}" destId="{CEFA21B3-FFA8-471E-8C7F-FB8D97FB7DCE}" srcOrd="0" destOrd="0" presId="urn:microsoft.com/office/officeart/2005/8/layout/orgChart1"/>
    <dgm:cxn modelId="{8ACEDF28-DB93-467C-BB2C-5B4FA1649187}" type="presParOf" srcId="{CEFA21B3-FFA8-471E-8C7F-FB8D97FB7DCE}" destId="{90B0B738-C58C-43B1-83F7-2FAFCD09ED54}" srcOrd="0" destOrd="0" presId="urn:microsoft.com/office/officeart/2005/8/layout/orgChart1"/>
    <dgm:cxn modelId="{42D979C3-E64D-46B6-8155-2EBF3D865E8E}" type="presParOf" srcId="{CEFA21B3-FFA8-471E-8C7F-FB8D97FB7DCE}" destId="{E6B66848-F9D7-46F8-8211-04299D9AAF88}" srcOrd="1" destOrd="0" presId="urn:microsoft.com/office/officeart/2005/8/layout/orgChart1"/>
    <dgm:cxn modelId="{B55C3226-325F-449B-AC4F-EC4E9403F717}" type="presParOf" srcId="{B258DE9E-A1E2-485A-BE34-E65E72762B1C}" destId="{D568797F-C0D5-4631-97E5-4759E5AB6FC5}" srcOrd="1" destOrd="0" presId="urn:microsoft.com/office/officeart/2005/8/layout/orgChart1"/>
    <dgm:cxn modelId="{C253A262-3181-4133-B6E9-E5EEDC66B3FA}" type="presParOf" srcId="{B258DE9E-A1E2-485A-BE34-E65E72762B1C}" destId="{F31E23F6-E557-4CCA-8A1E-D2CACDCAB4A3}" srcOrd="2" destOrd="0" presId="urn:microsoft.com/office/officeart/2005/8/layout/orgChart1"/>
    <dgm:cxn modelId="{C845B7CC-0345-4F6F-B661-3CA53DEAFBF0}" type="presParOf" srcId="{A492C870-181C-4745-B5AC-29EE469D5CF3}" destId="{10062B03-BA33-4855-BB64-330F8819C23D}" srcOrd="8" destOrd="0" presId="urn:microsoft.com/office/officeart/2005/8/layout/orgChart1"/>
    <dgm:cxn modelId="{8CE54DE8-982D-4A81-A20F-70C027C57D1A}" type="presParOf" srcId="{A492C870-181C-4745-B5AC-29EE469D5CF3}" destId="{B7A8441A-FC8A-4646-9398-EA148E7C785D}" srcOrd="9" destOrd="0" presId="urn:microsoft.com/office/officeart/2005/8/layout/orgChart1"/>
    <dgm:cxn modelId="{B8D755F5-5E55-4044-8A06-E817B685682A}" type="presParOf" srcId="{B7A8441A-FC8A-4646-9398-EA148E7C785D}" destId="{F5A6E069-56C4-4362-BDCF-F1EE1B9D9BD8}" srcOrd="0" destOrd="0" presId="urn:microsoft.com/office/officeart/2005/8/layout/orgChart1"/>
    <dgm:cxn modelId="{D9C8B8AE-A7FE-44D9-82E7-F731DE62A43E}" type="presParOf" srcId="{F5A6E069-56C4-4362-BDCF-F1EE1B9D9BD8}" destId="{F3E8B006-2D4B-47B0-B48C-13DCBC9D1DF2}" srcOrd="0" destOrd="0" presId="urn:microsoft.com/office/officeart/2005/8/layout/orgChart1"/>
    <dgm:cxn modelId="{F4F10D85-DF4C-4673-9605-7A821E0FA3DC}" type="presParOf" srcId="{F5A6E069-56C4-4362-BDCF-F1EE1B9D9BD8}" destId="{080F7C7A-8177-4EB8-BE22-3FD0A5DD1486}" srcOrd="1" destOrd="0" presId="urn:microsoft.com/office/officeart/2005/8/layout/orgChart1"/>
    <dgm:cxn modelId="{E9C39D71-E884-44E0-871E-38F7B4B83826}" type="presParOf" srcId="{B7A8441A-FC8A-4646-9398-EA148E7C785D}" destId="{457CCDAF-CD96-4115-83E2-D1794971DE41}" srcOrd="1" destOrd="0" presId="urn:microsoft.com/office/officeart/2005/8/layout/orgChart1"/>
    <dgm:cxn modelId="{1FE9CCAC-01A9-47C1-A5F1-D9C408F09BBE}" type="presParOf" srcId="{457CCDAF-CD96-4115-83E2-D1794971DE41}" destId="{6FC1EC37-A8F4-4A55-A851-AD88F3866E3B}" srcOrd="0" destOrd="0" presId="urn:microsoft.com/office/officeart/2005/8/layout/orgChart1"/>
    <dgm:cxn modelId="{8CE89FC9-7847-4506-9E04-FE869F7D74A0}" type="presParOf" srcId="{457CCDAF-CD96-4115-83E2-D1794971DE41}" destId="{B5BFD838-1C39-41FA-9A39-FCE727F89A74}" srcOrd="1" destOrd="0" presId="urn:microsoft.com/office/officeart/2005/8/layout/orgChart1"/>
    <dgm:cxn modelId="{34B2A1E9-696E-4014-9452-B3C6DADDB1BA}" type="presParOf" srcId="{B5BFD838-1C39-41FA-9A39-FCE727F89A74}" destId="{278A7158-5940-46DD-A866-428CAEFF3289}" srcOrd="0" destOrd="0" presId="urn:microsoft.com/office/officeart/2005/8/layout/orgChart1"/>
    <dgm:cxn modelId="{5A19D64A-5030-466B-8BAC-1439D39D03D2}" type="presParOf" srcId="{278A7158-5940-46DD-A866-428CAEFF3289}" destId="{8007C422-F5E0-4205-8843-5B02B5B6B4FB}" srcOrd="0" destOrd="0" presId="urn:microsoft.com/office/officeart/2005/8/layout/orgChart1"/>
    <dgm:cxn modelId="{79F380FE-53DA-45B5-94F2-0152A5B07D26}" type="presParOf" srcId="{278A7158-5940-46DD-A866-428CAEFF3289}" destId="{41DCF0A0-A78C-4F68-8852-931E77A7BEAC}" srcOrd="1" destOrd="0" presId="urn:microsoft.com/office/officeart/2005/8/layout/orgChart1"/>
    <dgm:cxn modelId="{4B898E8D-6B09-4EF6-BA68-0F7F6C260FF9}" type="presParOf" srcId="{B5BFD838-1C39-41FA-9A39-FCE727F89A74}" destId="{41A7B09F-06CC-4D92-B937-5E65673CD02C}" srcOrd="1" destOrd="0" presId="urn:microsoft.com/office/officeart/2005/8/layout/orgChart1"/>
    <dgm:cxn modelId="{13ABA740-954B-4B13-BBB7-95BD30D9E28C}" type="presParOf" srcId="{B5BFD838-1C39-41FA-9A39-FCE727F89A74}" destId="{2AD3056E-9C05-4CCD-BB3B-ECF6B1376E21}" srcOrd="2" destOrd="0" presId="urn:microsoft.com/office/officeart/2005/8/layout/orgChart1"/>
    <dgm:cxn modelId="{8109D57E-D67F-45C4-B501-35CD910E9D14}" type="presParOf" srcId="{B7A8441A-FC8A-4646-9398-EA148E7C785D}" destId="{949DC8C6-1506-4048-BEAB-9158FD67ADD9}" srcOrd="2" destOrd="0" presId="urn:microsoft.com/office/officeart/2005/8/layout/orgChart1"/>
    <dgm:cxn modelId="{AAC5FA8D-1FDD-4160-ABDD-8C337EF6B970}" type="presParOf" srcId="{0677D5F2-994C-4A55-ABD5-2EB2B0BC1E79}" destId="{C08F34EC-A393-4896-B90B-83BBE2B705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1EC37-A8F4-4A55-A851-AD88F3866E3B}">
      <dsp:nvSpPr>
        <dsp:cNvPr id="0" name=""/>
        <dsp:cNvSpPr/>
      </dsp:nvSpPr>
      <dsp:spPr>
        <a:xfrm>
          <a:off x="9014188" y="3882197"/>
          <a:ext cx="273690" cy="83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317"/>
              </a:lnTo>
              <a:lnTo>
                <a:pt x="273690" y="839317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62B03-BA33-4855-BB64-330F8819C23D}">
      <dsp:nvSpPr>
        <dsp:cNvPr id="0" name=""/>
        <dsp:cNvSpPr/>
      </dsp:nvSpPr>
      <dsp:spPr>
        <a:xfrm>
          <a:off x="5328488" y="2586728"/>
          <a:ext cx="4415541" cy="38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83"/>
              </a:lnTo>
              <a:lnTo>
                <a:pt x="4415541" y="191583"/>
              </a:lnTo>
              <a:lnTo>
                <a:pt x="4415541" y="383166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5E11E-DDAB-48D0-9024-AE8FE9701D49}">
      <dsp:nvSpPr>
        <dsp:cNvPr id="0" name=""/>
        <dsp:cNvSpPr/>
      </dsp:nvSpPr>
      <dsp:spPr>
        <a:xfrm>
          <a:off x="5328488" y="2586728"/>
          <a:ext cx="2207770" cy="38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83"/>
              </a:lnTo>
              <a:lnTo>
                <a:pt x="2207770" y="191583"/>
              </a:lnTo>
              <a:lnTo>
                <a:pt x="2207770" y="383166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42F7-A0ED-4E5F-9E0E-F06768E94303}">
      <dsp:nvSpPr>
        <dsp:cNvPr id="0" name=""/>
        <dsp:cNvSpPr/>
      </dsp:nvSpPr>
      <dsp:spPr>
        <a:xfrm>
          <a:off x="5282768" y="2586728"/>
          <a:ext cx="91440" cy="383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166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019C7-9AB6-49DF-A720-5716FE9A27EB}">
      <dsp:nvSpPr>
        <dsp:cNvPr id="0" name=""/>
        <dsp:cNvSpPr/>
      </dsp:nvSpPr>
      <dsp:spPr>
        <a:xfrm>
          <a:off x="3120717" y="2586728"/>
          <a:ext cx="2207770" cy="383166"/>
        </a:xfrm>
        <a:custGeom>
          <a:avLst/>
          <a:gdLst/>
          <a:ahLst/>
          <a:cxnLst/>
          <a:rect l="0" t="0" r="0" b="0"/>
          <a:pathLst>
            <a:path>
              <a:moveTo>
                <a:pt x="2207770" y="0"/>
              </a:moveTo>
              <a:lnTo>
                <a:pt x="2207770" y="191583"/>
              </a:lnTo>
              <a:lnTo>
                <a:pt x="0" y="191583"/>
              </a:lnTo>
              <a:lnTo>
                <a:pt x="0" y="383166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06EB6-5F8A-4AD1-9819-6BDADCD4A163}">
      <dsp:nvSpPr>
        <dsp:cNvPr id="0" name=""/>
        <dsp:cNvSpPr/>
      </dsp:nvSpPr>
      <dsp:spPr>
        <a:xfrm>
          <a:off x="912946" y="2586728"/>
          <a:ext cx="4415541" cy="383166"/>
        </a:xfrm>
        <a:custGeom>
          <a:avLst/>
          <a:gdLst/>
          <a:ahLst/>
          <a:cxnLst/>
          <a:rect l="0" t="0" r="0" b="0"/>
          <a:pathLst>
            <a:path>
              <a:moveTo>
                <a:pt x="4415541" y="0"/>
              </a:moveTo>
              <a:lnTo>
                <a:pt x="4415541" y="191583"/>
              </a:lnTo>
              <a:lnTo>
                <a:pt x="0" y="191583"/>
              </a:lnTo>
              <a:lnTo>
                <a:pt x="0" y="383166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B1CA2-EB39-42E2-B107-85E94FC011B8}">
      <dsp:nvSpPr>
        <dsp:cNvPr id="0" name=""/>
        <dsp:cNvSpPr/>
      </dsp:nvSpPr>
      <dsp:spPr>
        <a:xfrm>
          <a:off x="4416186" y="1674426"/>
          <a:ext cx="1824603" cy="9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Hlavný manažér (1)</a:t>
          </a:r>
        </a:p>
      </dsp:txBody>
      <dsp:txXfrm>
        <a:off x="4416186" y="1674426"/>
        <a:ext cx="1824603" cy="912301"/>
      </dsp:txXfrm>
    </dsp:sp>
    <dsp:sp modelId="{893EBFEE-628E-458C-AD8B-36A97A639A01}">
      <dsp:nvSpPr>
        <dsp:cNvPr id="0" name=""/>
        <dsp:cNvSpPr/>
      </dsp:nvSpPr>
      <dsp:spPr>
        <a:xfrm>
          <a:off x="644" y="2969895"/>
          <a:ext cx="1824603" cy="9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Marketingové oddelenie (3)</a:t>
          </a:r>
        </a:p>
      </dsp:txBody>
      <dsp:txXfrm>
        <a:off x="644" y="2969895"/>
        <a:ext cx="1824603" cy="912301"/>
      </dsp:txXfrm>
    </dsp:sp>
    <dsp:sp modelId="{9C2A6D8D-B860-4022-AF82-DB9F52646D8F}">
      <dsp:nvSpPr>
        <dsp:cNvPr id="0" name=""/>
        <dsp:cNvSpPr/>
      </dsp:nvSpPr>
      <dsp:spPr>
        <a:xfrm>
          <a:off x="2208415" y="2969895"/>
          <a:ext cx="1824603" cy="9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Mzdové a personálne oddelenie (2)</a:t>
          </a:r>
        </a:p>
      </dsp:txBody>
      <dsp:txXfrm>
        <a:off x="2208415" y="2969895"/>
        <a:ext cx="1824603" cy="912301"/>
      </dsp:txXfrm>
    </dsp:sp>
    <dsp:sp modelId="{EF7AE9DB-F37D-4C86-AA7C-7AA96E40F419}">
      <dsp:nvSpPr>
        <dsp:cNvPr id="0" name=""/>
        <dsp:cNvSpPr/>
      </dsp:nvSpPr>
      <dsp:spPr>
        <a:xfrm>
          <a:off x="4416186" y="2969895"/>
          <a:ext cx="1824603" cy="9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Logistický servis (4) a letecká doprava DHL (5)</a:t>
          </a:r>
        </a:p>
      </dsp:txBody>
      <dsp:txXfrm>
        <a:off x="4416186" y="2969895"/>
        <a:ext cx="1824603" cy="912301"/>
      </dsp:txXfrm>
    </dsp:sp>
    <dsp:sp modelId="{90B0B738-C58C-43B1-83F7-2FAFCD09ED54}">
      <dsp:nvSpPr>
        <dsp:cNvPr id="0" name=""/>
        <dsp:cNvSpPr/>
      </dsp:nvSpPr>
      <dsp:spPr>
        <a:xfrm>
          <a:off x="6623956" y="2969895"/>
          <a:ext cx="1824603" cy="9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Pražiari našej kávy (3)</a:t>
          </a:r>
        </a:p>
      </dsp:txBody>
      <dsp:txXfrm>
        <a:off x="6623956" y="2969895"/>
        <a:ext cx="1824603" cy="912301"/>
      </dsp:txXfrm>
    </dsp:sp>
    <dsp:sp modelId="{F3E8B006-2D4B-47B0-B48C-13DCBC9D1DF2}">
      <dsp:nvSpPr>
        <dsp:cNvPr id="0" name=""/>
        <dsp:cNvSpPr/>
      </dsp:nvSpPr>
      <dsp:spPr>
        <a:xfrm>
          <a:off x="8831727" y="2969895"/>
          <a:ext cx="1824603" cy="9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Manažér predajní (1)</a:t>
          </a:r>
        </a:p>
      </dsp:txBody>
      <dsp:txXfrm>
        <a:off x="8831727" y="2969895"/>
        <a:ext cx="1824603" cy="912301"/>
      </dsp:txXfrm>
    </dsp:sp>
    <dsp:sp modelId="{8007C422-F5E0-4205-8843-5B02B5B6B4FB}">
      <dsp:nvSpPr>
        <dsp:cNvPr id="0" name=""/>
        <dsp:cNvSpPr/>
      </dsp:nvSpPr>
      <dsp:spPr>
        <a:xfrm>
          <a:off x="9287878" y="4265364"/>
          <a:ext cx="1824603" cy="9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 err="1"/>
            <a:t>Baristi</a:t>
          </a:r>
          <a:r>
            <a:rPr lang="sk-SK" sz="2000" kern="1200" dirty="0"/>
            <a:t> a predajcovia (6)</a:t>
          </a:r>
        </a:p>
      </dsp:txBody>
      <dsp:txXfrm>
        <a:off x="9287878" y="4265364"/>
        <a:ext cx="1824603" cy="91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997B62-B035-4635-96E6-05C62408EC0C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88E954-5F59-47BF-AD52-9EB951631C22}" type="datetime1">
              <a:rPr lang="sk-SK" smtClean="0"/>
              <a:t>21. 11. 2022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F88E954-5F59-47BF-AD52-9EB951631C22}" type="datetime1">
              <a:rPr lang="sk-SK" smtClean="0"/>
              <a:t>21. 11. 2022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F88E954-5F59-47BF-AD52-9EB951631C22}" type="datetime1">
              <a:rPr lang="sk-SK" smtClean="0"/>
              <a:t>21. 11. 2022</a:t>
            </a:fld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D93C0-0FC6-420B-8464-0E1BE32773B3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C96BF9-84BF-4A42-93A5-7A5549798115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4D2DEA-9F31-4571-87F5-FD2A17D24737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cia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Zástupný objekt textu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23983-B057-4AF6-9AD0-44F76763EC80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ové pol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k" sz="8000">
                <a:solidFill>
                  <a:schemeClr val="tx1"/>
                </a:solidFill>
                <a:effectLst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 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54E0FE-DD4C-4FF6-AFE1-F0153730C04B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913795" y="492126"/>
            <a:ext cx="10353762" cy="1205398"/>
          </a:xfrm>
        </p:spPr>
        <p:txBody>
          <a:bodyPr rtlCol="0"/>
          <a:lstStyle/>
          <a:p>
            <a:pPr rtl="0"/>
            <a:r>
              <a:rPr lang="sk" dirty="0"/>
              <a:t>Kliknite sem a upravte štýl predlohy</a:t>
            </a:r>
            <a:r>
              <a:rPr lang="en-US" dirty="0"/>
              <a:t> </a:t>
            </a:r>
            <a:r>
              <a:rPr lang="sk" dirty="0"/>
              <a:t>nadpisov</a:t>
            </a:r>
            <a:endParaRPr lang="en-US" dirty="0"/>
          </a:p>
        </p:txBody>
      </p:sp>
      <p:sp>
        <p:nvSpPr>
          <p:cNvPr id="7" name="Zástupný symbol textu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text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9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11" name="Zástupný tex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12" name="Zástupný text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125DB-5B4F-4EE6-B1B6-59F16000097E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ĺpec s 3 obrá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Obrázok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Obrázok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Nadpis 1"/>
          <p:cNvSpPr>
            <a:spLocks noGrp="1"/>
          </p:cNvSpPr>
          <p:nvPr>
            <p:ph type="title" hasCustomPrompt="1"/>
          </p:nvPr>
        </p:nvSpPr>
        <p:spPr>
          <a:xfrm>
            <a:off x="913794" y="492126"/>
            <a:ext cx="10353763" cy="120539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k" dirty="0"/>
              <a:t>Kliknite sem a upravte štýl predlohy nadpisov</a:t>
            </a:r>
            <a:endParaRPr lang="en-US" dirty="0"/>
          </a:p>
        </p:txBody>
      </p:sp>
      <p:sp>
        <p:nvSpPr>
          <p:cNvPr id="19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" dirty="0"/>
              <a:t>Kliknutím upravíte štýly predlohy</a:t>
            </a:r>
            <a:r>
              <a:rPr lang="en-US" dirty="0"/>
              <a:t> </a:t>
            </a:r>
            <a:r>
              <a:rPr lang="sk" dirty="0"/>
              <a:t>textu</a:t>
            </a:r>
          </a:p>
        </p:txBody>
      </p:sp>
      <p:sp>
        <p:nvSpPr>
          <p:cNvPr id="20" name="Zástupný symbol obrázka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Zástupný text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22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" dirty="0"/>
              <a:t>Kliknutím upravíte štýly predlohy</a:t>
            </a:r>
            <a:r>
              <a:rPr lang="en-US" dirty="0"/>
              <a:t> </a:t>
            </a:r>
            <a:r>
              <a:rPr lang="sk" dirty="0"/>
              <a:t>textu</a:t>
            </a:r>
          </a:p>
        </p:txBody>
      </p:sp>
      <p:sp>
        <p:nvSpPr>
          <p:cNvPr id="23" name="Zástupný symbol obrázka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Zástupný text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25" name="Zástupný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" dirty="0"/>
              <a:t>Kliknutím upravíte štýly predlohy textu</a:t>
            </a:r>
          </a:p>
        </p:txBody>
      </p:sp>
      <p:sp>
        <p:nvSpPr>
          <p:cNvPr id="26" name="Zástupný obrázok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Zástupný text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DC2782-4086-4041-A597-92F5D1E2D96B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09BE4F-DCCD-4D31-9C2F-CEE581DCF0D6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4BAF0-4A88-46D7-A4F6-6EFE5BC96F4C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" dirty="0"/>
              <a:t>Kliknite sem a upravte štýl predlohy</a:t>
            </a:r>
            <a:r>
              <a:rPr lang="en-US" dirty="0"/>
              <a:t> </a:t>
            </a:r>
            <a:r>
              <a:rPr lang="sk" dirty="0"/>
              <a:t>nadpisov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046F11-C154-4DFF-AB72-5BD2314E7A83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3B6CE-734B-44E7-82BD-E1471C9818D6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sk" dirty="0"/>
              <a:t>Kliknite sem a upravte štýl predlohy</a:t>
            </a:r>
            <a:r>
              <a:rPr lang="en-US" dirty="0"/>
              <a:t> </a:t>
            </a:r>
            <a:r>
              <a:rPr lang="sk" dirty="0"/>
              <a:t>nadpisov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66FD77-AF9F-4A35-8C7E-8816FA2C7476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Obrázok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3795" y="439387"/>
            <a:ext cx="10353762" cy="131087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k" dirty="0"/>
              <a:t>Kliknite sem a upravte štýl predlohy</a:t>
            </a:r>
            <a:r>
              <a:rPr lang="en-US" dirty="0"/>
              <a:t> </a:t>
            </a:r>
            <a:r>
              <a:rPr lang="sk" dirty="0"/>
              <a:t>nadpisov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" dirty="0"/>
              <a:t>Kliknutím upravíte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99163E-FC86-4DD8-A6C9-05392E4121F2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" dirty="0"/>
              <a:t>Kliknite sem a upravte štýl predlohy</a:t>
            </a:r>
            <a:r>
              <a:rPr lang="en-US" dirty="0"/>
              <a:t> </a:t>
            </a:r>
            <a:r>
              <a:rPr lang="sk" dirty="0"/>
              <a:t>nadpisov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5519E-2A47-4ED0-9B49-976F152F62EA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B31964-DE81-464E-B3D4-76A9F609FDCB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29E9A-D0B6-40F7-8A0A-939AD4DB4DC2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ok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B774FA-0FE4-4214-AF40-93987228DEF9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9AEF3B21-A199-4423-B3FE-13E3748D99A5}" type="datetime1">
              <a:rPr lang="sk-SK" smtClean="0"/>
              <a:t>21. 11. 2022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 so šálkou, kávou, jedlom, nápojom&#10;&#10;Automaticky generovaný popis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80" y="11584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687677"/>
            <a:ext cx="9440034" cy="2648381"/>
          </a:xfrm>
        </p:spPr>
        <p:txBody>
          <a:bodyPr rtlCol="0">
            <a:noAutofit/>
          </a:bodyPr>
          <a:lstStyle/>
          <a:p>
            <a:pPr rtl="0"/>
            <a:r>
              <a:rPr lang="sk-SK" sz="9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Mysticoffee</a:t>
            </a:r>
            <a:r>
              <a:rPr lang="sk-SK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s. r. o.</a:t>
            </a:r>
            <a:br>
              <a:rPr lang="sk-SK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sk-SK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Different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</a:t>
            </a:r>
            <a:r>
              <a:rPr lang="sk-SK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every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</a:t>
            </a:r>
            <a:r>
              <a:rPr lang="sk-SK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time</a:t>
            </a:r>
            <a:b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sk-SK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Since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2019</a:t>
            </a:r>
            <a:endParaRPr lang="sk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41B8748-949F-4CA1-B334-FE100547E212}"/>
              </a:ext>
            </a:extLst>
          </p:cNvPr>
          <p:cNvSpPr txBox="1"/>
          <p:nvPr/>
        </p:nvSpPr>
        <p:spPr>
          <a:xfrm>
            <a:off x="1563036" y="305851"/>
            <a:ext cx="9971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>
                <a:latin typeface="Bodoni MT" panose="02070603080606020203" pitchFamily="18" charset="0"/>
              </a:rPr>
              <a:t>Stredná odborná škola obchodu a služieb Samuela Jurkoviča, Sklenárova 1, 821 09 Bratislava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907929" y="6250329"/>
            <a:ext cx="30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Bodoni MT" panose="02070603080606020203" pitchFamily="18" charset="0"/>
              </a:rPr>
              <a:t>cvičná firma 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anchor="ctr">
            <a:normAutofit/>
          </a:bodyPr>
          <a:lstStyle/>
          <a:p>
            <a:r>
              <a:rPr lang="sk-SK" sz="3900" dirty="0"/>
              <a:t>Web stránka: </a:t>
            </a:r>
          </a:p>
          <a:p>
            <a:r>
              <a:rPr lang="sk-SK" sz="3900" dirty="0"/>
              <a:t>https://mysticoffee-s--r--o-3.webnode.sk/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1658C6E-486F-165B-32D9-83253626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" t="13708" r="3528" b="12320"/>
          <a:stretch/>
        </p:blipFill>
        <p:spPr>
          <a:xfrm>
            <a:off x="2191138" y="1978894"/>
            <a:ext cx="7799075" cy="438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07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0A42E-4EC5-231E-E238-572AEB6A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800350"/>
            <a:ext cx="10353762" cy="1257300"/>
          </a:xfrm>
        </p:spPr>
        <p:txBody>
          <a:bodyPr>
            <a:normAutofit/>
          </a:bodyPr>
          <a:lstStyle/>
          <a:p>
            <a:r>
              <a:rPr lang="sk-SK" sz="6000" dirty="0">
                <a:latin typeface="Bodoni MT" panose="02070603080606020203" pitchFamily="18" charset="0"/>
              </a:rPr>
              <a:t>Ďakujeme za pozornosť!</a:t>
            </a:r>
            <a:endParaRPr lang="en-US" sz="6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Kávové zrná obrys">
            <a:extLst>
              <a:ext uri="{FF2B5EF4-FFF2-40B4-BE49-F238E27FC236}">
                <a16:creationId xmlns:a16="http://schemas.microsoft.com/office/drawing/2014/main" id="{03183F07-8EE5-0C18-D228-74BA10CD4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93" y="1929092"/>
            <a:ext cx="718857" cy="718857"/>
          </a:xfrm>
        </p:spPr>
      </p:pic>
      <p:pic>
        <p:nvPicPr>
          <p:cNvPr id="12" name="Zástupný objekt pre obsah 10" descr="Kávové zrná obrys">
            <a:extLst>
              <a:ext uri="{FF2B5EF4-FFF2-40B4-BE49-F238E27FC236}">
                <a16:creationId xmlns:a16="http://schemas.microsoft.com/office/drawing/2014/main" id="{214031C7-225C-4F99-B694-1A79D89103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93" y="3069570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3" name="Zástupný objekt pre obsah 10" descr="Kávové zrná obrys">
            <a:extLst>
              <a:ext uri="{FF2B5EF4-FFF2-40B4-BE49-F238E27FC236}">
                <a16:creationId xmlns:a16="http://schemas.microsoft.com/office/drawing/2014/main" id="{D305B718-94F7-A20B-2057-890FBE8B34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92" y="4210048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4" name="Zástupný objekt pre obsah 10" descr="Kávové zrná obrys">
            <a:extLst>
              <a:ext uri="{FF2B5EF4-FFF2-40B4-BE49-F238E27FC236}">
                <a16:creationId xmlns:a16="http://schemas.microsoft.com/office/drawing/2014/main" id="{0E04D3FF-5092-2300-1C62-44D8A23215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367" y="1948548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5" name="Zástupný objekt pre obsah 10" descr="Kávové zrná obrys">
            <a:extLst>
              <a:ext uri="{FF2B5EF4-FFF2-40B4-BE49-F238E27FC236}">
                <a16:creationId xmlns:a16="http://schemas.microsoft.com/office/drawing/2014/main" id="{A8280015-2162-C385-32C7-C6E30AA71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367" y="3065996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6" name="Zástupný objekt pre obsah 10" descr="Kávové zrná obrys">
            <a:extLst>
              <a:ext uri="{FF2B5EF4-FFF2-40B4-BE49-F238E27FC236}">
                <a16:creationId xmlns:a16="http://schemas.microsoft.com/office/drawing/2014/main" id="{50D03F8E-4B8C-6AB6-D989-FC0B65AB24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367" y="4223347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7" name="Zástupný objekt pre obsah 10" descr="Kávové zrná obrys">
            <a:extLst>
              <a:ext uri="{FF2B5EF4-FFF2-40B4-BE49-F238E27FC236}">
                <a16:creationId xmlns:a16="http://schemas.microsoft.com/office/drawing/2014/main" id="{B03C3B36-D1C4-B8D5-9B10-6BD61CFB3E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91" y="5350526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8" name="Zástupný objekt pre obsah 10" descr="Kávové zrná obrys">
            <a:extLst>
              <a:ext uri="{FF2B5EF4-FFF2-40B4-BE49-F238E27FC236}">
                <a16:creationId xmlns:a16="http://schemas.microsoft.com/office/drawing/2014/main" id="{C6E535DA-82B0-2653-595E-92508F481F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366" y="5249988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9388AE25-5498-88E8-AF83-7EFDE7F119FD}"/>
              </a:ext>
            </a:extLst>
          </p:cNvPr>
          <p:cNvSpPr txBox="1"/>
          <p:nvPr/>
        </p:nvSpPr>
        <p:spPr>
          <a:xfrm>
            <a:off x="1632648" y="1965217"/>
            <a:ext cx="3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O firme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5CEFEE98-7497-DC68-D6FF-A36780E00BF4}"/>
              </a:ext>
            </a:extLst>
          </p:cNvPr>
          <p:cNvSpPr txBox="1"/>
          <p:nvPr/>
        </p:nvSpPr>
        <p:spPr>
          <a:xfrm>
            <a:off x="1578723" y="3128795"/>
            <a:ext cx="493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Organizačná štruktúra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0FDF763F-1B63-3044-2E92-C2CD3E350ABD}"/>
              </a:ext>
            </a:extLst>
          </p:cNvPr>
          <p:cNvSpPr txBox="1"/>
          <p:nvPr/>
        </p:nvSpPr>
        <p:spPr>
          <a:xfrm>
            <a:off x="1578724" y="4259611"/>
            <a:ext cx="493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Predmet podnikania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2B3788F8-3EA6-D023-E5F3-E9F1467A686F}"/>
              </a:ext>
            </a:extLst>
          </p:cNvPr>
          <p:cNvSpPr txBox="1"/>
          <p:nvPr/>
        </p:nvSpPr>
        <p:spPr>
          <a:xfrm>
            <a:off x="1632648" y="5386788"/>
            <a:ext cx="3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Produkty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9A4C2E4-2B11-4CA2-2A07-12CD7EFE30B3}"/>
              </a:ext>
            </a:extLst>
          </p:cNvPr>
          <p:cNvSpPr txBox="1"/>
          <p:nvPr/>
        </p:nvSpPr>
        <p:spPr>
          <a:xfrm>
            <a:off x="7331164" y="1965217"/>
            <a:ext cx="33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Naše kávy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E0F72297-2A58-A572-D463-22F38A47F597}"/>
              </a:ext>
            </a:extLst>
          </p:cNvPr>
          <p:cNvSpPr txBox="1"/>
          <p:nvPr/>
        </p:nvSpPr>
        <p:spPr>
          <a:xfrm>
            <a:off x="7331164" y="3132299"/>
            <a:ext cx="33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Dodávatelia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4DDB63BA-5E0B-66B8-4AD7-D3454D898EAF}"/>
              </a:ext>
            </a:extLst>
          </p:cNvPr>
          <p:cNvSpPr txBox="1"/>
          <p:nvPr/>
        </p:nvSpPr>
        <p:spPr>
          <a:xfrm>
            <a:off x="7331164" y="4219707"/>
            <a:ext cx="325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Cieľová skupina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F3D5D939-BA61-A3E9-E7B9-92C808A70F60}"/>
              </a:ext>
            </a:extLst>
          </p:cNvPr>
          <p:cNvSpPr txBox="1"/>
          <p:nvPr/>
        </p:nvSpPr>
        <p:spPr>
          <a:xfrm>
            <a:off x="7331164" y="5322514"/>
            <a:ext cx="331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Fotogaléria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08030" y="617219"/>
            <a:ext cx="9335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>
                <a:latin typeface="Bodoni MT" panose="02070603080606020203" pitchFamily="18" charset="0"/>
              </a:rPr>
              <a:t>Obsah</a:t>
            </a:r>
            <a:endParaRPr lang="sk-SK" sz="3600" dirty="0">
              <a:latin typeface="Bodoni MT" panose="02070603080606020203" pitchFamily="18" charset="0"/>
            </a:endParaRP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E3420102-0F50-7145-FE5C-212EFE056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374" y="48804"/>
            <a:ext cx="1631567" cy="19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AF3BD-23BD-5FDD-B187-61AC4456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2" y="449653"/>
            <a:ext cx="10353762" cy="1257300"/>
          </a:xfrm>
        </p:spPr>
        <p:txBody>
          <a:bodyPr>
            <a:normAutofit/>
          </a:bodyPr>
          <a:lstStyle/>
          <a:p>
            <a:r>
              <a:rPr lang="sk-SK" sz="6000" dirty="0">
                <a:solidFill>
                  <a:schemeClr val="tx1"/>
                </a:solidFill>
                <a:latin typeface="Bodoni MT" panose="02070603080606020203" pitchFamily="18" charset="0"/>
              </a:rPr>
              <a:t>O firme</a:t>
            </a:r>
            <a:endParaRPr lang="en-US" sz="60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Zástupný objekt pre obsah 10" descr="Kávové zrná obrys">
            <a:extLst>
              <a:ext uri="{FF2B5EF4-FFF2-40B4-BE49-F238E27FC236}">
                <a16:creationId xmlns:a16="http://schemas.microsoft.com/office/drawing/2014/main" id="{9D913301-552E-921E-1322-6EDBA4796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1866900"/>
            <a:ext cx="547451" cy="547451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D7A812BF-C8EE-CC09-8FB2-87EDFB18FEBD}"/>
              </a:ext>
            </a:extLst>
          </p:cNvPr>
          <p:cNvSpPr txBox="1"/>
          <p:nvPr/>
        </p:nvSpPr>
        <p:spPr>
          <a:xfrm>
            <a:off x="1554534" y="1940570"/>
            <a:ext cx="768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Obchodné meno: </a:t>
            </a:r>
            <a:r>
              <a:rPr lang="sk-SK" sz="3600" dirty="0" err="1">
                <a:latin typeface="Bodoni MT" panose="02070603080606020203" pitchFamily="18" charset="0"/>
              </a:rPr>
              <a:t>Mysticoffee</a:t>
            </a:r>
            <a:r>
              <a:rPr lang="sk-SK" sz="3600" dirty="0">
                <a:latin typeface="Bodoni MT" panose="02070603080606020203" pitchFamily="18" charset="0"/>
              </a:rPr>
              <a:t> s. r. o.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Zástupný objekt pre obsah 10" descr="Kávové zrná obrys">
            <a:extLst>
              <a:ext uri="{FF2B5EF4-FFF2-40B4-BE49-F238E27FC236}">
                <a16:creationId xmlns:a16="http://schemas.microsoft.com/office/drawing/2014/main" id="{B3011942-77EE-8E9E-76EF-0E3D768E22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4" y="2704355"/>
            <a:ext cx="547451" cy="5474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601666F-2D25-D073-98E0-7280949CF366}"/>
              </a:ext>
            </a:extLst>
          </p:cNvPr>
          <p:cNvSpPr txBox="1"/>
          <p:nvPr/>
        </p:nvSpPr>
        <p:spPr>
          <a:xfrm>
            <a:off x="1608323" y="2774545"/>
            <a:ext cx="582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Kontakt: 0955 051 000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7" name="Zástupný objekt pre obsah 10" descr="Kávové zrná obrys">
            <a:extLst>
              <a:ext uri="{FF2B5EF4-FFF2-40B4-BE49-F238E27FC236}">
                <a16:creationId xmlns:a16="http://schemas.microsoft.com/office/drawing/2014/main" id="{03183F07-8EE5-0C18-D228-74BA10CD4527}"/>
              </a:ext>
            </a:extLst>
          </p:cNvPr>
          <p:cNvPicPr>
            <a:picLocks noGrp="1"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4" y="3606195"/>
            <a:ext cx="547451" cy="5474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9BA19591-2C8C-9DE7-C6F2-8B292B2C1D75}"/>
              </a:ext>
            </a:extLst>
          </p:cNvPr>
          <p:cNvSpPr txBox="1"/>
          <p:nvPr/>
        </p:nvSpPr>
        <p:spPr>
          <a:xfrm>
            <a:off x="1613647" y="3681203"/>
            <a:ext cx="917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Sídlo firmy: Sklenárova 1, 821 09 Bratislava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1" name="Zástupný objekt pre obsah 10" descr="Kávové zrná obrys">
            <a:extLst>
              <a:ext uri="{FF2B5EF4-FFF2-40B4-BE49-F238E27FC236}">
                <a16:creationId xmlns:a16="http://schemas.microsoft.com/office/drawing/2014/main" id="{E0B6756B-2F79-4906-4E9C-0768500BC7F7}"/>
              </a:ext>
            </a:extLst>
          </p:cNvPr>
          <p:cNvPicPr>
            <a:picLocks noGrp="1"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3" y="4508035"/>
            <a:ext cx="547451" cy="5474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F0A4BB6F-1281-E1CE-D106-F4D2A54DF81B}"/>
              </a:ext>
            </a:extLst>
          </p:cNvPr>
          <p:cNvSpPr txBox="1"/>
          <p:nvPr/>
        </p:nvSpPr>
        <p:spPr>
          <a:xfrm>
            <a:off x="1608321" y="4581705"/>
            <a:ext cx="664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Instagram: mysticoffee.cf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3" name="Zástupný objekt pre obsah 10" descr="Kávové zrná obrys">
            <a:extLst>
              <a:ext uri="{FF2B5EF4-FFF2-40B4-BE49-F238E27FC236}">
                <a16:creationId xmlns:a16="http://schemas.microsoft.com/office/drawing/2014/main" id="{F376F1E0-BE44-CF54-B675-63BEB9726166}"/>
              </a:ext>
            </a:extLst>
          </p:cNvPr>
          <p:cNvPicPr>
            <a:picLocks noGrp="1"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2" y="5345490"/>
            <a:ext cx="547451" cy="5474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B7E84CA8-0900-C4E5-02ED-9C26C7FA8031}"/>
              </a:ext>
            </a:extLst>
          </p:cNvPr>
          <p:cNvSpPr txBox="1"/>
          <p:nvPr/>
        </p:nvSpPr>
        <p:spPr>
          <a:xfrm>
            <a:off x="1608321" y="5441576"/>
            <a:ext cx="698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E-mail: mysticoffe.cf@gmail.com</a:t>
            </a:r>
          </a:p>
          <a:p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E3420102-0F50-7145-FE5C-212EFE05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770" y="83288"/>
            <a:ext cx="1631567" cy="19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67E73-C07C-B7E8-EFED-C604182C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>
                <a:solidFill>
                  <a:schemeClr val="tx1"/>
                </a:solidFill>
                <a:latin typeface="Bodoni MT" panose="02070603080606020203" pitchFamily="18" charset="0"/>
              </a:rPr>
              <a:t>Organizačná štruktúra</a:t>
            </a:r>
            <a:endParaRPr lang="en-US" sz="54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3420102-0F50-7145-FE5C-212EFE056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33" y="0"/>
            <a:ext cx="1631567" cy="199002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0B4075B-90AF-22D7-FC17-E3CC4CF0A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956629"/>
              </p:ext>
            </p:extLst>
          </p:nvPr>
        </p:nvGraphicFramePr>
        <p:xfrm>
          <a:off x="534112" y="5907"/>
          <a:ext cx="11113127" cy="685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884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3DBA7-08FD-025E-1FA3-36C49746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>
                <a:solidFill>
                  <a:schemeClr val="tx1"/>
                </a:solidFill>
                <a:latin typeface="Bodoni MT" panose="02070603080606020203" pitchFamily="18" charset="0"/>
              </a:rPr>
              <a:t>Predmet podnikania</a:t>
            </a:r>
            <a:endParaRPr lang="en-US" sz="54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Zástupný objekt pre obsah 10" descr="Kávové zrná obrys">
            <a:extLst>
              <a:ext uri="{FF2B5EF4-FFF2-40B4-BE49-F238E27FC236}">
                <a16:creationId xmlns:a16="http://schemas.microsoft.com/office/drawing/2014/main" id="{9C9ABBBC-CC23-BBEB-9FF5-7D67A1D58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90" y="2409701"/>
            <a:ext cx="723900" cy="7239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15077F95-F6FC-3102-8BD4-9E8AA2C69E3B}"/>
              </a:ext>
            </a:extLst>
          </p:cNvPr>
          <p:cNvSpPr txBox="1"/>
          <p:nvPr/>
        </p:nvSpPr>
        <p:spPr>
          <a:xfrm>
            <a:off x="2029664" y="2644029"/>
            <a:ext cx="440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Praženie kávy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0" name="Zástupný objekt pre obsah 10" descr="Kávové zrná obrys">
            <a:extLst>
              <a:ext uri="{FF2B5EF4-FFF2-40B4-BE49-F238E27FC236}">
                <a16:creationId xmlns:a16="http://schemas.microsoft.com/office/drawing/2014/main" id="{766C4963-AC16-293B-B3AB-1BBE945790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333" y="3639937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499FC376-6C47-AFA8-1587-2FC945E4EAE3}"/>
              </a:ext>
            </a:extLst>
          </p:cNvPr>
          <p:cNvSpPr txBox="1"/>
          <p:nvPr/>
        </p:nvSpPr>
        <p:spPr>
          <a:xfrm>
            <a:off x="2029664" y="3799310"/>
            <a:ext cx="406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Kaviareň</a:t>
            </a:r>
            <a:r>
              <a:rPr lang="sk-SK" sz="2000" dirty="0"/>
              <a:t> </a:t>
            </a:r>
            <a:endParaRPr lang="en-US" sz="2000" dirty="0"/>
          </a:p>
        </p:txBody>
      </p:sp>
      <p:pic>
        <p:nvPicPr>
          <p:cNvPr id="12" name="Zástupný objekt pre obsah 10" descr="Kávové zrná obrys">
            <a:extLst>
              <a:ext uri="{FF2B5EF4-FFF2-40B4-BE49-F238E27FC236}">
                <a16:creationId xmlns:a16="http://schemas.microsoft.com/office/drawing/2014/main" id="{BD15F0F5-75E3-79C4-857A-A385EEC6EB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333" y="4817176"/>
            <a:ext cx="718857" cy="7188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64BC635B-BE8E-C749-C59C-3699CEA69750}"/>
              </a:ext>
            </a:extLst>
          </p:cNvPr>
          <p:cNvSpPr txBox="1"/>
          <p:nvPr/>
        </p:nvSpPr>
        <p:spPr>
          <a:xfrm>
            <a:off x="2056278" y="4976549"/>
            <a:ext cx="740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Predaj zrnkovej a mletej kávy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3420102-0F50-7145-FE5C-212EFE05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433" y="54592"/>
            <a:ext cx="1631567" cy="19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4E588-605C-B669-1573-CAD7476F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66675"/>
            <a:ext cx="10353762" cy="1257300"/>
          </a:xfrm>
        </p:spPr>
        <p:txBody>
          <a:bodyPr>
            <a:normAutofit/>
          </a:bodyPr>
          <a:lstStyle/>
          <a:p>
            <a:r>
              <a:rPr lang="sk-SK" sz="5400" dirty="0">
                <a:solidFill>
                  <a:schemeClr val="tx1"/>
                </a:solidFill>
                <a:latin typeface="Bodoni MT" panose="02070603080606020203" pitchFamily="18" charset="0"/>
              </a:rPr>
              <a:t>Produkty</a:t>
            </a:r>
            <a:endParaRPr lang="en-US" sz="54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0DC942F8-0A1D-1CEF-DDB3-E7A85580B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69" y="1190625"/>
            <a:ext cx="3769402" cy="5306159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38A4D5B0-FE44-903C-FE20-F32B1439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71" y="1190625"/>
            <a:ext cx="3748916" cy="530615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3420102-0F50-7145-FE5C-212EFE05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433" y="0"/>
            <a:ext cx="1631567" cy="19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6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83580-59EB-D7A0-D2CB-7D0EF866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>
                <a:solidFill>
                  <a:schemeClr val="tx1"/>
                </a:solidFill>
                <a:effectLst/>
                <a:latin typeface="Bodoni MT" panose="02070603080606020203" pitchFamily="18" charset="0"/>
              </a:rPr>
              <a:t>Naše kávy</a:t>
            </a:r>
            <a:endParaRPr lang="en-US" sz="5400" dirty="0">
              <a:solidFill>
                <a:schemeClr val="tx1"/>
              </a:solidFill>
              <a:effectLst/>
              <a:latin typeface="Bodoni MT" panose="02070603080606020203" pitchFamily="18" charset="0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A9E79FF-18D0-87B4-6F83-A751D00C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49393"/>
            <a:ext cx="10353762" cy="464144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k-SK" sz="2800" dirty="0">
                <a:solidFill>
                  <a:schemeClr val="tx1"/>
                </a:solidFill>
                <a:latin typeface="Bodoni MT" panose="02070603080606020203" pitchFamily="18" charset="0"/>
              </a:rPr>
              <a:t>V našej kaviarni pripravujeme rôzne kávy a toto sú tie najpredávanejšie:</a:t>
            </a:r>
          </a:p>
          <a:p>
            <a:pPr marL="36900" indent="0" algn="ctr">
              <a:buNone/>
            </a:pPr>
            <a:endParaRPr lang="sk-SK" sz="3600" dirty="0">
              <a:latin typeface="Bodoni MT" panose="02070603080606020203" pitchFamily="18" charset="0"/>
            </a:endParaRPr>
          </a:p>
          <a:p>
            <a:pPr marL="36900" indent="0" algn="ctr">
              <a:buNone/>
            </a:pPr>
            <a:endParaRPr lang="sk-SK" sz="3600" dirty="0">
              <a:latin typeface="Bodoni MT" panose="02070603080606020203" pitchFamily="18" charset="0"/>
            </a:endParaRPr>
          </a:p>
          <a:p>
            <a:pPr marL="36900" indent="0" algn="ctr">
              <a:buNone/>
            </a:pPr>
            <a:endParaRPr lang="en-US" sz="2400" dirty="0"/>
          </a:p>
        </p:txBody>
      </p:sp>
      <p:pic>
        <p:nvPicPr>
          <p:cNvPr id="7" name="Zástupný objekt pre obsah 10" descr="Kávové zrná obrys">
            <a:extLst>
              <a:ext uri="{FF2B5EF4-FFF2-40B4-BE49-F238E27FC236}">
                <a16:creationId xmlns:a16="http://schemas.microsoft.com/office/drawing/2014/main" id="{C57EC61A-E0DF-8BCB-4CEC-E90561570A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3" y="3306722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82BBA6B-5BE1-E2D3-7F88-F98277514DA1}"/>
              </a:ext>
            </a:extLst>
          </p:cNvPr>
          <p:cNvSpPr txBox="1"/>
          <p:nvPr/>
        </p:nvSpPr>
        <p:spPr>
          <a:xfrm>
            <a:off x="1680396" y="3279574"/>
            <a:ext cx="29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>
                <a:latin typeface="Bodoni MT" panose="02070603080606020203" pitchFamily="18" charset="0"/>
              </a:rPr>
              <a:t>Esspresso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9" name="Zástupný objekt pre obsah 10" descr="Kávové zrná obrys">
            <a:extLst>
              <a:ext uri="{FF2B5EF4-FFF2-40B4-BE49-F238E27FC236}">
                <a16:creationId xmlns:a16="http://schemas.microsoft.com/office/drawing/2014/main" id="{3AED47BC-F8DF-0E89-BB7C-A8BB4E785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3" y="4312124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9590C9DC-A223-3637-F4F4-951ECA3A67BC}"/>
              </a:ext>
            </a:extLst>
          </p:cNvPr>
          <p:cNvSpPr txBox="1"/>
          <p:nvPr/>
        </p:nvSpPr>
        <p:spPr>
          <a:xfrm>
            <a:off x="1694057" y="4318815"/>
            <a:ext cx="251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>
                <a:latin typeface="Bodoni MT" panose="02070603080606020203" pitchFamily="18" charset="0"/>
              </a:rPr>
              <a:t>Doppio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1" name="Zástupný objekt pre obsah 10" descr="Kávové zrná obrys">
            <a:extLst>
              <a:ext uri="{FF2B5EF4-FFF2-40B4-BE49-F238E27FC236}">
                <a16:creationId xmlns:a16="http://schemas.microsoft.com/office/drawing/2014/main" id="{7C5B2A7C-14A9-3D29-753E-0F6FB6468A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3" y="5254474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EA0476E5-9AEB-BB4F-CD29-F4E0895A7706}"/>
              </a:ext>
            </a:extLst>
          </p:cNvPr>
          <p:cNvSpPr txBox="1"/>
          <p:nvPr/>
        </p:nvSpPr>
        <p:spPr>
          <a:xfrm>
            <a:off x="1726609" y="5216032"/>
            <a:ext cx="251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>
                <a:latin typeface="Bodoni MT" panose="02070603080606020203" pitchFamily="18" charset="0"/>
              </a:rPr>
              <a:t>Cappucino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3" name="Zástupný objekt pre obsah 10" descr="Kávové zrná obrys">
            <a:extLst>
              <a:ext uri="{FF2B5EF4-FFF2-40B4-BE49-F238E27FC236}">
                <a16:creationId xmlns:a16="http://schemas.microsoft.com/office/drawing/2014/main" id="{748DCAA6-ED68-706E-611D-C1062459A2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9002" y="3306722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4" name="Zástupný objekt pre obsah 10" descr="Kávové zrná obrys">
            <a:extLst>
              <a:ext uri="{FF2B5EF4-FFF2-40B4-BE49-F238E27FC236}">
                <a16:creationId xmlns:a16="http://schemas.microsoft.com/office/drawing/2014/main" id="{3C05E333-0B28-C15F-EA52-A6C7F41F33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5950" y="4373109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5" name="Zástupný objekt pre obsah 10" descr="Kávové zrná obrys">
            <a:extLst>
              <a:ext uri="{FF2B5EF4-FFF2-40B4-BE49-F238E27FC236}">
                <a16:creationId xmlns:a16="http://schemas.microsoft.com/office/drawing/2014/main" id="{4A7443B3-BE3C-75B6-B281-38C702B1F2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8637" y="5270326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319A064F-F87C-DE4B-EC11-8B01DC0EAA7F}"/>
              </a:ext>
            </a:extLst>
          </p:cNvPr>
          <p:cNvSpPr txBox="1"/>
          <p:nvPr/>
        </p:nvSpPr>
        <p:spPr>
          <a:xfrm>
            <a:off x="6158753" y="3336418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Brazília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68BFA5D-6AD0-8105-7290-60F45E7653FA}"/>
              </a:ext>
            </a:extLst>
          </p:cNvPr>
          <p:cNvSpPr txBox="1"/>
          <p:nvPr/>
        </p:nvSpPr>
        <p:spPr>
          <a:xfrm>
            <a:off x="6158753" y="4373109"/>
            <a:ext cx="257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>
                <a:latin typeface="Bodoni MT" panose="02070603080606020203" pitchFamily="18" charset="0"/>
              </a:rPr>
              <a:t>Arabica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241A37E3-C34C-D1C9-B18E-2A9737BC0FA9}"/>
              </a:ext>
            </a:extLst>
          </p:cNvPr>
          <p:cNvSpPr txBox="1"/>
          <p:nvPr/>
        </p:nvSpPr>
        <p:spPr>
          <a:xfrm>
            <a:off x="6158753" y="5271744"/>
            <a:ext cx="243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Bodoni MT" panose="02070603080606020203" pitchFamily="18" charset="0"/>
              </a:rPr>
              <a:t>Kolumbia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E3420102-0F50-7145-FE5C-212EFE05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433" y="0"/>
            <a:ext cx="1631567" cy="19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5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4C10A-6D85-E91F-6EA9-ACB61025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096617"/>
            <a:ext cx="10353762" cy="1257300"/>
          </a:xfrm>
        </p:spPr>
        <p:txBody>
          <a:bodyPr>
            <a:normAutofit/>
          </a:bodyPr>
          <a:lstStyle/>
          <a:p>
            <a:r>
              <a:rPr lang="sk-SK" sz="5400" dirty="0">
                <a:solidFill>
                  <a:schemeClr val="tx1"/>
                </a:solidFill>
                <a:effectLst/>
                <a:latin typeface="Bodoni MT" panose="02070603080606020203" pitchFamily="18" charset="0"/>
              </a:rPr>
              <a:t>Dodávatelia</a:t>
            </a:r>
            <a:endParaRPr lang="en-US" sz="5400" dirty="0">
              <a:solidFill>
                <a:schemeClr val="tx1"/>
              </a:solidFill>
              <a:effectLst/>
              <a:latin typeface="Bodoni MT" panose="02070603080606020203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3420102-0F50-7145-FE5C-212EFE05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33" y="0"/>
            <a:ext cx="1631567" cy="1990029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CF8C3A34-755B-38A4-0A3F-5A395FC7069D}"/>
              </a:ext>
            </a:extLst>
          </p:cNvPr>
          <p:cNvSpPr txBox="1"/>
          <p:nvPr/>
        </p:nvSpPr>
        <p:spPr>
          <a:xfrm>
            <a:off x="3779295" y="3912275"/>
            <a:ext cx="4780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dirty="0">
                <a:solidFill>
                  <a:schemeClr val="tx1"/>
                </a:solidFill>
                <a:latin typeface="Bodoni MT" panose="02070603080606020203" pitchFamily="18" charset="0"/>
              </a:rPr>
              <a:t>Cieľová skupina</a:t>
            </a:r>
            <a:endParaRPr lang="sk-SK" sz="5400" dirty="0"/>
          </a:p>
        </p:txBody>
      </p:sp>
      <p:pic>
        <p:nvPicPr>
          <p:cNvPr id="12" name="Zástupný objekt pre obsah 10" descr="Kávové zrná obrys">
            <a:extLst>
              <a:ext uri="{FF2B5EF4-FFF2-40B4-BE49-F238E27FC236}">
                <a16:creationId xmlns:a16="http://schemas.microsoft.com/office/drawing/2014/main" id="{C2B0D662-93DD-C41B-1172-1ACD4789D3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3276" y="1397992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3" name="Zástupný objekt pre obsah 10" descr="Kávové zrná obrys">
            <a:extLst>
              <a:ext uri="{FF2B5EF4-FFF2-40B4-BE49-F238E27FC236}">
                <a16:creationId xmlns:a16="http://schemas.microsoft.com/office/drawing/2014/main" id="{9CD2BA29-DD5A-2062-C3E9-9EC2AEF207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1952" y="4077921"/>
            <a:ext cx="592037" cy="5920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48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D627C-54E6-40B8-44A0-7BF851BC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284" y="239210"/>
            <a:ext cx="10353762" cy="1257300"/>
          </a:xfrm>
        </p:spPr>
        <p:txBody>
          <a:bodyPr>
            <a:normAutofit/>
          </a:bodyPr>
          <a:lstStyle/>
          <a:p>
            <a:r>
              <a:rPr lang="sk-SK" sz="6000" dirty="0">
                <a:solidFill>
                  <a:schemeClr val="tx1"/>
                </a:solidFill>
                <a:latin typeface="Bodoni MT" panose="02070603080606020203" pitchFamily="18" charset="0"/>
              </a:rPr>
              <a:t>Fotogaléria</a:t>
            </a:r>
            <a:endParaRPr lang="en-US" sz="60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1026" name="Picture 2" descr="Kolumbijská káva: Columbia Excelso Organic | Simple Co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65" y="1588580"/>
            <a:ext cx="4122937" cy="24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va s mliekom a jej účinky na naše zdravie | Alza.s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/>
          <a:stretch/>
        </p:blipFill>
        <p:spPr bwMode="auto">
          <a:xfrm>
            <a:off x="-3" y="4050867"/>
            <a:ext cx="4122937" cy="28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lená nepražená ká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39" y="1588580"/>
            <a:ext cx="3946126" cy="24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stovanie kávy - Becafe.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610"/>
            <a:ext cx="4122937" cy="24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Čo je to moka káva a ako ju pripraviť správne | popradske.s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33" y="4045348"/>
            <a:ext cx="3946126" cy="28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ávod na prípravu kávy z aeropressu | PRESSICKO.S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58" y="4033776"/>
            <a:ext cx="4122941" cy="28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4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Vlastné 3">
      <a:dk1>
        <a:srgbClr val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1_TF12214701" id="{7C87A040-FB42-4536-ADC9-75796D587DF8}" vid="{A595A7BB-08C7-4364-A33A-1A22B1D83ED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191</Words>
  <Application>Microsoft Office PowerPoint</Application>
  <PresentationFormat>Širokoúhlá obrazovka</PresentationFormat>
  <Paragraphs>50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Bodoni MT</vt:lpstr>
      <vt:lpstr>Calibri</vt:lpstr>
      <vt:lpstr>Goudy Old Style</vt:lpstr>
      <vt:lpstr>Trebuchet MS</vt:lpstr>
      <vt:lpstr>Wingdings 2</vt:lpstr>
      <vt:lpstr>SlateVTI</vt:lpstr>
      <vt:lpstr>Mysticoffee s. r. o. Different every time Since 2019</vt:lpstr>
      <vt:lpstr>Prezentace aplikace PowerPoint</vt:lpstr>
      <vt:lpstr>O firme</vt:lpstr>
      <vt:lpstr>Organizačná štruktúra</vt:lpstr>
      <vt:lpstr>Predmet podnikania</vt:lpstr>
      <vt:lpstr>Produkty</vt:lpstr>
      <vt:lpstr>Naše kávy</vt:lpstr>
      <vt:lpstr>Dodávatelia</vt:lpstr>
      <vt:lpstr>Fotogaléria</vt:lpstr>
      <vt:lpstr>Web stránka:  https://mysticoffee-s--r--o-3.webnode.sk/ </vt:lpstr>
      <vt:lpstr>Ďakujeme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Bednarikova</dc:creator>
  <cp:lastModifiedBy>Radek Maxa</cp:lastModifiedBy>
  <cp:revision>63</cp:revision>
  <dcterms:created xsi:type="dcterms:W3CDTF">2022-10-23T20:38:54Z</dcterms:created>
  <dcterms:modified xsi:type="dcterms:W3CDTF">2022-11-21T21:07:15Z</dcterms:modified>
</cp:coreProperties>
</file>