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59" r:id="rId9"/>
    <p:sldId id="260" r:id="rId10"/>
    <p:sldId id="262" r:id="rId11"/>
    <p:sldId id="2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36862E-2C69-4A09-AD95-00785B5A320B}" v="2" dt="2022-11-23T12:58:39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C83D29-F419-BD4B-90B1-23A75D7DA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6C9A52-870D-77BC-A7C0-1DC6B33E5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972C07-CCD7-A907-8D20-386388423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43C5-2F96-4278-8834-D8E014EE83AC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347ACE-B75E-01D8-403F-D05A68DB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68016E-A7E0-78FC-9E40-1DD55AC2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6FD7-376A-43AA-876D-5E006EFE0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414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5FB9F7-50EC-2452-70D2-4EB8E0A0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B830471-AC84-BAA4-7152-AF3ED021C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8373D9-479C-D73B-43E3-D6E60043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43C5-2F96-4278-8834-D8E014EE83AC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2A3F62-BF6F-2CD3-DD2F-26D64365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ACF6B2-34A4-AEA4-E87F-52807586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6FD7-376A-43AA-876D-5E006EFE0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92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9CCA3CC-0023-C5A4-616E-187C38919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1710C2D-8F1F-E6F8-7A9F-85EC4E3B2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6BA5DD-C563-43DE-4CF6-D26B125D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43C5-2F96-4278-8834-D8E014EE83AC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939ECB-E82D-48F7-5732-3AFC7D65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6D93C5-B8FB-3F5E-234A-D29FE10B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6FD7-376A-43AA-876D-5E006EFE0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519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EB29B-004C-2CE5-73AC-5B8F5D29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C60931-EEC5-97EF-9B5C-98CCBF8E7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4BD585-D806-A3EF-B9C3-612A6BFE4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43C5-2F96-4278-8834-D8E014EE83AC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6C609D-0BDE-22EC-DBAF-D78057066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279A1D-959C-9323-5C18-046E44BA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6FD7-376A-43AA-876D-5E006EFE0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845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561C7-708C-895E-46BF-A63A4B57A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38C24C-C2A1-9310-CFA5-27A48083E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81C46E-5989-BD9B-7A38-0022A8DC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43C5-2F96-4278-8834-D8E014EE83AC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CD99FC-DD06-E3DD-59E1-94A2AA48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111CEE-F395-A3FE-DE91-13514AAE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6FD7-376A-43AA-876D-5E006EFE0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285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27A36-02D7-08F9-8236-B7635047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1B234D-3C4D-3E6C-EEAD-CAB675EE3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618593-20A2-C99B-9977-0DD512309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F90F07-6169-37FE-0876-17A4E7BE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43C5-2F96-4278-8834-D8E014EE83AC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2FCAF6-AFAC-76EA-323E-D11BD18C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CCDCD2-E71B-3BE8-3941-FE58DF78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6FD7-376A-43AA-876D-5E006EFE0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150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C88F7-B92A-5476-7815-2F61E75E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AE87AB-C00E-C7AF-D70C-15C61125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237C13-B9FB-FD5B-66F5-D836F6692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78A82AF-E58D-B8C8-A5A1-005FA7E58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5CEF47A-BDAC-1FE3-296E-735D30CC5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791EF59-B533-67E3-E19C-1527D723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43C5-2F96-4278-8834-D8E014EE83AC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40EB191-37F3-15F1-A9EF-99B92BAE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8B28F7F-5EC8-7E00-9FCB-5FB57B10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6FD7-376A-43AA-876D-5E006EFE0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632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383CE-E98D-4B27-85E2-AE3A89EB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5A42220-2CCC-2230-4E6D-5CDA37F8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43C5-2F96-4278-8834-D8E014EE83AC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99918C-2188-15AA-4BEF-D8C9AFD1B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C5B30F-D00C-60CB-F87F-3E4E715D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6FD7-376A-43AA-876D-5E006EFE0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74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A1C3D40-8467-8523-CDB3-B29FC5E2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43C5-2F96-4278-8834-D8E014EE83AC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C0DEE7-96C7-324D-C31F-F0C3FDC7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7539CD-5A75-05CA-ADDF-CC860974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6FD7-376A-43AA-876D-5E006EFE0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130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CAD88C-F2F5-A015-1098-8AB76308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13298B-7116-A4EC-0B83-3265C5E8A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8DF7CB-B7A8-966F-767B-D7EB59AF5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B30F8C-5D88-DEDD-7F23-91351FFA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43C5-2F96-4278-8834-D8E014EE83AC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BFE984-358B-DED6-E4E6-55147210D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FBAC7B-E977-E137-6AF4-5055477E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6FD7-376A-43AA-876D-5E006EFE0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231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CC50E-B85D-A753-127B-3B778FB1D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49E773F-0D41-D791-9400-85C7D9BC0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9C67CE-7537-6CF0-0AB7-0EBAB51A0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5B2732-A1C5-2DDA-EC76-A52A92191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43C5-2F96-4278-8834-D8E014EE83AC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E534B6-BDD6-81AF-EA57-7B393E7A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B93B98-9F75-5672-5324-B72B73FB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6FD7-376A-43AA-876D-5E006EFE0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456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BAC0DA8-93DA-16B5-1721-589E9C52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1C7EF7-689A-85F5-91EA-00358AC5C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0F5662-40E1-A6B7-CD20-F2C52D870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43C5-2F96-4278-8834-D8E014EE83AC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3FB0B7-FD2C-33FD-8A00-A15375711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372F21-7FA8-6200-ECC7-49CECEB49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96FD7-376A-43AA-876D-5E006EFE0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0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8C42AC3-583C-4059-3916-8CC36C8B5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39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9558439-7E48-2DD5-E48C-9AFA1415C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57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35BEE32-1549-A934-BCA5-466DFE44D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0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1381633-ACA0-286F-E56F-388540BF0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7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A98CE9F-C427-A5ED-9974-00CBA12B0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87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EE7FC6C-5EF6-0EC8-A055-DC0C5CA50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28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91494F0-C337-82C4-D126-4C98FB427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80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6463626-4A5E-490B-29DC-9CB6D681B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15855EC989674B95BC3687CDFF0AE2" ma:contentTypeVersion="12" ma:contentTypeDescription="Vytvoří nový dokument" ma:contentTypeScope="" ma:versionID="0f09d6ab3da929b03abbafb858a4c812">
  <xsd:schema xmlns:xsd="http://www.w3.org/2001/XMLSchema" xmlns:xs="http://www.w3.org/2001/XMLSchema" xmlns:p="http://schemas.microsoft.com/office/2006/metadata/properties" xmlns:ns3="a072ce66-8367-41a8-981f-2902b2dcff86" xmlns:ns4="d7b3a611-51a8-4bd7-83e5-599ff7d47bcd" targetNamespace="http://schemas.microsoft.com/office/2006/metadata/properties" ma:root="true" ma:fieldsID="1d47756f6a5505cdb9845e61359994f1" ns3:_="" ns4:_="">
    <xsd:import namespace="a072ce66-8367-41a8-981f-2902b2dcff86"/>
    <xsd:import namespace="d7b3a611-51a8-4bd7-83e5-599ff7d47b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2ce66-8367-41a8-981f-2902b2dcff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3a611-51a8-4bd7-83e5-599ff7d47bc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4259E1-A6F4-4D24-B5E9-426045F71C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73A978-14D6-49E5-8A3A-E9A19BC2F6B0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a072ce66-8367-41a8-981f-2902b2dcff86"/>
    <ds:schemaRef ds:uri="http://schemas.microsoft.com/office/infopath/2007/PartnerControls"/>
    <ds:schemaRef ds:uri="http://www.w3.org/XML/1998/namespace"/>
    <ds:schemaRef ds:uri="http://purl.org/dc/dcmitype/"/>
    <ds:schemaRef ds:uri="d7b3a611-51a8-4bd7-83e5-599ff7d47bcd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BD8CD51-DCC5-42F3-9893-DA9A85A8C1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2ce66-8367-41a8-981f-2902b2dcff86"/>
    <ds:schemaRef ds:uri="d7b3a611-51a8-4bd7-83e5-599ff7d47b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Širokoúhlá obrazovka</PresentationFormat>
  <Paragraphs>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Tereza Vozdecká</dc:creator>
  <cp:lastModifiedBy>Radek Maxa</cp:lastModifiedBy>
  <cp:revision>3</cp:revision>
  <dcterms:created xsi:type="dcterms:W3CDTF">2022-11-03T14:05:02Z</dcterms:created>
  <dcterms:modified xsi:type="dcterms:W3CDTF">2022-11-23T23:00:42Z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0x010100A215855EC989674B95BC3687CDFF0AE2</vt:lpwstr>
  </property>
</Properties>
</file>