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58" r:id="rId5"/>
    <p:sldId id="267" r:id="rId6"/>
    <p:sldId id="268" r:id="rId7"/>
    <p:sldId id="259" r:id="rId8"/>
    <p:sldId id="260" r:id="rId9"/>
    <p:sldId id="261" r:id="rId10"/>
    <p:sldId id="262" r:id="rId11"/>
    <p:sldId id="269" r:id="rId12"/>
    <p:sldId id="271" r:id="rId13"/>
    <p:sldId id="263" r:id="rId14"/>
    <p:sldId id="270" r:id="rId15"/>
    <p:sldId id="265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zyNlV4TXTlYuqRM2JsdRTaVcv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58" autoAdjust="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sk-SK" dirty="0"/>
              <a:t>Ponúkame bezpečné ihriská pre všetky vekové kategórie detí aj do svahu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sk-SK" dirty="0"/>
              <a:t>Ponúkame bezpečné ihriská pre všetky vekové kategórie detí aj do svahu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97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216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859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Vysvetlenie bodov</a:t>
            </a:r>
          </a:p>
        </p:txBody>
      </p:sp>
    </p:spTree>
    <p:extLst>
      <p:ext uri="{BB962C8B-B14F-4D97-AF65-F5344CB8AC3E}">
        <p14:creationId xmlns:p14="http://schemas.microsoft.com/office/powerpoint/2010/main" val="136387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lak 2"/>
          <p:cNvSpPr/>
          <p:nvPr/>
        </p:nvSpPr>
        <p:spPr>
          <a:xfrm>
            <a:off x="83128" y="93491"/>
            <a:ext cx="2363189" cy="155717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515" y="261919"/>
            <a:ext cx="1377539" cy="1091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/>
          <a:srcRect l="626" t="130"/>
          <a:stretch/>
        </p:blipFill>
        <p:spPr>
          <a:xfrm>
            <a:off x="1116281" y="1149916"/>
            <a:ext cx="3767200" cy="532706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4"/>
          <a:srcRect l="1884" t="301" b="92"/>
          <a:stretch/>
        </p:blipFill>
        <p:spPr>
          <a:xfrm>
            <a:off x="6721434" y="1149916"/>
            <a:ext cx="3710173" cy="5332021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3515097" y="380475"/>
            <a:ext cx="436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>
                <a:latin typeface="Calibri" panose="020F0502020204030204" pitchFamily="34" charset="0"/>
                <a:cs typeface="Calibri" panose="020F0502020204030204" pitchFamily="34" charset="0"/>
              </a:rPr>
              <a:t>ETIKA V PODNIKU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8395855" y="1733797"/>
            <a:ext cx="451262" cy="296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A998FBB1-DCE1-DCCC-FD2C-B8844B755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000" y="144000"/>
            <a:ext cx="144487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520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E8E93-BC8D-00C5-451F-E00FCA6C4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237" y="253661"/>
            <a:ext cx="10515600" cy="1325563"/>
          </a:xfrm>
        </p:spPr>
        <p:txBody>
          <a:bodyPr/>
          <a:lstStyle/>
          <a:p>
            <a:r>
              <a:rPr lang="sk-SK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ETICKÉ HODNOTY SPOLOČNOSTI</a:t>
            </a:r>
          </a:p>
        </p:txBody>
      </p:sp>
      <p:sp>
        <p:nvSpPr>
          <p:cNvPr id="9" name="Zástupný objekt pre text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/>
            <a:r>
              <a:rPr lang="sk-SK" sz="4000" b="1" dirty="0"/>
              <a:t>Dodržiavanie zákonov</a:t>
            </a:r>
          </a:p>
          <a:p>
            <a:pPr lvl="0"/>
            <a:r>
              <a:rPr lang="sk-SK" sz="4000" b="1" dirty="0"/>
              <a:t>Zodpovednosť </a:t>
            </a:r>
          </a:p>
          <a:p>
            <a:pPr lvl="0"/>
            <a:r>
              <a:rPr lang="sk-SK" sz="4000" b="1" dirty="0"/>
              <a:t>Integrita </a:t>
            </a:r>
          </a:p>
          <a:p>
            <a:r>
              <a:rPr lang="sk-SK" sz="4000" b="1" dirty="0"/>
              <a:t>Férovosť </a:t>
            </a:r>
          </a:p>
          <a:p>
            <a:r>
              <a:rPr lang="sk-SK" sz="4000" b="1" dirty="0"/>
              <a:t>Čestnosť </a:t>
            </a:r>
          </a:p>
          <a:p>
            <a:endParaRPr lang="sk-SK" sz="4000" dirty="0"/>
          </a:p>
          <a:p>
            <a:pPr lvl="0"/>
            <a:endParaRPr lang="sk-SK" sz="4000" dirty="0"/>
          </a:p>
        </p:txBody>
      </p:sp>
      <p:sp>
        <p:nvSpPr>
          <p:cNvPr id="10" name="Zástupný objekt pre text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/>
            <a:r>
              <a:rPr lang="sk-SK" sz="4000" b="1" dirty="0"/>
              <a:t>Rešpekt voči ostatným</a:t>
            </a:r>
            <a:r>
              <a:rPr lang="sk-SK" sz="4000" dirty="0"/>
              <a:t> </a:t>
            </a:r>
          </a:p>
          <a:p>
            <a:pPr lvl="0"/>
            <a:r>
              <a:rPr lang="sk-SK" sz="4000" b="1" dirty="0"/>
              <a:t>Starostlivosť</a:t>
            </a:r>
            <a:r>
              <a:rPr lang="sk-SK" sz="4000" dirty="0"/>
              <a:t> </a:t>
            </a:r>
          </a:p>
          <a:p>
            <a:pPr lvl="0"/>
            <a:r>
              <a:rPr lang="sk-SK" sz="4000" b="1" dirty="0"/>
              <a:t>Spoľahlivosť</a:t>
            </a:r>
            <a:r>
              <a:rPr lang="sk-SK" sz="4000" dirty="0"/>
              <a:t> </a:t>
            </a:r>
          </a:p>
          <a:p>
            <a:pPr lvl="0"/>
            <a:r>
              <a:rPr lang="sk-SK" sz="4000" b="1" dirty="0"/>
              <a:t>Zodpovednosť</a:t>
            </a:r>
            <a:endParaRPr lang="sk-SK" sz="4000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06DC177-98D1-49A7-60B2-4C121A8EC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000" y="144000"/>
            <a:ext cx="144487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2033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4F4AC34-19CA-A528-AFCB-31031061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6759"/>
            <a:ext cx="10515600" cy="1325563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PODPORILI SME ...</a:t>
            </a:r>
          </a:p>
        </p:txBody>
      </p:sp>
      <p:pic>
        <p:nvPicPr>
          <p:cNvPr id="10" name="Obrázok 9" descr="Obrázok, na ktorom je text, naplnená, vnútri, niekoľko&#10;&#10;Automaticky generovaný popis">
            <a:extLst>
              <a:ext uri="{FF2B5EF4-FFF2-40B4-BE49-F238E27FC236}">
                <a16:creationId xmlns:a16="http://schemas.microsoft.com/office/drawing/2014/main" id="{BE2EFCAC-CFF7-AB1D-9051-5FFA61599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68" t="20826"/>
          <a:stretch/>
        </p:blipFill>
        <p:spPr>
          <a:xfrm>
            <a:off x="993843" y="1632322"/>
            <a:ext cx="7376808" cy="4351338"/>
          </a:xfrm>
          <a:prstGeom prst="rect">
            <a:avLst/>
          </a:prstGeom>
        </p:spPr>
      </p:pic>
      <p:pic>
        <p:nvPicPr>
          <p:cNvPr id="14" name="Obrázok 13" descr="Obrázok, na ktorom je text, znak&#10;&#10;Automaticky generovaný popis">
            <a:extLst>
              <a:ext uri="{FF2B5EF4-FFF2-40B4-BE49-F238E27FC236}">
                <a16:creationId xmlns:a16="http://schemas.microsoft.com/office/drawing/2014/main" id="{08DEFAAA-AB17-E6C1-CDDB-E1843750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899" y="3555572"/>
            <a:ext cx="3194852" cy="2428088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129AB17F-5C00-B685-2BB3-D6428CD10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000" y="144000"/>
            <a:ext cx="144487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2808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A268E-4C91-3549-A734-F4AC7343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07" y="2536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DODACIE PODMIENKY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518C5F-DD7F-F8EE-1EAE-165F1F6AB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272" y="1579224"/>
            <a:ext cx="7517860" cy="4113126"/>
          </a:xfrm>
        </p:spPr>
        <p:txBody>
          <a:bodyPr/>
          <a:lstStyle/>
          <a:p>
            <a:r>
              <a:rPr lang="sk-SK" sz="4000" b="1" dirty="0"/>
              <a:t>Termín dodania do 30 pracovných dní.</a:t>
            </a:r>
          </a:p>
          <a:p>
            <a:r>
              <a:rPr lang="sk-SK" sz="4000" b="1" dirty="0"/>
              <a:t>V prípade podstatnej zmeny termínu má kupujúci právo odstúpiť od kúpnej zmluvy.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3081BFE-08FF-6D45-DD8A-31E38DF5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000" y="144000"/>
            <a:ext cx="1444877" cy="118882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06" y="1902434"/>
            <a:ext cx="1619250" cy="16192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44" y="4231026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4029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B0F0"/>
                </a:solidFill>
              </a:rPr>
              <a:t>PLATOBNÉ PODMIENKY 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sk-SK" sz="4000" b="1" dirty="0"/>
              <a:t>Viac sa dozviete v našom stánku č. 22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021" y="3497217"/>
            <a:ext cx="6695948" cy="13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582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C7F23-9E83-9F59-96F8-EA7A0799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KONTAKTNÉ ÚDAJE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0493E8-8D26-C928-2AB4-AD6C44652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6650" y="1564767"/>
            <a:ext cx="10046771" cy="184066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k-SK" sz="4000" b="1" dirty="0"/>
              <a:t>Nevädzová 3, 820 07 Bratislava, Slovensko</a:t>
            </a:r>
          </a:p>
          <a:p>
            <a:pPr marL="114300" indent="0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ADDD638-784D-FCDC-29A6-D36656870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000" y="144000"/>
            <a:ext cx="1444877" cy="118882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16FC3F6-45FB-9CCB-9587-D9E6B873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53" y="2996796"/>
            <a:ext cx="3823621" cy="305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40E0AD4C-5460-B4DE-470D-8E3E19DC3A7F}"/>
              </a:ext>
            </a:extLst>
          </p:cNvPr>
          <p:cNvSpPr txBox="1"/>
          <p:nvPr/>
        </p:nvSpPr>
        <p:spPr>
          <a:xfrm>
            <a:off x="1728501" y="4812293"/>
            <a:ext cx="238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cf.Jumboo</a:t>
            </a:r>
            <a:endParaRPr lang="sk-SK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E97AD9E-6F37-A0BC-F6B8-BC92D326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4" y="1617942"/>
            <a:ext cx="780632" cy="7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C8B6621-36C9-3085-2A96-1795E62E5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3871"/>
            <a:ext cx="734704" cy="73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1ABD4C21-F717-7843-9078-88CF1199EAA3}"/>
              </a:ext>
            </a:extLst>
          </p:cNvPr>
          <p:cNvSpPr txBox="1"/>
          <p:nvPr/>
        </p:nvSpPr>
        <p:spPr>
          <a:xfrm>
            <a:off x="1544101" y="2460689"/>
            <a:ext cx="3902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+421 800 123 456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BE7B42C7-33FF-ADEA-8B99-3BE24075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1951"/>
            <a:ext cx="780632" cy="7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5EC67B16-A4E5-E188-980F-1C5316B38109}"/>
              </a:ext>
            </a:extLst>
          </p:cNvPr>
          <p:cNvSpPr txBox="1"/>
          <p:nvPr/>
        </p:nvSpPr>
        <p:spPr>
          <a:xfrm>
            <a:off x="1610840" y="3201951"/>
            <a:ext cx="5020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cf.jumboo@gmail.com</a:t>
            </a:r>
          </a:p>
        </p:txBody>
      </p:sp>
      <p:pic>
        <p:nvPicPr>
          <p:cNvPr id="14" name="Picture 4" descr="Contacts Website Url Svg Png Icon Free Download (#504359) -  OnlineWebFonts.COM">
            <a:extLst>
              <a:ext uri="{FF2B5EF4-FFF2-40B4-BE49-F238E27FC236}">
                <a16:creationId xmlns:a16="http://schemas.microsoft.com/office/drawing/2014/main" id="{4EBA0F20-BA8F-EEFD-09D6-B43A68B0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8" y="3947055"/>
            <a:ext cx="705264" cy="7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2CAAA500-124F-B322-E3B9-E8BF29A8463E}"/>
              </a:ext>
            </a:extLst>
          </p:cNvPr>
          <p:cNvSpPr txBox="1"/>
          <p:nvPr/>
        </p:nvSpPr>
        <p:spPr>
          <a:xfrm>
            <a:off x="1618832" y="4030395"/>
            <a:ext cx="6336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https://jumboo.wexbo.com/</a:t>
            </a: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941354A1-77B3-356F-38F4-011A44070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2" y="4776996"/>
            <a:ext cx="1042347" cy="7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8437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6C35A-65B8-F87D-ECD6-63BB7A5F1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793" y="2257183"/>
            <a:ext cx="10202027" cy="1325563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00B050"/>
                </a:solidFill>
              </a:rPr>
              <a:t>„</a:t>
            </a:r>
            <a:r>
              <a:rPr lang="sk-SK" sz="4900" b="1" dirty="0">
                <a:solidFill>
                  <a:srgbClr val="00B050"/>
                </a:solidFill>
              </a:rPr>
              <a:t>SAFE</a:t>
            </a:r>
            <a:r>
              <a:rPr lang="sk-SK" sz="4900" b="1" dirty="0"/>
              <a:t> </a:t>
            </a:r>
            <a:r>
              <a:rPr lang="sk-SK" sz="4900" b="1" dirty="0">
                <a:solidFill>
                  <a:srgbClr val="FF0000"/>
                </a:solidFill>
              </a:rPr>
              <a:t>PLAYGROUND</a:t>
            </a:r>
            <a:r>
              <a:rPr lang="sk-SK" sz="4900" b="1" dirty="0"/>
              <a:t> </a:t>
            </a:r>
            <a:r>
              <a:rPr lang="sk-SK" sz="4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</a:t>
            </a:r>
            <a:r>
              <a:rPr lang="sk-SK" sz="4900" b="1" dirty="0"/>
              <a:t> </a:t>
            </a:r>
            <a:r>
              <a:rPr lang="sk-SK" sz="4900" b="1" dirty="0">
                <a:solidFill>
                  <a:srgbClr val="0070C0"/>
                </a:solidFill>
              </a:rPr>
              <a:t>EVERY</a:t>
            </a:r>
            <a:r>
              <a:rPr lang="sk-SK" sz="4900" b="1" dirty="0"/>
              <a:t> </a:t>
            </a:r>
            <a:r>
              <a:rPr lang="sk-SK" sz="4900" b="1" dirty="0">
                <a:solidFill>
                  <a:srgbClr val="00B050"/>
                </a:solidFill>
              </a:rPr>
              <a:t>GROUND</a:t>
            </a:r>
            <a:r>
              <a:rPr lang="sk-SK" b="1" dirty="0">
                <a:solidFill>
                  <a:srgbClr val="00B050"/>
                </a:solidFill>
              </a:rPr>
              <a:t>“</a:t>
            </a:r>
            <a:br>
              <a:rPr lang="sk-SK" dirty="0"/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DEB485D-F814-C188-9466-A3BA072EF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000" y="144000"/>
            <a:ext cx="1444877" cy="1188823"/>
          </a:xfrm>
          <a:prstGeom prst="rect">
            <a:avLst/>
          </a:prstGeom>
        </p:spPr>
      </p:pic>
      <p:pic>
        <p:nvPicPr>
          <p:cNvPr id="6" name="Obrázok 5" descr="Obrázok, na ktorom je trávnik, vonkajšie, obloha, zelené&#10;&#10;Automaticky generovaný popis">
            <a:extLst>
              <a:ext uri="{FF2B5EF4-FFF2-40B4-BE49-F238E27FC236}">
                <a16:creationId xmlns:a16="http://schemas.microsoft.com/office/drawing/2014/main" id="{E4B85BAE-2EA0-C85F-F962-544344A7A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56" y="362211"/>
            <a:ext cx="1745102" cy="1745102"/>
          </a:xfrm>
          <a:prstGeom prst="rect">
            <a:avLst/>
          </a:prstGeom>
        </p:spPr>
      </p:pic>
      <p:pic>
        <p:nvPicPr>
          <p:cNvPr id="8" name="Obrázok 7" descr="Obrázok, na ktorom je vonkajší objekt&#10;&#10;Automaticky generovaný popis">
            <a:extLst>
              <a:ext uri="{FF2B5EF4-FFF2-40B4-BE49-F238E27FC236}">
                <a16:creationId xmlns:a16="http://schemas.microsoft.com/office/drawing/2014/main" id="{A24C2BA3-CB3C-A230-E416-4AFF05592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537" y="362211"/>
            <a:ext cx="1745102" cy="1745102"/>
          </a:xfrm>
          <a:prstGeom prst="rect">
            <a:avLst/>
          </a:prstGeom>
        </p:spPr>
      </p:pic>
      <p:pic>
        <p:nvPicPr>
          <p:cNvPr id="10" name="Obrázok 9" descr="Obrázok, na ktorom je text&#10;&#10;Automaticky generovaný popis">
            <a:extLst>
              <a:ext uri="{FF2B5EF4-FFF2-40B4-BE49-F238E27FC236}">
                <a16:creationId xmlns:a16="http://schemas.microsoft.com/office/drawing/2014/main" id="{7C8C3DB1-35BD-878D-6F6F-14443929B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794" y="335091"/>
            <a:ext cx="1559126" cy="1559126"/>
          </a:xfrm>
          <a:prstGeom prst="rect">
            <a:avLst/>
          </a:prstGeom>
        </p:spPr>
      </p:pic>
      <p:pic>
        <p:nvPicPr>
          <p:cNvPr id="12" name="Obrázok 11" descr="Obrázok, na ktorom je vonkajšie, obloha, trávnik, ihrisko&#10;&#10;Automaticky generovaný popis">
            <a:extLst>
              <a:ext uri="{FF2B5EF4-FFF2-40B4-BE49-F238E27FC236}">
                <a16:creationId xmlns:a16="http://schemas.microsoft.com/office/drawing/2014/main" id="{11462CFC-E674-60C2-88B5-4C0B2E6EA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607" y="3133061"/>
            <a:ext cx="4837200" cy="36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3196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6" b="15308"/>
          <a:stretch/>
        </p:blipFill>
        <p:spPr>
          <a:xfrm>
            <a:off x="5981325" y="2162478"/>
            <a:ext cx="5362575" cy="3740727"/>
          </a:xfrm>
          <a:prstGeom prst="rect">
            <a:avLst/>
          </a:prstGeom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1253836" y="353134"/>
            <a:ext cx="35675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sk-SK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NÁS</a:t>
            </a:r>
          </a:p>
        </p:txBody>
      </p:sp>
      <p:pic>
        <p:nvPicPr>
          <p:cNvPr id="98" name="Google Shape;98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620000" y="144000"/>
            <a:ext cx="1447800" cy="118579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004455" y="1963705"/>
            <a:ext cx="4066308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Pomôžeme Vám zrealizovať veselé, kvalitné a predovšetkým bezpečné ihriská. 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1108806" y="179126"/>
            <a:ext cx="46099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 Z PRAXE</a:t>
            </a:r>
          </a:p>
        </p:txBody>
      </p:sp>
      <p:pic>
        <p:nvPicPr>
          <p:cNvPr id="98" name="Google Shape;98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20000" y="144000"/>
            <a:ext cx="1447800" cy="118579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-320211" y="1477421"/>
            <a:ext cx="878491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Informácie a rady nám poskytol náš partner z praxe: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F37F3DF-432D-2F86-E485-B7221D88D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693" y="2176055"/>
            <a:ext cx="4085115" cy="86124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F90BC48-03F7-7E7B-B2DF-27FD503C0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321" y="3119900"/>
            <a:ext cx="7596942" cy="338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7174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TYPY NAŠICH VÝROBKOV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ABE0E1-CD61-F278-279F-CAF752307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6893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sk-SK" sz="4000" dirty="0"/>
              <a:t>Herné zostavy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A9FB51-3DB8-D147-85FD-E669B74CB82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/>
              <a:t>Herné prvky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93A202F2-D03C-5917-8920-ECA00B17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000" y="144000"/>
            <a:ext cx="1444877" cy="1188823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3F0A19C-C559-2B22-C42C-A2B4087C7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405" y="2505075"/>
            <a:ext cx="3886200" cy="388620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C5972508-4AC1-DDE7-D40E-0C128D1A6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738" y="2492847"/>
            <a:ext cx="3668111" cy="36681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C5A7F-DE87-E1C8-5A77-20F60A0A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78" y="5009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TYPY NAŠICH VÝROBKOV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A523B5-0F6B-3D1A-EEEB-A1F217717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3" y="1685762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sk-SK" sz="4000" dirty="0"/>
              <a:t>Hojdačky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8F88418-1732-8E13-9277-8CD628CA551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54683" y="1681163"/>
            <a:ext cx="6019800" cy="823912"/>
          </a:xfrm>
        </p:spPr>
        <p:txBody>
          <a:bodyPr>
            <a:noAutofit/>
          </a:bodyPr>
          <a:lstStyle/>
          <a:p>
            <a:pPr algn="ctr"/>
            <a:r>
              <a:rPr lang="sk-SK" sz="4000" dirty="0"/>
              <a:t>Kolotoče a lanové zostavy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A130545-26E1-ED6B-0FE3-0144F785F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000" y="144000"/>
            <a:ext cx="1444877" cy="118882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79ACF8F-A6AE-EFC8-FC6C-863CD0E88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29" y="2503159"/>
            <a:ext cx="3686504" cy="368650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68828C2F-E570-6450-2E9C-ECFECC48C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542" y="2509674"/>
            <a:ext cx="3686504" cy="36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45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7EB62-4D7B-E62E-A418-2DECB893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TYPY NAŠICH VÝROBKOV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A138059-8525-646C-569B-CFB0CB397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6893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sk-SK" sz="4000" dirty="0"/>
              <a:t>Dopadové plochy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E61C910-74C4-27B4-EE9F-2C50FC65049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 err="1"/>
              <a:t>Workout</a:t>
            </a:r>
            <a:r>
              <a:rPr lang="sk-SK" sz="4000" dirty="0"/>
              <a:t> zostavy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D96A6DC-0358-FF60-1B96-A1DF43E8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000" y="144000"/>
            <a:ext cx="1444877" cy="1188823"/>
          </a:xfrm>
          <a:prstGeom prst="rect">
            <a:avLst/>
          </a:prstGeom>
        </p:spPr>
      </p:pic>
      <p:pic>
        <p:nvPicPr>
          <p:cNvPr id="10" name="Obrázok 9" descr="Obrázok, na ktorom je text, anténa&#10;&#10;Automaticky generovaný popis">
            <a:extLst>
              <a:ext uri="{FF2B5EF4-FFF2-40B4-BE49-F238E27FC236}">
                <a16:creationId xmlns:a16="http://schemas.microsoft.com/office/drawing/2014/main" id="{B9EBDC11-160C-F4BB-F4FD-E27596C4B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446" y="2624986"/>
            <a:ext cx="3564677" cy="3564677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30F58FD9-B7E0-E94C-4F42-F1AB78544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166" y="2637214"/>
            <a:ext cx="3564677" cy="35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81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4EF88-969B-14BB-12CB-5C380EDB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NAŠICH PRODUKTOCH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3D9309-BEB7-D7E2-E557-B4822AABE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16" y="1553948"/>
            <a:ext cx="10515600" cy="4351338"/>
          </a:xfrm>
        </p:spPr>
        <p:txBody>
          <a:bodyPr/>
          <a:lstStyle/>
          <a:p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Ponúkame kovový aj drevený materiál</a:t>
            </a:r>
          </a:p>
          <a:p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Ekologické spracovanie materiálov</a:t>
            </a:r>
          </a:p>
          <a:p>
            <a:r>
              <a:rPr lang="sk-SK" sz="4000" b="1" dirty="0">
                <a:latin typeface="Calibri" panose="020F0502020204030204" pitchFamily="34" charset="0"/>
                <a:cs typeface="Calibri" panose="020F0502020204030204" pitchFamily="34" charset="0"/>
              </a:rPr>
              <a:t>Zdravotne nezávadné </a:t>
            </a:r>
          </a:p>
          <a:p>
            <a:r>
              <a:rPr lang="sk-SK" sz="4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Zabezpečujeme bezpečnosť pre deti v </a:t>
            </a:r>
            <a:r>
              <a:rPr lang="sk-SK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celom </a:t>
            </a:r>
            <a:r>
              <a:rPr lang="sk-SK" sz="4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areáli ihriska</a:t>
            </a:r>
          </a:p>
          <a:p>
            <a:pPr marL="11430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DB5917F-D8BD-18B2-F4A5-0C5D4581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000" y="144000"/>
            <a:ext cx="1444877" cy="118882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B939F2B-0F5F-0D85-AC3C-53BD2108F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378" y="5095773"/>
            <a:ext cx="1616418" cy="161641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CDE4CFA-30CF-1F02-92AC-98EFC4BD3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667" y="5095773"/>
            <a:ext cx="2514083" cy="18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356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5386B-2865-7E20-AD01-B0642B3E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KVALITE NAŠICH PRODUKTOCH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046574-3439-26D8-624F-A6F78009C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400" y="2002223"/>
            <a:ext cx="10515600" cy="4351338"/>
          </a:xfrm>
        </p:spPr>
        <p:txBody>
          <a:bodyPr/>
          <a:lstStyle/>
          <a:p>
            <a:r>
              <a:rPr lang="sk-SK" sz="4000" b="1" dirty="0"/>
              <a:t>Precízna výroba</a:t>
            </a:r>
          </a:p>
          <a:p>
            <a:r>
              <a:rPr lang="sk-SK" sz="4000" b="1" dirty="0"/>
              <a:t>Laná pevné s oceľovým jadrom</a:t>
            </a:r>
          </a:p>
          <a:p>
            <a:r>
              <a:rPr lang="sk-SK" sz="4000" b="1" dirty="0"/>
              <a:t>Možnosť si vybrať vlastnú farbu</a:t>
            </a:r>
          </a:p>
          <a:p>
            <a:r>
              <a:rPr lang="sk-SK" sz="4000" b="1" dirty="0"/>
              <a:t>Protišmyková podlaha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B395833-D19B-AC02-E04F-F37C68D0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61" y="2880314"/>
            <a:ext cx="1485330" cy="148533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EF89805-03C0-C2CE-320E-45DA2BD02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000" y="144000"/>
            <a:ext cx="1444877" cy="1188823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48E66EC-FA0C-474A-F765-DB0D5900A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208" y="2538706"/>
            <a:ext cx="1839079" cy="1113857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19470529-402E-D5CC-EC99-51AC21007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208" y="4177892"/>
            <a:ext cx="1999071" cy="19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602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61294-A262-934F-8705-E014A1BE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38" y="331278"/>
            <a:ext cx="10515600" cy="1325563"/>
          </a:xfrm>
        </p:spPr>
        <p:txBody>
          <a:bodyPr/>
          <a:lstStyle/>
          <a:p>
            <a:pPr algn="ctr"/>
            <a:r>
              <a:rPr lang="sk-SK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BEZPEČNOSŤ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25C253-344E-2FF1-A9FC-40BBECA77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1883" y="1656841"/>
            <a:ext cx="3450021" cy="4351338"/>
          </a:xfrm>
        </p:spPr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sk-SK" sz="4000" b="1" dirty="0"/>
              <a:t>Všetky naše výrobky majú certifikáty kvality a bezpečnosti.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998FBB1-DCE1-DCCC-FD2C-B8844B755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000" y="144000"/>
            <a:ext cx="1444877" cy="11888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ACC4E8-BC3E-A772-8AEA-B500E10D5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32" y="1842548"/>
            <a:ext cx="2866978" cy="40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080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ív balík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216</Words>
  <Application>Microsoft Office PowerPoint</Application>
  <PresentationFormat>Širokoúhlá obrazovka</PresentationFormat>
  <Paragraphs>52</Paragraphs>
  <Slides>16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Motív balíka Office</vt:lpstr>
      <vt:lpstr>Prezentace aplikace PowerPoint</vt:lpstr>
      <vt:lpstr>O NÁS</vt:lpstr>
      <vt:lpstr>PARTNER Z PRAXE</vt:lpstr>
      <vt:lpstr>TYPY NAŠICH VÝROBKOV</vt:lpstr>
      <vt:lpstr>TYPY NAŠICH VÝROBKOV</vt:lpstr>
      <vt:lpstr>TYPY NAŠICH VÝROBKOV</vt:lpstr>
      <vt:lpstr>O NAŠICH PRODUKTOCH</vt:lpstr>
      <vt:lpstr>O KVALITE NAŠICH PRODUKTOCH</vt:lpstr>
      <vt:lpstr>BEZPEČNOSŤ</vt:lpstr>
      <vt:lpstr>Prezentace aplikace PowerPoint</vt:lpstr>
      <vt:lpstr>ETICKÉ HODNOTY SPOLOČNOSTI</vt:lpstr>
      <vt:lpstr>PODPORILI SME ...</vt:lpstr>
      <vt:lpstr>DODACIE PODMIENKY </vt:lpstr>
      <vt:lpstr>PLATOBNÉ PODMIENKY </vt:lpstr>
      <vt:lpstr>KONTAKTNÉ ÚDAJE</vt:lpstr>
      <vt:lpstr>„SAFE PLAYGROUND FOR EVERY GROUND“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Rac Alex</dc:creator>
  <cp:lastModifiedBy>Radek Maxa</cp:lastModifiedBy>
  <cp:revision>17</cp:revision>
  <dcterms:created xsi:type="dcterms:W3CDTF">2022-10-06T12:07:58Z</dcterms:created>
  <dcterms:modified xsi:type="dcterms:W3CDTF">2022-11-29T07:46:10Z</dcterms:modified>
</cp:coreProperties>
</file>