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3"/>
  </p:notesMasterIdLst>
  <p:sldIdLst>
    <p:sldId id="256" r:id="rId2"/>
    <p:sldId id="257" r:id="rId3"/>
    <p:sldId id="260" r:id="rId4"/>
    <p:sldId id="266" r:id="rId5"/>
    <p:sldId id="276" r:id="rId6"/>
    <p:sldId id="308" r:id="rId7"/>
    <p:sldId id="272" r:id="rId8"/>
    <p:sldId id="258" r:id="rId9"/>
    <p:sldId id="259" r:id="rId10"/>
    <p:sldId id="263" r:id="rId11"/>
    <p:sldId id="282" r:id="rId12"/>
  </p:sldIdLst>
  <p:sldSz cx="9144000" cy="5143500" type="screen16x9"/>
  <p:notesSz cx="6858000" cy="9144000"/>
  <p:embeddedFontLst>
    <p:embeddedFont>
      <p:font typeface="Elsie" panose="020B0604020202020204" charset="0"/>
      <p:regular r:id="rId14"/>
    </p:embeddedFont>
    <p:embeddedFont>
      <p:font typeface="Krub" panose="020B0604020202020204" charset="-34"/>
      <p:regular r:id="rId15"/>
      <p:bold r:id="rId16"/>
      <p:italic r:id="rId17"/>
      <p:boldItalic r:id="rId18"/>
    </p:embeddedFont>
    <p:embeddedFont>
      <p:font typeface="Mulish" panose="020B0604020202020204" charset="-18"/>
      <p:regular r:id="rId19"/>
      <p:bold r:id="rId20"/>
      <p:italic r:id="rId21"/>
      <p:boldItalic r:id="rId22"/>
    </p:embeddedFont>
    <p:embeddedFont>
      <p:font typeface="Open Sans" panose="020B0606030504020204" pitchFamily="34" charset="0"/>
      <p:regular r:id="rId23"/>
    </p:embeddedFont>
    <p:embeddedFont>
      <p:font typeface="Playfair Display" panose="020B0604020202020204" charset="-18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286EBB-86B1-4826-8073-6D4AFF350DF5}" v="9" dt="2022-11-23T18:24:54.636"/>
  </p1510:revLst>
</p1510:revInfo>
</file>

<file path=ppt/tableStyles.xml><?xml version="1.0" encoding="utf-8"?>
<a:tblStyleLst xmlns:a="http://schemas.openxmlformats.org/drawingml/2006/main" def="{4C950FE9-5D17-483E-94FC-4E8523476521}">
  <a:tblStyle styleId="{4C950FE9-5D17-483E-94FC-4E85234765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3" autoAdjust="0"/>
    <p:restoredTop sz="94660"/>
  </p:normalViewPr>
  <p:slideViewPr>
    <p:cSldViewPr snapToGrid="0">
      <p:cViewPr varScale="1">
        <p:scale>
          <a:sx n="97" d="100"/>
          <a:sy n="97" d="100"/>
        </p:scale>
        <p:origin x="3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3e35c97c5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3e35c97c5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3fba7148f9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3fba7148f9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13e61cc86e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13e61cc86e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0f9e629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0f9e629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0f9e629ec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0f9e629ec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10f9e629ec3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10f9e629ec3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1105afc42a3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1105afc42a3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1059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3e61cc86e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13e61cc86e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3e61cc86e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3e61cc86e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64600" y="1438375"/>
            <a:ext cx="6214800" cy="208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700"/>
              <a:buNone/>
              <a:defRPr sz="47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69800" y="3479925"/>
            <a:ext cx="58044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>
            <a:off x="8037117" y="376777"/>
            <a:ext cx="3849986" cy="376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445920">
            <a:off x="7464900" y="-1486562"/>
            <a:ext cx="2211464" cy="3763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93000"/>
          </a:blip>
          <a:stretch>
            <a:fillRect/>
          </a:stretch>
        </p:blipFill>
        <p:spPr>
          <a:xfrm rot="9503870">
            <a:off x="-1574261" y="-1138972"/>
            <a:ext cx="3137871" cy="237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550" y="2890975"/>
            <a:ext cx="3475999" cy="35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3749" y="4119224"/>
            <a:ext cx="3042075" cy="295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1168160">
            <a:off x="7804177" y="-902655"/>
            <a:ext cx="2371711" cy="2252437"/>
            <a:chOff x="21556638" y="3378600"/>
            <a:chExt cx="1917750" cy="1863875"/>
          </a:xfrm>
        </p:grpSpPr>
        <p:sp>
          <p:nvSpPr>
            <p:cNvPr id="17" name="Google Shape;17;p2"/>
            <p:cNvSpPr/>
            <p:nvPr/>
          </p:nvSpPr>
          <p:spPr>
            <a:xfrm rot="-5400000">
              <a:off x="21765488" y="3533575"/>
              <a:ext cx="1544075" cy="1873725"/>
            </a:xfrm>
            <a:custGeom>
              <a:avLst/>
              <a:gdLst/>
              <a:ahLst/>
              <a:cxnLst/>
              <a:rect l="l" t="t" r="r" b="b"/>
              <a:pathLst>
                <a:path w="61763" h="74949" fill="none" extrusionOk="0">
                  <a:moveTo>
                    <a:pt x="0" y="74949"/>
                  </a:moveTo>
                  <a:cubicBezTo>
                    <a:pt x="1252" y="54508"/>
                    <a:pt x="6211" y="36965"/>
                    <a:pt x="15504" y="23732"/>
                  </a:cubicBezTo>
                  <a:cubicBezTo>
                    <a:pt x="24798" y="10522"/>
                    <a:pt x="47301" y="1020"/>
                    <a:pt x="61762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5400000">
              <a:off x="21400500" y="3534738"/>
              <a:ext cx="1863875" cy="1551600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-1006197" y="2528167"/>
            <a:ext cx="4124011" cy="4274827"/>
            <a:chOff x="-1006197" y="2528167"/>
            <a:chExt cx="4124011" cy="4274827"/>
          </a:xfrm>
        </p:grpSpPr>
        <p:sp>
          <p:nvSpPr>
            <p:cNvPr id="20" name="Google Shape;20;p2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-2179296" y="-1575346"/>
            <a:ext cx="6773190" cy="3032401"/>
            <a:chOff x="-2179296" y="-1575346"/>
            <a:chExt cx="6773190" cy="3032401"/>
          </a:xfrm>
        </p:grpSpPr>
        <p:sp>
          <p:nvSpPr>
            <p:cNvPr id="23" name="Google Shape;23;p2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Google Shape;25;p2"/>
          <p:cNvPicPr preferRelativeResize="0"/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 rot="2700000" flipH="1">
            <a:off x="3483236" y="4593288"/>
            <a:ext cx="2704278" cy="215366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 txBox="1">
            <a:spLocks noGrp="1"/>
          </p:cNvSpPr>
          <p:nvPr>
            <p:ph type="subTitle" idx="2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6"/>
          <p:cNvPicPr preferRelativeResize="0"/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 rot="-1296130">
            <a:off x="-1574261" y="4355778"/>
            <a:ext cx="3137871" cy="237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369479">
            <a:off x="-2671385" y="-2620097"/>
            <a:ext cx="4244609" cy="414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3375" y="-2309525"/>
            <a:ext cx="3856249" cy="39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7895105" y="4034412"/>
            <a:ext cx="2725187" cy="2557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p16"/>
          <p:cNvGrpSpPr/>
          <p:nvPr/>
        </p:nvGrpSpPr>
        <p:grpSpPr>
          <a:xfrm rot="10800000">
            <a:off x="-2502496" y="3988729"/>
            <a:ext cx="6773190" cy="3032401"/>
            <a:chOff x="-2179296" y="-1575346"/>
            <a:chExt cx="6773190" cy="3032401"/>
          </a:xfrm>
        </p:grpSpPr>
        <p:sp>
          <p:nvSpPr>
            <p:cNvPr id="237" name="Google Shape;237;p16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6"/>
          <p:cNvGrpSpPr/>
          <p:nvPr/>
        </p:nvGrpSpPr>
        <p:grpSpPr>
          <a:xfrm>
            <a:off x="6732795" y="-851909"/>
            <a:ext cx="7434631" cy="3914060"/>
            <a:chOff x="6732795" y="-851909"/>
            <a:chExt cx="7434631" cy="3914060"/>
          </a:xfrm>
        </p:grpSpPr>
        <p:sp>
          <p:nvSpPr>
            <p:cNvPr id="240" name="Google Shape;240;p16"/>
            <p:cNvSpPr/>
            <p:nvPr/>
          </p:nvSpPr>
          <p:spPr>
            <a:xfrm rot="-9601055" flipH="1">
              <a:off x="6755302" y="-79924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 rot="-9475604" flipH="1">
              <a:off x="7511879" y="507274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212540">
            <a:off x="-2468123" y="3449541"/>
            <a:ext cx="4244611" cy="414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0023" y="-282082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595" y="-3628837"/>
            <a:ext cx="503738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6"/>
          <p:cNvPicPr preferRelativeResize="0"/>
          <p:nvPr/>
        </p:nvPicPr>
        <p:blipFill>
          <a:blip r:embed="rId5">
            <a:alphaModFix amt="93000"/>
          </a:blip>
          <a:stretch>
            <a:fillRect/>
          </a:stretch>
        </p:blipFill>
        <p:spPr>
          <a:xfrm rot="10799978">
            <a:off x="6953889" y="3951677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26"/>
          <p:cNvGrpSpPr/>
          <p:nvPr/>
        </p:nvGrpSpPr>
        <p:grpSpPr>
          <a:xfrm>
            <a:off x="-2749871" y="-1517721"/>
            <a:ext cx="6773190" cy="3032401"/>
            <a:chOff x="-2179296" y="-1575346"/>
            <a:chExt cx="6773190" cy="3032401"/>
          </a:xfrm>
        </p:grpSpPr>
        <p:sp>
          <p:nvSpPr>
            <p:cNvPr id="419" name="Google Shape;419;p26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26"/>
          <p:cNvGrpSpPr/>
          <p:nvPr/>
        </p:nvGrpSpPr>
        <p:grpSpPr>
          <a:xfrm>
            <a:off x="6846656" y="2698376"/>
            <a:ext cx="5058152" cy="4729956"/>
            <a:chOff x="6846656" y="2698376"/>
            <a:chExt cx="5058152" cy="4729956"/>
          </a:xfrm>
        </p:grpSpPr>
        <p:sp>
          <p:nvSpPr>
            <p:cNvPr id="422" name="Google Shape;422;p26"/>
            <p:cNvSpPr/>
            <p:nvPr/>
          </p:nvSpPr>
          <p:spPr>
            <a:xfrm rot="4006946">
              <a:off x="7580383" y="3057358"/>
              <a:ext cx="3242658" cy="3734195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6"/>
            <p:cNvSpPr/>
            <p:nvPr/>
          </p:nvSpPr>
          <p:spPr>
            <a:xfrm rot="4006946">
              <a:off x="7928423" y="3335156"/>
              <a:ext cx="3242658" cy="3734195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26"/>
          <p:cNvGrpSpPr/>
          <p:nvPr/>
        </p:nvGrpSpPr>
        <p:grpSpPr>
          <a:xfrm>
            <a:off x="-2703695" y="4356813"/>
            <a:ext cx="6189648" cy="1564346"/>
            <a:chOff x="-2703695" y="4356813"/>
            <a:chExt cx="6189648" cy="1564346"/>
          </a:xfrm>
        </p:grpSpPr>
        <p:sp>
          <p:nvSpPr>
            <p:cNvPr id="425" name="Google Shape;425;p26"/>
            <p:cNvSpPr/>
            <p:nvPr/>
          </p:nvSpPr>
          <p:spPr>
            <a:xfrm>
              <a:off x="-2703695" y="4356813"/>
              <a:ext cx="6189648" cy="1281164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 rot="175496" flipH="1">
              <a:off x="-2401513" y="4639324"/>
              <a:ext cx="5585287" cy="1140076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943252" y="349040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393994" y="-2351825"/>
            <a:ext cx="3027059" cy="30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7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10800000">
            <a:off x="-866187" y="-1980301"/>
            <a:ext cx="1856866" cy="35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7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7684055" y="-1229038"/>
            <a:ext cx="2725187" cy="2557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7"/>
          <p:cNvPicPr preferRelativeResize="0"/>
          <p:nvPr/>
        </p:nvPicPr>
        <p:blipFill>
          <a:blip r:embed="rId6">
            <a:alphaModFix amt="93000"/>
          </a:blip>
          <a:stretch>
            <a:fillRect/>
          </a:stretch>
        </p:blipFill>
        <p:spPr>
          <a:xfrm rot="-246251">
            <a:off x="-1387786" y="4049553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Google Shape;433;p27"/>
          <p:cNvGrpSpPr/>
          <p:nvPr/>
        </p:nvGrpSpPr>
        <p:grpSpPr>
          <a:xfrm rot="2040007">
            <a:off x="-37139" y="-1341952"/>
            <a:ext cx="1218670" cy="3753901"/>
            <a:chOff x="-830963" y="1417312"/>
            <a:chExt cx="1441053" cy="4438911"/>
          </a:xfrm>
        </p:grpSpPr>
        <p:sp>
          <p:nvSpPr>
            <p:cNvPr id="434" name="Google Shape;434;p27"/>
            <p:cNvSpPr/>
            <p:nvPr/>
          </p:nvSpPr>
          <p:spPr>
            <a:xfrm rot="5724628">
              <a:off x="-2326809" y="3243487"/>
              <a:ext cx="4276002" cy="885068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7"/>
            <p:cNvSpPr/>
            <p:nvPr/>
          </p:nvSpPr>
          <p:spPr>
            <a:xfrm rot="5724676">
              <a:off x="-1601510" y="2799093"/>
              <a:ext cx="3408976" cy="695845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7"/>
          <p:cNvGrpSpPr/>
          <p:nvPr/>
        </p:nvGrpSpPr>
        <p:grpSpPr>
          <a:xfrm>
            <a:off x="3986540" y="3208571"/>
            <a:ext cx="5394910" cy="4463236"/>
            <a:chOff x="3986540" y="3208571"/>
            <a:chExt cx="5394910" cy="4463236"/>
          </a:xfrm>
        </p:grpSpPr>
        <p:sp>
          <p:nvSpPr>
            <p:cNvPr id="437" name="Google Shape;437;p27"/>
            <p:cNvSpPr/>
            <p:nvPr/>
          </p:nvSpPr>
          <p:spPr>
            <a:xfrm rot="2543056">
              <a:off x="4505584" y="3998957"/>
              <a:ext cx="3462590" cy="2882465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7"/>
            <p:cNvSpPr/>
            <p:nvPr/>
          </p:nvSpPr>
          <p:spPr>
            <a:xfrm rot="-282185">
              <a:off x="5076259" y="4702783"/>
              <a:ext cx="4276105" cy="885089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3268075" y="188402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2007600" y="2205475"/>
            <a:ext cx="1104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3268075" y="2917500"/>
            <a:ext cx="41340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3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42773" y="-2165234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 rot="-10290020">
            <a:off x="8246617" y="2180139"/>
            <a:ext cx="2149923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6591102" y="3057484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3"/>
          <p:cNvPicPr preferRelativeResize="0"/>
          <p:nvPr/>
        </p:nvPicPr>
        <p:blipFill>
          <a:blip r:embed="rId5">
            <a:alphaModFix amt="93000"/>
          </a:blip>
          <a:stretch>
            <a:fillRect/>
          </a:stretch>
        </p:blipFill>
        <p:spPr>
          <a:xfrm rot="899978">
            <a:off x="-1129986" y="3944902"/>
            <a:ext cx="3137871" cy="2374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36;p3"/>
          <p:cNvGrpSpPr/>
          <p:nvPr/>
        </p:nvGrpSpPr>
        <p:grpSpPr>
          <a:xfrm rot="-9843748">
            <a:off x="-1856614" y="3615954"/>
            <a:ext cx="6773460" cy="3032522"/>
            <a:chOff x="-2179296" y="-1575346"/>
            <a:chExt cx="6773190" cy="3032401"/>
          </a:xfrm>
        </p:grpSpPr>
        <p:sp>
          <p:nvSpPr>
            <p:cNvPr id="37" name="Google Shape;37;p3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" name="Google Shape;39;p3"/>
          <p:cNvPicPr preferRelativeResize="0"/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 rot="10254490" flipH="1">
            <a:off x="6804111" y="-945649"/>
            <a:ext cx="2704279" cy="21536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Google Shape;40;p3"/>
          <p:cNvGrpSpPr/>
          <p:nvPr/>
        </p:nvGrpSpPr>
        <p:grpSpPr>
          <a:xfrm>
            <a:off x="-1779286" y="-2808752"/>
            <a:ext cx="5868117" cy="5436508"/>
            <a:chOff x="-1779286" y="-2808752"/>
            <a:chExt cx="5868117" cy="5436508"/>
          </a:xfrm>
        </p:grpSpPr>
        <p:sp>
          <p:nvSpPr>
            <p:cNvPr id="41" name="Google Shape;41;p3"/>
            <p:cNvSpPr/>
            <p:nvPr/>
          </p:nvSpPr>
          <p:spPr>
            <a:xfrm rot="1412825">
              <a:off x="-1168388" y="-1675646"/>
              <a:ext cx="3242620" cy="3734151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7941910">
              <a:off x="-1564624" y="-731066"/>
              <a:ext cx="6189506" cy="1281135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3"/>
          <p:cNvSpPr/>
          <p:nvPr/>
        </p:nvSpPr>
        <p:spPr>
          <a:xfrm rot="-755884">
            <a:off x="7247051" y="4194931"/>
            <a:ext cx="4925101" cy="1005318"/>
          </a:xfrm>
          <a:custGeom>
            <a:avLst/>
            <a:gdLst/>
            <a:ahLst/>
            <a:cxnLst/>
            <a:rect l="l" t="t" r="r" b="b"/>
            <a:pathLst>
              <a:path w="136365" h="27835" fill="none" extrusionOk="0">
                <a:moveTo>
                  <a:pt x="0" y="13010"/>
                </a:moveTo>
                <a:cubicBezTo>
                  <a:pt x="6170" y="9172"/>
                  <a:pt x="11503" y="5279"/>
                  <a:pt x="25316" y="4202"/>
                </a:cubicBezTo>
                <a:cubicBezTo>
                  <a:pt x="31309" y="3542"/>
                  <a:pt x="36819" y="5081"/>
                  <a:pt x="49432" y="4476"/>
                </a:cubicBezTo>
                <a:cubicBezTo>
                  <a:pt x="62046" y="3883"/>
                  <a:pt x="72504" y="1"/>
                  <a:pt x="92420" y="2662"/>
                </a:cubicBezTo>
                <a:cubicBezTo>
                  <a:pt x="112336" y="5323"/>
                  <a:pt x="124620" y="16144"/>
                  <a:pt x="136365" y="2783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99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3"/>
          <p:cNvGrpSpPr/>
          <p:nvPr/>
        </p:nvGrpSpPr>
        <p:grpSpPr>
          <a:xfrm rot="-9830479">
            <a:off x="5911255" y="-1455215"/>
            <a:ext cx="4124034" cy="4274851"/>
            <a:chOff x="-1006197" y="2528167"/>
            <a:chExt cx="4124011" cy="4274827"/>
          </a:xfrm>
        </p:grpSpPr>
        <p:sp>
          <p:nvSpPr>
            <p:cNvPr id="45" name="Google Shape;45;p3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27770" flipH="1">
            <a:off x="7278315" y="3426928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09837" y="-2586561"/>
            <a:ext cx="4276039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094473">
            <a:off x="8081103" y="-1343354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-5400005" flipH="1">
            <a:off x="-757560" y="4000978"/>
            <a:ext cx="2945322" cy="23456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5"/>
          <p:cNvGrpSpPr/>
          <p:nvPr/>
        </p:nvGrpSpPr>
        <p:grpSpPr>
          <a:xfrm rot="-7655855">
            <a:off x="6918255" y="-621920"/>
            <a:ext cx="4123932" cy="4274744"/>
            <a:chOff x="-1006197" y="2528167"/>
            <a:chExt cx="4124011" cy="4274827"/>
          </a:xfrm>
        </p:grpSpPr>
        <p:sp>
          <p:nvSpPr>
            <p:cNvPr id="65" name="Google Shape;65;p5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5"/>
          <p:cNvGrpSpPr/>
          <p:nvPr/>
        </p:nvGrpSpPr>
        <p:grpSpPr>
          <a:xfrm rot="-2375746">
            <a:off x="-2270830" y="-784914"/>
            <a:ext cx="6773539" cy="3032558"/>
            <a:chOff x="-2179296" y="-1575346"/>
            <a:chExt cx="6773190" cy="3032401"/>
          </a:xfrm>
        </p:grpSpPr>
        <p:sp>
          <p:nvSpPr>
            <p:cNvPr id="68" name="Google Shape;68;p5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5"/>
          <p:cNvSpPr txBox="1">
            <a:spLocks noGrp="1"/>
          </p:cNvSpPr>
          <p:nvPr>
            <p:ph type="subTitle" idx="1"/>
          </p:nvPr>
        </p:nvSpPr>
        <p:spPr>
          <a:xfrm>
            <a:off x="2018588" y="2495200"/>
            <a:ext cx="2135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2"/>
          </p:nvPr>
        </p:nvSpPr>
        <p:spPr>
          <a:xfrm>
            <a:off x="4990013" y="2495200"/>
            <a:ext cx="21354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lsie"/>
              <a:buNone/>
              <a:defRPr sz="24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3"/>
          </p:nvPr>
        </p:nvSpPr>
        <p:spPr>
          <a:xfrm>
            <a:off x="2018600" y="2980000"/>
            <a:ext cx="21354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4"/>
          </p:nvPr>
        </p:nvSpPr>
        <p:spPr>
          <a:xfrm>
            <a:off x="4990025" y="2980000"/>
            <a:ext cx="21354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"/>
          <p:cNvSpPr txBox="1">
            <a:spLocks noGrp="1"/>
          </p:cNvSpPr>
          <p:nvPr>
            <p:ph type="title"/>
          </p:nvPr>
        </p:nvSpPr>
        <p:spPr>
          <a:xfrm>
            <a:off x="2007900" y="1431600"/>
            <a:ext cx="5128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55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103" name="Google Shape;103;p8"/>
          <p:cNvSpPr txBox="1">
            <a:spLocks noGrp="1"/>
          </p:cNvSpPr>
          <p:nvPr>
            <p:ph type="subTitle" idx="1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pic>
        <p:nvPicPr>
          <p:cNvPr id="104" name="Google Shape;10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697626" y="-2080925"/>
            <a:ext cx="3856249" cy="393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8"/>
          <p:cNvGrpSpPr/>
          <p:nvPr/>
        </p:nvGrpSpPr>
        <p:grpSpPr>
          <a:xfrm rot="-2076991" flipH="1">
            <a:off x="-2466676" y="-1989018"/>
            <a:ext cx="6667102" cy="3753718"/>
            <a:chOff x="7274312" y="-897226"/>
            <a:chExt cx="6666880" cy="3753593"/>
          </a:xfrm>
        </p:grpSpPr>
        <p:sp>
          <p:nvSpPr>
            <p:cNvPr id="106" name="Google Shape;106;p8"/>
            <p:cNvSpPr/>
            <p:nvPr/>
          </p:nvSpPr>
          <p:spPr>
            <a:xfrm rot="-9601055" flipH="1">
              <a:off x="8689318" y="505166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 rot="-9475604" flipH="1">
              <a:off x="7285644" y="301490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" name="Google Shape;108;p8"/>
          <p:cNvPicPr preferRelativeResize="0"/>
          <p:nvPr/>
        </p:nvPicPr>
        <p:blipFill>
          <a:blip r:embed="rId3">
            <a:alphaModFix amt="93000"/>
          </a:blip>
          <a:stretch>
            <a:fillRect/>
          </a:stretch>
        </p:blipFill>
        <p:spPr>
          <a:xfrm rot="-10457908" flipH="1">
            <a:off x="4901964" y="-1833173"/>
            <a:ext cx="3137871" cy="237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212540" flipH="1">
            <a:off x="7509311" y="3449541"/>
            <a:ext cx="4244611" cy="4149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8"/>
          <p:cNvGrpSpPr/>
          <p:nvPr/>
        </p:nvGrpSpPr>
        <p:grpSpPr>
          <a:xfrm>
            <a:off x="5799846" y="4356813"/>
            <a:ext cx="6189648" cy="1564346"/>
            <a:chOff x="5799846" y="4356813"/>
            <a:chExt cx="6189648" cy="1564346"/>
          </a:xfrm>
        </p:grpSpPr>
        <p:sp>
          <p:nvSpPr>
            <p:cNvPr id="111" name="Google Shape;111;p8"/>
            <p:cNvSpPr/>
            <p:nvPr/>
          </p:nvSpPr>
          <p:spPr>
            <a:xfrm flipH="1">
              <a:off x="5799846" y="4356813"/>
              <a:ext cx="6189648" cy="1281164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 rot="-175496">
              <a:off x="6102026" y="4639324"/>
              <a:ext cx="5585287" cy="1140076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3" name="Google Shape;113;p8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-10333108" flipH="1">
            <a:off x="7407930" y="-516255"/>
            <a:ext cx="2640041" cy="210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8"/>
          <p:cNvPicPr preferRelativeResize="0"/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 rot="2265846">
            <a:off x="-950223" y="3662076"/>
            <a:ext cx="3334939" cy="2781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8"/>
          <p:cNvGrpSpPr/>
          <p:nvPr/>
        </p:nvGrpSpPr>
        <p:grpSpPr>
          <a:xfrm>
            <a:off x="-1004585" y="2658630"/>
            <a:ext cx="4124011" cy="4274827"/>
            <a:chOff x="-1006197" y="2528167"/>
            <a:chExt cx="4124011" cy="4274827"/>
          </a:xfrm>
        </p:grpSpPr>
        <p:sp>
          <p:nvSpPr>
            <p:cNvPr id="116" name="Google Shape;116;p8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2162100" y="1223750"/>
            <a:ext cx="4819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>
            <a:off x="2162100" y="2065550"/>
            <a:ext cx="4819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pic>
        <p:nvPicPr>
          <p:cNvPr id="121" name="Google Shape;12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530627" y="3539421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946600" y="3988750"/>
            <a:ext cx="3854799" cy="37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874952" y="2411571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9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 rot="830817">
            <a:off x="7426553" y="-1566311"/>
            <a:ext cx="3334939" cy="278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9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flipH="1">
            <a:off x="-1361795" y="3329671"/>
            <a:ext cx="3004519" cy="282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71575" y="-2068550"/>
            <a:ext cx="3708050" cy="3786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9"/>
          <p:cNvSpPr/>
          <p:nvPr/>
        </p:nvSpPr>
        <p:spPr>
          <a:xfrm>
            <a:off x="-1051500" y="4764800"/>
            <a:ext cx="7542596" cy="1698688"/>
          </a:xfrm>
          <a:custGeom>
            <a:avLst/>
            <a:gdLst/>
            <a:ahLst/>
            <a:cxnLst/>
            <a:rect l="l" t="t" r="r" b="b"/>
            <a:pathLst>
              <a:path w="94786" h="21347" fill="none" extrusionOk="0">
                <a:moveTo>
                  <a:pt x="1" y="5049"/>
                </a:moveTo>
                <a:cubicBezTo>
                  <a:pt x="3575" y="9162"/>
                  <a:pt x="11878" y="10602"/>
                  <a:pt x="18795" y="8227"/>
                </a:cubicBezTo>
                <a:cubicBezTo>
                  <a:pt x="25723" y="5840"/>
                  <a:pt x="35895" y="1"/>
                  <a:pt x="43604" y="430"/>
                </a:cubicBezTo>
                <a:cubicBezTo>
                  <a:pt x="51324" y="870"/>
                  <a:pt x="59550" y="3894"/>
                  <a:pt x="67776" y="8293"/>
                </a:cubicBezTo>
                <a:cubicBezTo>
                  <a:pt x="75991" y="12692"/>
                  <a:pt x="85163" y="19400"/>
                  <a:pt x="94785" y="2134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99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" name="Google Shape;128;p9"/>
          <p:cNvGrpSpPr/>
          <p:nvPr/>
        </p:nvGrpSpPr>
        <p:grpSpPr>
          <a:xfrm rot="-6299961">
            <a:off x="6795178" y="-2193626"/>
            <a:ext cx="4354186" cy="4480044"/>
            <a:chOff x="21583575" y="3351663"/>
            <a:chExt cx="1863875" cy="1917750"/>
          </a:xfrm>
        </p:grpSpPr>
        <p:sp>
          <p:nvSpPr>
            <p:cNvPr id="129" name="Google Shape;129;p9"/>
            <p:cNvSpPr/>
            <p:nvPr/>
          </p:nvSpPr>
          <p:spPr>
            <a:xfrm>
              <a:off x="21583575" y="3395688"/>
              <a:ext cx="1544075" cy="1873725"/>
            </a:xfrm>
            <a:custGeom>
              <a:avLst/>
              <a:gdLst/>
              <a:ahLst/>
              <a:cxnLst/>
              <a:rect l="l" t="t" r="r" b="b"/>
              <a:pathLst>
                <a:path w="61763" h="74949" fill="none" extrusionOk="0">
                  <a:moveTo>
                    <a:pt x="0" y="74949"/>
                  </a:moveTo>
                  <a:cubicBezTo>
                    <a:pt x="1252" y="54508"/>
                    <a:pt x="6211" y="36965"/>
                    <a:pt x="15504" y="23732"/>
                  </a:cubicBezTo>
                  <a:cubicBezTo>
                    <a:pt x="24798" y="10522"/>
                    <a:pt x="47301" y="1020"/>
                    <a:pt x="61762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>
              <a:off x="21583575" y="3351663"/>
              <a:ext cx="1863875" cy="1551600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9"/>
          <p:cNvGrpSpPr/>
          <p:nvPr/>
        </p:nvGrpSpPr>
        <p:grpSpPr>
          <a:xfrm>
            <a:off x="-2154359" y="-2231659"/>
            <a:ext cx="5273631" cy="4960699"/>
            <a:chOff x="-2154359" y="-2231659"/>
            <a:chExt cx="5273631" cy="4960699"/>
          </a:xfrm>
        </p:grpSpPr>
        <p:sp>
          <p:nvSpPr>
            <p:cNvPr id="132" name="Google Shape;132;p9"/>
            <p:cNvSpPr/>
            <p:nvPr/>
          </p:nvSpPr>
          <p:spPr>
            <a:xfrm rot="1412825">
              <a:off x="-1137600" y="-1739409"/>
              <a:ext cx="3242620" cy="3734151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9"/>
            <p:cNvSpPr/>
            <p:nvPr/>
          </p:nvSpPr>
          <p:spPr>
            <a:xfrm rot="8999913">
              <a:off x="-2211955" y="249451"/>
              <a:ext cx="5388822" cy="1213631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100000">
            <a:off x="6408043" y="3748225"/>
            <a:ext cx="3854800" cy="37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-233825" y="3354621"/>
            <a:ext cx="2438141" cy="414946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1"/>
          <p:cNvSpPr/>
          <p:nvPr/>
        </p:nvSpPr>
        <p:spPr>
          <a:xfrm>
            <a:off x="5764217" y="4614244"/>
            <a:ext cx="7986557" cy="1630226"/>
          </a:xfrm>
          <a:custGeom>
            <a:avLst/>
            <a:gdLst/>
            <a:ahLst/>
            <a:cxnLst/>
            <a:rect l="l" t="t" r="r" b="b"/>
            <a:pathLst>
              <a:path w="136365" h="27835" fill="none" extrusionOk="0">
                <a:moveTo>
                  <a:pt x="0" y="13010"/>
                </a:moveTo>
                <a:cubicBezTo>
                  <a:pt x="6170" y="9172"/>
                  <a:pt x="11503" y="5279"/>
                  <a:pt x="25316" y="4202"/>
                </a:cubicBezTo>
                <a:cubicBezTo>
                  <a:pt x="31309" y="3542"/>
                  <a:pt x="36819" y="5081"/>
                  <a:pt x="49432" y="4476"/>
                </a:cubicBezTo>
                <a:cubicBezTo>
                  <a:pt x="62046" y="3883"/>
                  <a:pt x="72504" y="1"/>
                  <a:pt x="92420" y="2662"/>
                </a:cubicBezTo>
                <a:cubicBezTo>
                  <a:pt x="112336" y="5323"/>
                  <a:pt x="124620" y="16144"/>
                  <a:pt x="136365" y="2783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099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3895" y="-3922862"/>
            <a:ext cx="503738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11"/>
          <p:cNvGrpSpPr/>
          <p:nvPr/>
        </p:nvGrpSpPr>
        <p:grpSpPr>
          <a:xfrm>
            <a:off x="7104373" y="-1933910"/>
            <a:ext cx="4734106" cy="4406654"/>
            <a:chOff x="7104373" y="-1933910"/>
            <a:chExt cx="4734106" cy="4406654"/>
          </a:xfrm>
        </p:grpSpPr>
        <p:sp>
          <p:nvSpPr>
            <p:cNvPr id="155" name="Google Shape;155;p11"/>
            <p:cNvSpPr/>
            <p:nvPr/>
          </p:nvSpPr>
          <p:spPr>
            <a:xfrm rot="6276934" flipH="1">
              <a:off x="7698829" y="-1434293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6276934" flipH="1">
              <a:off x="8001410" y="-1761017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Google Shape;157;p11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flipH="1">
            <a:off x="-1256345" y="-763426"/>
            <a:ext cx="2725187" cy="2557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1"/>
          <p:cNvGrpSpPr/>
          <p:nvPr/>
        </p:nvGrpSpPr>
        <p:grpSpPr>
          <a:xfrm rot="9408987">
            <a:off x="422086" y="-2429582"/>
            <a:ext cx="4124243" cy="4275067"/>
            <a:chOff x="-1006197" y="2528167"/>
            <a:chExt cx="4124011" cy="4274827"/>
          </a:xfrm>
        </p:grpSpPr>
        <p:sp>
          <p:nvSpPr>
            <p:cNvPr id="159" name="Google Shape;159;p11"/>
            <p:cNvSpPr/>
            <p:nvPr/>
          </p:nvSpPr>
          <p:spPr>
            <a:xfrm rot="3599952">
              <a:off x="-582431" y="3237252"/>
              <a:ext cx="3230477" cy="2843740"/>
            </a:xfrm>
            <a:custGeom>
              <a:avLst/>
              <a:gdLst/>
              <a:ahLst/>
              <a:cxnLst/>
              <a:rect l="l" t="t" r="r" b="b"/>
              <a:pathLst>
                <a:path w="91960" h="80951" fill="none" extrusionOk="0">
                  <a:moveTo>
                    <a:pt x="0" y="80951"/>
                  </a:moveTo>
                  <a:cubicBezTo>
                    <a:pt x="5748" y="77405"/>
                    <a:pt x="13488" y="72561"/>
                    <a:pt x="22990" y="57567"/>
                  </a:cubicBezTo>
                  <a:cubicBezTo>
                    <a:pt x="32492" y="42550"/>
                    <a:pt x="37706" y="26721"/>
                    <a:pt x="52446" y="16107"/>
                  </a:cubicBezTo>
                  <a:cubicBezTo>
                    <a:pt x="67185" y="5516"/>
                    <a:pt x="91959" y="0"/>
                    <a:pt x="91959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 rot="3599952">
              <a:off x="-584296" y="3289291"/>
              <a:ext cx="3346931" cy="2752580"/>
            </a:xfrm>
            <a:custGeom>
              <a:avLst/>
              <a:gdLst/>
              <a:ahLst/>
              <a:cxnLst/>
              <a:rect l="l" t="t" r="r" b="b"/>
              <a:pathLst>
                <a:path w="95275" h="78356" fill="none" extrusionOk="0">
                  <a:moveTo>
                    <a:pt x="1" y="78355"/>
                  </a:moveTo>
                  <a:cubicBezTo>
                    <a:pt x="7440" y="77660"/>
                    <a:pt x="18495" y="75505"/>
                    <a:pt x="33234" y="59120"/>
                  </a:cubicBezTo>
                  <a:cubicBezTo>
                    <a:pt x="47974" y="42735"/>
                    <a:pt x="46954" y="33465"/>
                    <a:pt x="58657" y="19143"/>
                  </a:cubicBezTo>
                  <a:cubicBezTo>
                    <a:pt x="70361" y="4820"/>
                    <a:pt x="87163" y="2202"/>
                    <a:pt x="95274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11"/>
          <p:cNvGrpSpPr/>
          <p:nvPr/>
        </p:nvGrpSpPr>
        <p:grpSpPr>
          <a:xfrm rot="-8347424">
            <a:off x="-2169289" y="2763967"/>
            <a:ext cx="3370304" cy="3137184"/>
            <a:chOff x="7104373" y="-1933910"/>
            <a:chExt cx="4734106" cy="4406654"/>
          </a:xfrm>
        </p:grpSpPr>
        <p:sp>
          <p:nvSpPr>
            <p:cNvPr id="162" name="Google Shape;162;p11"/>
            <p:cNvSpPr/>
            <p:nvPr/>
          </p:nvSpPr>
          <p:spPr>
            <a:xfrm rot="6276934" flipH="1">
              <a:off x="7698829" y="-1434293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 rot="6276934" flipH="1">
              <a:off x="8001410" y="-1761017"/>
              <a:ext cx="3242614" cy="3734144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285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500"/>
              <a:buNone/>
              <a:defRPr sz="10500"/>
            </a:lvl9pPr>
          </a:lstStyle>
          <a:p>
            <a:r>
              <a:t>xx%</a:t>
            </a:r>
          </a:p>
        </p:txBody>
      </p:sp>
      <p:sp>
        <p:nvSpPr>
          <p:cNvPr id="165" name="Google Shape;165;p11"/>
          <p:cNvSpPr txBox="1">
            <a:spLocks noGrp="1"/>
          </p:cNvSpPr>
          <p:nvPr>
            <p:ph type="subTitle" idx="1"/>
          </p:nvPr>
        </p:nvSpPr>
        <p:spPr>
          <a:xfrm>
            <a:off x="1284000" y="3139725"/>
            <a:ext cx="6576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66" name="Google Shape;166;p11"/>
          <p:cNvSpPr txBox="1">
            <a:spLocks noGrp="1"/>
          </p:cNvSpPr>
          <p:nvPr>
            <p:ph type="subTitle" idx="2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506752" y="-2422996"/>
            <a:ext cx="4244610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49212" y="3988714"/>
            <a:ext cx="4276039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646553">
            <a:off x="7977953" y="3452509"/>
            <a:ext cx="2438140" cy="41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3"/>
          <p:cNvPicPr preferRelativeResize="0"/>
          <p:nvPr/>
        </p:nvPicPr>
        <p:blipFill>
          <a:blip r:embed="rId5">
            <a:alphaModFix amt="93000"/>
          </a:blip>
          <a:stretch>
            <a:fillRect/>
          </a:stretch>
        </p:blipFill>
        <p:spPr>
          <a:xfrm rot="-2700022">
            <a:off x="-1854786" y="-652310"/>
            <a:ext cx="3137871" cy="23746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13"/>
          <p:cNvGrpSpPr/>
          <p:nvPr/>
        </p:nvGrpSpPr>
        <p:grpSpPr>
          <a:xfrm rot="5399722">
            <a:off x="7916790" y="3808500"/>
            <a:ext cx="2371873" cy="2252493"/>
            <a:chOff x="21556638" y="3378600"/>
            <a:chExt cx="1917750" cy="1863875"/>
          </a:xfrm>
        </p:grpSpPr>
        <p:sp>
          <p:nvSpPr>
            <p:cNvPr id="174" name="Google Shape;174;p13"/>
            <p:cNvSpPr/>
            <p:nvPr/>
          </p:nvSpPr>
          <p:spPr>
            <a:xfrm rot="-5400000">
              <a:off x="21765488" y="3533575"/>
              <a:ext cx="1544075" cy="1873725"/>
            </a:xfrm>
            <a:custGeom>
              <a:avLst/>
              <a:gdLst/>
              <a:ahLst/>
              <a:cxnLst/>
              <a:rect l="l" t="t" r="r" b="b"/>
              <a:pathLst>
                <a:path w="61763" h="74949" fill="none" extrusionOk="0">
                  <a:moveTo>
                    <a:pt x="0" y="74949"/>
                  </a:moveTo>
                  <a:cubicBezTo>
                    <a:pt x="1252" y="54508"/>
                    <a:pt x="6211" y="36965"/>
                    <a:pt x="15504" y="23732"/>
                  </a:cubicBezTo>
                  <a:cubicBezTo>
                    <a:pt x="24798" y="10522"/>
                    <a:pt x="47301" y="1020"/>
                    <a:pt x="61762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 rot="-5400000">
              <a:off x="21400500" y="3534738"/>
              <a:ext cx="1863875" cy="1551600"/>
            </a:xfrm>
            <a:custGeom>
              <a:avLst/>
              <a:gdLst/>
              <a:ahLst/>
              <a:cxnLst/>
              <a:rect l="l" t="t" r="r" b="b"/>
              <a:pathLst>
                <a:path w="74555" h="62064" fill="none" extrusionOk="0">
                  <a:moveTo>
                    <a:pt x="74555" y="0"/>
                  </a:moveTo>
                  <a:cubicBezTo>
                    <a:pt x="58031" y="5562"/>
                    <a:pt x="52330" y="7578"/>
                    <a:pt x="41298" y="17103"/>
                  </a:cubicBezTo>
                  <a:cubicBezTo>
                    <a:pt x="30267" y="26628"/>
                    <a:pt x="23036" y="28297"/>
                    <a:pt x="13326" y="36246"/>
                  </a:cubicBezTo>
                  <a:cubicBezTo>
                    <a:pt x="3616" y="44195"/>
                    <a:pt x="1669" y="50082"/>
                    <a:pt x="0" y="6206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13"/>
          <p:cNvGrpSpPr/>
          <p:nvPr/>
        </p:nvGrpSpPr>
        <p:grpSpPr>
          <a:xfrm>
            <a:off x="-4556130" y="-851909"/>
            <a:ext cx="7434631" cy="3914060"/>
            <a:chOff x="-4556130" y="-851909"/>
            <a:chExt cx="7434631" cy="3914060"/>
          </a:xfrm>
        </p:grpSpPr>
        <p:sp>
          <p:nvSpPr>
            <p:cNvPr id="177" name="Google Shape;177;p13"/>
            <p:cNvSpPr/>
            <p:nvPr/>
          </p:nvSpPr>
          <p:spPr>
            <a:xfrm rot="9601055">
              <a:off x="-1830740" y="-79924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 rot="9475604">
              <a:off x="-4544798" y="507274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" name="Google Shape;179;p13"/>
          <p:cNvSpPr/>
          <p:nvPr/>
        </p:nvSpPr>
        <p:spPr>
          <a:xfrm rot="3052362">
            <a:off x="-621322" y="3697390"/>
            <a:ext cx="3009024" cy="2474679"/>
          </a:xfrm>
          <a:custGeom>
            <a:avLst/>
            <a:gdLst/>
            <a:ahLst/>
            <a:cxnLst/>
            <a:rect l="l" t="t" r="r" b="b"/>
            <a:pathLst>
              <a:path w="95275" h="78356" fill="none" extrusionOk="0">
                <a:moveTo>
                  <a:pt x="1" y="78355"/>
                </a:moveTo>
                <a:cubicBezTo>
                  <a:pt x="7440" y="77660"/>
                  <a:pt x="18495" y="75505"/>
                  <a:pt x="33234" y="59120"/>
                </a:cubicBezTo>
                <a:cubicBezTo>
                  <a:pt x="47974" y="42735"/>
                  <a:pt x="46954" y="33465"/>
                  <a:pt x="58657" y="19143"/>
                </a:cubicBezTo>
                <a:cubicBezTo>
                  <a:pt x="70361" y="4820"/>
                  <a:pt x="87163" y="2202"/>
                  <a:pt x="95274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2317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hasCustomPrompt="1"/>
          </p:nvPr>
        </p:nvSpPr>
        <p:spPr>
          <a:xfrm>
            <a:off x="1188812" y="13523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1"/>
          </p:nvPr>
        </p:nvSpPr>
        <p:spPr>
          <a:xfrm>
            <a:off x="2122625" y="157868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2" hasCustomPrompt="1"/>
          </p:nvPr>
        </p:nvSpPr>
        <p:spPr>
          <a:xfrm>
            <a:off x="1188812" y="37488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3"/>
          </p:nvPr>
        </p:nvSpPr>
        <p:spPr>
          <a:xfrm>
            <a:off x="2122625" y="3975125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5"/>
          </p:nvPr>
        </p:nvSpPr>
        <p:spPr>
          <a:xfrm>
            <a:off x="2122625" y="1153775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6"/>
          </p:nvPr>
        </p:nvSpPr>
        <p:spPr>
          <a:xfrm>
            <a:off x="2122625" y="3550216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7" hasCustomPrompt="1"/>
          </p:nvPr>
        </p:nvSpPr>
        <p:spPr>
          <a:xfrm>
            <a:off x="1188812" y="255055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8"/>
          </p:nvPr>
        </p:nvSpPr>
        <p:spPr>
          <a:xfrm>
            <a:off x="2122625" y="277690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9"/>
          </p:nvPr>
        </p:nvSpPr>
        <p:spPr>
          <a:xfrm>
            <a:off x="2122625" y="2351991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3" hasCustomPrompt="1"/>
          </p:nvPr>
        </p:nvSpPr>
        <p:spPr>
          <a:xfrm>
            <a:off x="5000421" y="13523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4"/>
          </p:nvPr>
        </p:nvSpPr>
        <p:spPr>
          <a:xfrm>
            <a:off x="5865326" y="157868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15" hasCustomPrompt="1"/>
          </p:nvPr>
        </p:nvSpPr>
        <p:spPr>
          <a:xfrm>
            <a:off x="5000421" y="374880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16"/>
          </p:nvPr>
        </p:nvSpPr>
        <p:spPr>
          <a:xfrm>
            <a:off x="5865326" y="3975125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17"/>
          </p:nvPr>
        </p:nvSpPr>
        <p:spPr>
          <a:xfrm>
            <a:off x="5865326" y="1153775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18"/>
          </p:nvPr>
        </p:nvSpPr>
        <p:spPr>
          <a:xfrm>
            <a:off x="5865326" y="3550216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9" hasCustomPrompt="1"/>
          </p:nvPr>
        </p:nvSpPr>
        <p:spPr>
          <a:xfrm>
            <a:off x="5000421" y="2550550"/>
            <a:ext cx="7887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20"/>
          </p:nvPr>
        </p:nvSpPr>
        <p:spPr>
          <a:xfrm>
            <a:off x="5865326" y="2776900"/>
            <a:ext cx="236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21"/>
          </p:nvPr>
        </p:nvSpPr>
        <p:spPr>
          <a:xfrm>
            <a:off x="5865326" y="2351991"/>
            <a:ext cx="23673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lsie"/>
              <a:buNone/>
              <a:defRPr sz="24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212540">
            <a:off x="-2468123" y="3449541"/>
            <a:ext cx="4244611" cy="414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0023" y="-2820829"/>
            <a:ext cx="2438141" cy="4149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595" y="-3628837"/>
            <a:ext cx="503738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4"/>
          <p:cNvPicPr preferRelativeResize="0"/>
          <p:nvPr/>
        </p:nvPicPr>
        <p:blipFill>
          <a:blip r:embed="rId5">
            <a:alphaModFix amt="93000"/>
          </a:blip>
          <a:stretch>
            <a:fillRect/>
          </a:stretch>
        </p:blipFill>
        <p:spPr>
          <a:xfrm rot="10799978">
            <a:off x="6953889" y="3951677"/>
            <a:ext cx="3137871" cy="23746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14"/>
          <p:cNvGrpSpPr/>
          <p:nvPr/>
        </p:nvGrpSpPr>
        <p:grpSpPr>
          <a:xfrm>
            <a:off x="-2749871" y="-1517721"/>
            <a:ext cx="6773190" cy="3032401"/>
            <a:chOff x="-2179296" y="-1575346"/>
            <a:chExt cx="6773190" cy="3032401"/>
          </a:xfrm>
        </p:grpSpPr>
        <p:sp>
          <p:nvSpPr>
            <p:cNvPr id="205" name="Google Shape;205;p14"/>
            <p:cNvSpPr/>
            <p:nvPr/>
          </p:nvSpPr>
          <p:spPr>
            <a:xfrm rot="9900040">
              <a:off x="-2116814" y="-738175"/>
              <a:ext cx="6648226" cy="1358059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4"/>
            <p:cNvSpPr/>
            <p:nvPr/>
          </p:nvSpPr>
          <p:spPr>
            <a:xfrm rot="9900019">
              <a:off x="-1409612" y="-593665"/>
              <a:ext cx="5701326" cy="1284010"/>
            </a:xfrm>
            <a:custGeom>
              <a:avLst/>
              <a:gdLst/>
              <a:ahLst/>
              <a:cxnLst/>
              <a:rect l="l" t="t" r="r" b="b"/>
              <a:pathLst>
                <a:path w="94786" h="21347" fill="none" extrusionOk="0">
                  <a:moveTo>
                    <a:pt x="1" y="5049"/>
                  </a:moveTo>
                  <a:cubicBezTo>
                    <a:pt x="3575" y="9162"/>
                    <a:pt x="11878" y="10602"/>
                    <a:pt x="18795" y="8227"/>
                  </a:cubicBezTo>
                  <a:cubicBezTo>
                    <a:pt x="25723" y="5840"/>
                    <a:pt x="35895" y="1"/>
                    <a:pt x="43604" y="430"/>
                  </a:cubicBezTo>
                  <a:cubicBezTo>
                    <a:pt x="51324" y="870"/>
                    <a:pt x="59550" y="3894"/>
                    <a:pt x="67776" y="8293"/>
                  </a:cubicBezTo>
                  <a:cubicBezTo>
                    <a:pt x="75991" y="12692"/>
                    <a:pt x="85163" y="19400"/>
                    <a:pt x="94785" y="2134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14"/>
          <p:cNvGrpSpPr/>
          <p:nvPr/>
        </p:nvGrpSpPr>
        <p:grpSpPr>
          <a:xfrm>
            <a:off x="6846656" y="2698376"/>
            <a:ext cx="5058152" cy="4729956"/>
            <a:chOff x="6846656" y="2698376"/>
            <a:chExt cx="5058152" cy="4729956"/>
          </a:xfrm>
        </p:grpSpPr>
        <p:sp>
          <p:nvSpPr>
            <p:cNvPr id="208" name="Google Shape;208;p14"/>
            <p:cNvSpPr/>
            <p:nvPr/>
          </p:nvSpPr>
          <p:spPr>
            <a:xfrm rot="4006946">
              <a:off x="7580383" y="3057358"/>
              <a:ext cx="3242658" cy="3734195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 rot="4006946">
              <a:off x="7928423" y="3335156"/>
              <a:ext cx="3242658" cy="3734195"/>
            </a:xfrm>
            <a:custGeom>
              <a:avLst/>
              <a:gdLst/>
              <a:ahLst/>
              <a:cxnLst/>
              <a:rect l="l" t="t" r="r" b="b"/>
              <a:pathLst>
                <a:path w="59485" h="68502" fill="none" extrusionOk="0">
                  <a:moveTo>
                    <a:pt x="59484" y="4686"/>
                  </a:moveTo>
                  <a:cubicBezTo>
                    <a:pt x="57945" y="6445"/>
                    <a:pt x="56284" y="11152"/>
                    <a:pt x="56284" y="15562"/>
                  </a:cubicBezTo>
                  <a:cubicBezTo>
                    <a:pt x="56284" y="19972"/>
                    <a:pt x="57263" y="24920"/>
                    <a:pt x="56284" y="29913"/>
                  </a:cubicBezTo>
                  <a:cubicBezTo>
                    <a:pt x="55305" y="34917"/>
                    <a:pt x="54612" y="39172"/>
                    <a:pt x="54129" y="44561"/>
                  </a:cubicBezTo>
                  <a:cubicBezTo>
                    <a:pt x="53634" y="49961"/>
                    <a:pt x="51280" y="55052"/>
                    <a:pt x="48443" y="58967"/>
                  </a:cubicBezTo>
                  <a:cubicBezTo>
                    <a:pt x="45595" y="62893"/>
                    <a:pt x="44374" y="67006"/>
                    <a:pt x="35653" y="67985"/>
                  </a:cubicBezTo>
                  <a:cubicBezTo>
                    <a:pt x="31068" y="68502"/>
                    <a:pt x="30683" y="67743"/>
                    <a:pt x="23831" y="65708"/>
                  </a:cubicBezTo>
                  <a:cubicBezTo>
                    <a:pt x="16980" y="63674"/>
                    <a:pt x="14814" y="59957"/>
                    <a:pt x="12757" y="55569"/>
                  </a:cubicBezTo>
                  <a:cubicBezTo>
                    <a:pt x="10305" y="50214"/>
                    <a:pt x="10844" y="50994"/>
                    <a:pt x="7270" y="45353"/>
                  </a:cubicBezTo>
                  <a:cubicBezTo>
                    <a:pt x="3707" y="39711"/>
                    <a:pt x="1" y="29539"/>
                    <a:pt x="210" y="22897"/>
                  </a:cubicBezTo>
                  <a:cubicBezTo>
                    <a:pt x="407" y="16265"/>
                    <a:pt x="4806" y="881"/>
                    <a:pt x="1562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4"/>
          <p:cNvGrpSpPr/>
          <p:nvPr/>
        </p:nvGrpSpPr>
        <p:grpSpPr>
          <a:xfrm>
            <a:off x="-2703695" y="4356813"/>
            <a:ext cx="6189648" cy="1564346"/>
            <a:chOff x="-2703695" y="4356813"/>
            <a:chExt cx="6189648" cy="1564346"/>
          </a:xfrm>
        </p:grpSpPr>
        <p:sp>
          <p:nvSpPr>
            <p:cNvPr id="211" name="Google Shape;211;p14"/>
            <p:cNvSpPr/>
            <p:nvPr/>
          </p:nvSpPr>
          <p:spPr>
            <a:xfrm>
              <a:off x="-2703695" y="4356813"/>
              <a:ext cx="6189648" cy="1281164"/>
            </a:xfrm>
            <a:custGeom>
              <a:avLst/>
              <a:gdLst/>
              <a:ahLst/>
              <a:cxnLst/>
              <a:rect l="l" t="t" r="r" b="b"/>
              <a:pathLst>
                <a:path w="105684" h="21875" fill="none" extrusionOk="0">
                  <a:moveTo>
                    <a:pt x="1" y="10525"/>
                  </a:moveTo>
                  <a:cubicBezTo>
                    <a:pt x="10404" y="4752"/>
                    <a:pt x="13593" y="4268"/>
                    <a:pt x="27329" y="1145"/>
                  </a:cubicBezTo>
                  <a:cubicBezTo>
                    <a:pt x="34818" y="1"/>
                    <a:pt x="40118" y="2288"/>
                    <a:pt x="45518" y="2948"/>
                  </a:cubicBezTo>
                  <a:cubicBezTo>
                    <a:pt x="50907" y="3608"/>
                    <a:pt x="74144" y="2035"/>
                    <a:pt x="79730" y="4026"/>
                  </a:cubicBezTo>
                  <a:cubicBezTo>
                    <a:pt x="85317" y="6016"/>
                    <a:pt x="86922" y="5785"/>
                    <a:pt x="93916" y="11757"/>
                  </a:cubicBezTo>
                  <a:cubicBezTo>
                    <a:pt x="100922" y="17717"/>
                    <a:pt x="99888" y="17321"/>
                    <a:pt x="105683" y="218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 rot="175496" flipH="1">
              <a:off x="-2401513" y="4639324"/>
              <a:ext cx="5585287" cy="1140076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4"/>
          <p:cNvSpPr txBox="1">
            <a:spLocks noGrp="1"/>
          </p:cNvSpPr>
          <p:nvPr>
            <p:ph type="title"/>
          </p:nvPr>
        </p:nvSpPr>
        <p:spPr>
          <a:xfrm>
            <a:off x="1458150" y="3419775"/>
            <a:ext cx="62277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subTitle" idx="1"/>
          </p:nvPr>
        </p:nvSpPr>
        <p:spPr>
          <a:xfrm>
            <a:off x="939300" y="1597075"/>
            <a:ext cx="7265400" cy="17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15" name="Google Shape;215;p14"/>
          <p:cNvSpPr txBox="1">
            <a:spLocks noGrp="1"/>
          </p:cNvSpPr>
          <p:nvPr>
            <p:ph type="subTitle" idx="2"/>
          </p:nvPr>
        </p:nvSpPr>
        <p:spPr>
          <a:xfrm>
            <a:off x="2763150" y="415500"/>
            <a:ext cx="36177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Font typeface="Elsie"/>
              <a:buNone/>
              <a:defRPr sz="3000"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3273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lsie"/>
              <a:buNone/>
              <a:defRPr sz="35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●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○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■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●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○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■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●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○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rub"/>
              <a:buChar char="■"/>
              <a:defRPr>
                <a:solidFill>
                  <a:schemeClr val="dk1"/>
                </a:solidFill>
                <a:latin typeface="Krub"/>
                <a:ea typeface="Krub"/>
                <a:cs typeface="Krub"/>
                <a:sym typeface="Kru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1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Relationship Id="rId1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1"/>
          <p:cNvSpPr txBox="1">
            <a:spLocks noGrp="1"/>
          </p:cNvSpPr>
          <p:nvPr>
            <p:ph type="ctrTitle"/>
          </p:nvPr>
        </p:nvSpPr>
        <p:spPr>
          <a:xfrm>
            <a:off x="0" y="495301"/>
            <a:ext cx="9144000" cy="25904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 b="1" dirty="0">
                <a:solidFill>
                  <a:schemeClr val="dk1"/>
                </a:solidFill>
              </a:rPr>
              <a:t>ENOA </a:t>
            </a:r>
            <a:br>
              <a:rPr lang="cs-CZ" sz="8000" b="1" dirty="0">
                <a:solidFill>
                  <a:schemeClr val="dk1"/>
                </a:solidFill>
              </a:rPr>
            </a:br>
            <a:r>
              <a:rPr lang="cs-CZ" sz="8000" b="1" dirty="0" err="1">
                <a:solidFill>
                  <a:schemeClr val="dk1"/>
                </a:solidFill>
              </a:rPr>
              <a:t>Parfume</a:t>
            </a:r>
            <a:endParaRPr sz="8000" b="1" dirty="0">
              <a:solidFill>
                <a:schemeClr val="dk1"/>
              </a:solidFill>
            </a:endParaRPr>
          </a:p>
        </p:txBody>
      </p:sp>
      <p:pic>
        <p:nvPicPr>
          <p:cNvPr id="2" name="Obrázek 1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D251B770-EBC0-B119-106E-1178766ED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23" y="3085729"/>
            <a:ext cx="2028953" cy="1235948"/>
          </a:xfrm>
          <a:prstGeom prst="rect">
            <a:avLst/>
          </a:prstGeom>
          <a:effectLst>
            <a:outerShdw blurRad="50800" dist="50800" dir="5400000" algn="ctr" rotWithShape="0">
              <a:schemeClr val="tx2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8"/>
          <p:cNvSpPr txBox="1">
            <a:spLocks noGrp="1"/>
          </p:cNvSpPr>
          <p:nvPr>
            <p:ph type="title"/>
          </p:nvPr>
        </p:nvSpPr>
        <p:spPr>
          <a:xfrm>
            <a:off x="710399" y="27881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/>
              <a:t>KDE NÁS NAJDETE? </a:t>
            </a:r>
            <a:endParaRPr sz="4000" b="1" dirty="0"/>
          </a:p>
        </p:txBody>
      </p:sp>
      <p:sp>
        <p:nvSpPr>
          <p:cNvPr id="560" name="Google Shape;560;p38"/>
          <p:cNvSpPr txBox="1"/>
          <p:nvPr/>
        </p:nvSpPr>
        <p:spPr>
          <a:xfrm flipH="1">
            <a:off x="1221525" y="1228744"/>
            <a:ext cx="3198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cs-CZ" sz="1600" dirty="0">
                <a:latin typeface="Elsie" panose="020B0604020202020204" charset="0"/>
                <a:cs typeface="Times New Roman" panose="02020603050405020304" pitchFamily="18" charset="0"/>
              </a:rPr>
              <a:t>V Sadě, 1565, 258 01 Vlašim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561" name="Google Shape;561;p38"/>
          <p:cNvSpPr/>
          <p:nvPr/>
        </p:nvSpPr>
        <p:spPr>
          <a:xfrm>
            <a:off x="5792875" y="1521684"/>
            <a:ext cx="248996" cy="244264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8"/>
          <p:cNvSpPr/>
          <p:nvPr/>
        </p:nvSpPr>
        <p:spPr>
          <a:xfrm>
            <a:off x="5792875" y="2581246"/>
            <a:ext cx="248996" cy="244264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8"/>
          <p:cNvSpPr/>
          <p:nvPr/>
        </p:nvSpPr>
        <p:spPr>
          <a:xfrm>
            <a:off x="5792875" y="3640809"/>
            <a:ext cx="248996" cy="244264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8"/>
          <p:cNvSpPr/>
          <p:nvPr/>
        </p:nvSpPr>
        <p:spPr>
          <a:xfrm>
            <a:off x="1562725" y="2581246"/>
            <a:ext cx="248996" cy="244264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8"/>
          <p:cNvSpPr/>
          <p:nvPr/>
        </p:nvSpPr>
        <p:spPr>
          <a:xfrm>
            <a:off x="4507950" y="1962871"/>
            <a:ext cx="248996" cy="244264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57FFDC7-4856-188E-3F71-007D6535B276}"/>
              </a:ext>
            </a:extLst>
          </p:cNvPr>
          <p:cNvSpPr txBox="1"/>
          <p:nvPr/>
        </p:nvSpPr>
        <p:spPr>
          <a:xfrm>
            <a:off x="1228244" y="1715745"/>
            <a:ext cx="1890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Elsie" panose="020B0604020202020204" charset="0"/>
                <a:cs typeface="Times New Roman" panose="02020603050405020304" pitchFamily="18" charset="0"/>
              </a:rPr>
              <a:t>+420 775 965 077</a:t>
            </a:r>
          </a:p>
        </p:txBody>
      </p:sp>
      <p:sp>
        <p:nvSpPr>
          <p:cNvPr id="8" name="iconfont-11607-6151258">
            <a:extLst>
              <a:ext uri="{FF2B5EF4-FFF2-40B4-BE49-F238E27FC236}">
                <a16:creationId xmlns:a16="http://schemas.microsoft.com/office/drawing/2014/main" id="{5E7DC1D0-13E8-0784-9379-D582EE1B4D26}"/>
              </a:ext>
            </a:extLst>
          </p:cNvPr>
          <p:cNvSpPr/>
          <p:nvPr/>
        </p:nvSpPr>
        <p:spPr>
          <a:xfrm>
            <a:off x="355849" y="576485"/>
            <a:ext cx="252981" cy="309777"/>
          </a:xfrm>
          <a:custGeom>
            <a:avLst/>
            <a:gdLst>
              <a:gd name="T0" fmla="*/ 7028 w 11200"/>
              <a:gd name="T1" fmla="*/ 8870 h 11200"/>
              <a:gd name="T2" fmla="*/ 7502 w 11200"/>
              <a:gd name="T3" fmla="*/ 7981 h 11200"/>
              <a:gd name="T4" fmla="*/ 8402 w 11200"/>
              <a:gd name="T5" fmla="*/ 7581 h 11200"/>
              <a:gd name="T6" fmla="*/ 10586 w 11200"/>
              <a:gd name="T7" fmla="*/ 8125 h 11200"/>
              <a:gd name="T8" fmla="*/ 11192 w 11200"/>
              <a:gd name="T9" fmla="*/ 8901 h 11200"/>
              <a:gd name="T10" fmla="*/ 11192 w 11200"/>
              <a:gd name="T11" fmla="*/ 9800 h 11200"/>
              <a:gd name="T12" fmla="*/ 11200 w 11200"/>
              <a:gd name="T13" fmla="*/ 9800 h 11200"/>
              <a:gd name="T14" fmla="*/ 11200 w 11200"/>
              <a:gd name="T15" fmla="*/ 11200 h 11200"/>
              <a:gd name="T16" fmla="*/ 0 w 11200"/>
              <a:gd name="T17" fmla="*/ 0 h 11200"/>
              <a:gd name="T18" fmla="*/ 1400 w 11200"/>
              <a:gd name="T19" fmla="*/ 0 h 11200"/>
              <a:gd name="T20" fmla="*/ 1400 w 11200"/>
              <a:gd name="T21" fmla="*/ 3 h 11200"/>
              <a:gd name="T22" fmla="*/ 2280 w 11200"/>
              <a:gd name="T23" fmla="*/ 3 h 11200"/>
              <a:gd name="T24" fmla="*/ 3056 w 11200"/>
              <a:gd name="T25" fmla="*/ 610 h 11200"/>
              <a:gd name="T26" fmla="*/ 3600 w 11200"/>
              <a:gd name="T27" fmla="*/ 2794 h 11200"/>
              <a:gd name="T28" fmla="*/ 3200 w 11200"/>
              <a:gd name="T29" fmla="*/ 3694 h 11200"/>
              <a:gd name="T30" fmla="*/ 2324 w 11200"/>
              <a:gd name="T31" fmla="*/ 4160 h 11200"/>
              <a:gd name="T32" fmla="*/ 7028 w 11200"/>
              <a:gd name="T33" fmla="*/ 8870 h 11200"/>
              <a:gd name="T34" fmla="*/ 9626 w 11200"/>
              <a:gd name="T35" fmla="*/ 8780 h 11200"/>
              <a:gd name="T36" fmla="*/ 8941 w 11200"/>
              <a:gd name="T37" fmla="*/ 8609 h 11200"/>
              <a:gd name="T38" fmla="*/ 8491 w 11200"/>
              <a:gd name="T39" fmla="*/ 8809 h 11200"/>
              <a:gd name="T40" fmla="*/ 8122 w 11200"/>
              <a:gd name="T41" fmla="*/ 9502 h 11200"/>
              <a:gd name="T42" fmla="*/ 9930 w 11200"/>
              <a:gd name="T43" fmla="*/ 9953 h 11200"/>
              <a:gd name="T44" fmla="*/ 9930 w 11200"/>
              <a:gd name="T45" fmla="*/ 9168 h 11200"/>
              <a:gd name="T46" fmla="*/ 9626 w 11200"/>
              <a:gd name="T47" fmla="*/ 8780 h 11200"/>
              <a:gd name="T48" fmla="*/ 2508 w 11200"/>
              <a:gd name="T49" fmla="*/ 2172 h 11200"/>
              <a:gd name="T50" fmla="*/ 2326 w 11200"/>
              <a:gd name="T51" fmla="*/ 1490 h 11200"/>
              <a:gd name="T52" fmla="*/ 1932 w 11200"/>
              <a:gd name="T53" fmla="*/ 1194 h 11200"/>
              <a:gd name="T54" fmla="*/ 1147 w 11200"/>
              <a:gd name="T55" fmla="*/ 1206 h 11200"/>
              <a:gd name="T56" fmla="*/ 1630 w 11200"/>
              <a:gd name="T57" fmla="*/ 3006 h 11200"/>
              <a:gd name="T58" fmla="*/ 2316 w 11200"/>
              <a:gd name="T59" fmla="*/ 2626 h 11200"/>
              <a:gd name="T60" fmla="*/ 2508 w 11200"/>
              <a:gd name="T61" fmla="*/ 2172 h 1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1200" h="11200">
                <a:moveTo>
                  <a:pt x="7028" y="8870"/>
                </a:moveTo>
                <a:lnTo>
                  <a:pt x="7502" y="7981"/>
                </a:lnTo>
                <a:cubicBezTo>
                  <a:pt x="7674" y="7657"/>
                  <a:pt x="8045" y="7492"/>
                  <a:pt x="8402" y="7581"/>
                </a:cubicBezTo>
                <a:lnTo>
                  <a:pt x="10586" y="8125"/>
                </a:lnTo>
                <a:cubicBezTo>
                  <a:pt x="10942" y="8214"/>
                  <a:pt x="11192" y="8534"/>
                  <a:pt x="11192" y="8901"/>
                </a:cubicBezTo>
                <a:lnTo>
                  <a:pt x="11192" y="9800"/>
                </a:lnTo>
                <a:lnTo>
                  <a:pt x="11200" y="9800"/>
                </a:lnTo>
                <a:lnTo>
                  <a:pt x="11200" y="11200"/>
                </a:lnTo>
                <a:cubicBezTo>
                  <a:pt x="5014" y="11200"/>
                  <a:pt x="0" y="6186"/>
                  <a:pt x="0" y="0"/>
                </a:cubicBezTo>
                <a:lnTo>
                  <a:pt x="1400" y="0"/>
                </a:lnTo>
                <a:lnTo>
                  <a:pt x="1400" y="3"/>
                </a:lnTo>
                <a:lnTo>
                  <a:pt x="2280" y="3"/>
                </a:lnTo>
                <a:cubicBezTo>
                  <a:pt x="2647" y="3"/>
                  <a:pt x="2967" y="253"/>
                  <a:pt x="3056" y="610"/>
                </a:cubicBezTo>
                <a:lnTo>
                  <a:pt x="3600" y="2794"/>
                </a:lnTo>
                <a:cubicBezTo>
                  <a:pt x="3689" y="3150"/>
                  <a:pt x="3524" y="3521"/>
                  <a:pt x="3200" y="3694"/>
                </a:cubicBezTo>
                <a:lnTo>
                  <a:pt x="2324" y="4160"/>
                </a:lnTo>
                <a:cubicBezTo>
                  <a:pt x="3297" y="6229"/>
                  <a:pt x="4960" y="7895"/>
                  <a:pt x="7028" y="8870"/>
                </a:cubicBezTo>
                <a:close/>
                <a:moveTo>
                  <a:pt x="9626" y="8780"/>
                </a:moveTo>
                <a:lnTo>
                  <a:pt x="8941" y="8609"/>
                </a:lnTo>
                <a:cubicBezTo>
                  <a:pt x="8763" y="8564"/>
                  <a:pt x="8577" y="8647"/>
                  <a:pt x="8491" y="8809"/>
                </a:cubicBezTo>
                <a:lnTo>
                  <a:pt x="8122" y="9502"/>
                </a:lnTo>
                <a:lnTo>
                  <a:pt x="9930" y="9953"/>
                </a:lnTo>
                <a:lnTo>
                  <a:pt x="9930" y="9168"/>
                </a:lnTo>
                <a:cubicBezTo>
                  <a:pt x="9929" y="8984"/>
                  <a:pt x="9804" y="8824"/>
                  <a:pt x="9626" y="8780"/>
                </a:cubicBezTo>
                <a:close/>
                <a:moveTo>
                  <a:pt x="2508" y="2172"/>
                </a:moveTo>
                <a:lnTo>
                  <a:pt x="2326" y="1490"/>
                </a:lnTo>
                <a:cubicBezTo>
                  <a:pt x="2278" y="1312"/>
                  <a:pt x="2116" y="1190"/>
                  <a:pt x="1932" y="1194"/>
                </a:cubicBezTo>
                <a:lnTo>
                  <a:pt x="1147" y="1206"/>
                </a:lnTo>
                <a:lnTo>
                  <a:pt x="1630" y="3006"/>
                </a:lnTo>
                <a:lnTo>
                  <a:pt x="2316" y="2626"/>
                </a:lnTo>
                <a:cubicBezTo>
                  <a:pt x="2477" y="2536"/>
                  <a:pt x="2556" y="2349"/>
                  <a:pt x="2508" y="21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E3658BB-BD9A-9905-B179-6E5E05821BCF}"/>
              </a:ext>
            </a:extLst>
          </p:cNvPr>
          <p:cNvSpPr txBox="1"/>
          <p:nvPr/>
        </p:nvSpPr>
        <p:spPr>
          <a:xfrm>
            <a:off x="1228244" y="2244669"/>
            <a:ext cx="100469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Elsie" panose="020B0604020202020204" charset="0"/>
                <a:cs typeface="Times New Roman" panose="02020603050405020304" pitchFamily="18" charset="0"/>
              </a:rPr>
              <a:t>enoa.parfume@gmail.com</a:t>
            </a:r>
          </a:p>
        </p:txBody>
      </p:sp>
      <p:pic>
        <p:nvPicPr>
          <p:cNvPr id="11" name="Zástupný obsah 3">
            <a:extLst>
              <a:ext uri="{FF2B5EF4-FFF2-40B4-BE49-F238E27FC236}">
                <a16:creationId xmlns:a16="http://schemas.microsoft.com/office/drawing/2014/main" id="{9EC7995C-DEC7-E1C7-FBB3-E8039C8F4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08" y="1158289"/>
            <a:ext cx="244669" cy="380703"/>
          </a:xfrm>
          <a:prstGeom prst="rect">
            <a:avLst/>
          </a:prstGeom>
          <a:effectLst>
            <a:outerShdw dist="50800" dir="5400000" algn="ctr" rotWithShape="0">
              <a:schemeClr val="bg1"/>
            </a:outerShdw>
          </a:effectLst>
        </p:spPr>
      </p:pic>
      <p:pic>
        <p:nvPicPr>
          <p:cNvPr id="12" name="Picture 14" descr="Phone icon - Free download on Iconfinder">
            <a:extLst>
              <a:ext uri="{FF2B5EF4-FFF2-40B4-BE49-F238E27FC236}">
                <a16:creationId xmlns:a16="http://schemas.microsoft.com/office/drawing/2014/main" id="{E7BE2E12-6E27-D518-17AC-29142E85F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25" y="1669778"/>
            <a:ext cx="384521" cy="384521"/>
          </a:xfrm>
          <a:prstGeom prst="rect">
            <a:avLst/>
          </a:prstGeom>
          <a:noFill/>
          <a:effectLst>
            <a:outerShdw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Email Logo Png - Free Transparent PNG Logos">
            <a:extLst>
              <a:ext uri="{FF2B5EF4-FFF2-40B4-BE49-F238E27FC236}">
                <a16:creationId xmlns:a16="http://schemas.microsoft.com/office/drawing/2014/main" id="{F4CD01F3-A5A9-E126-E0B8-2C9F486DF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1" y="2181682"/>
            <a:ext cx="404233" cy="404233"/>
          </a:xfrm>
          <a:prstGeom prst="rect">
            <a:avLst/>
          </a:prstGeom>
          <a:noFill/>
          <a:effectLst>
            <a:outerShdw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Web Adresa Webová Stránka - Vektorová grafika zdarma na Pixabay">
            <a:extLst>
              <a:ext uri="{FF2B5EF4-FFF2-40B4-BE49-F238E27FC236}">
                <a16:creationId xmlns:a16="http://schemas.microsoft.com/office/drawing/2014/main" id="{730AB0EF-C578-E4B8-7F80-905B8BA90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99" y="2723810"/>
            <a:ext cx="391436" cy="391436"/>
          </a:xfrm>
          <a:prstGeom prst="rect">
            <a:avLst/>
          </a:prstGeom>
          <a:noFill/>
          <a:effectLst>
            <a:outerShdw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8535E54-2BE8-DB11-0AC8-355D2E1B7BF6}"/>
              </a:ext>
            </a:extLst>
          </p:cNvPr>
          <p:cNvSpPr txBox="1"/>
          <p:nvPr/>
        </p:nvSpPr>
        <p:spPr>
          <a:xfrm>
            <a:off x="1221525" y="2790253"/>
            <a:ext cx="100469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Elsie" panose="020B0604020202020204" charset="0"/>
              </a:rPr>
              <a:t>enoa-parfume.webnode.cz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06FE479-E2F9-F816-BD31-43C22B41C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318" y="3265291"/>
            <a:ext cx="391436" cy="392440"/>
          </a:xfrm>
          <a:prstGeom prst="rect">
            <a:avLst/>
          </a:prstGeom>
          <a:effectLst>
            <a:outerShdw dist="50800" dir="5400000" algn="ctr" rotWithShape="0">
              <a:schemeClr val="bg1"/>
            </a:outerShdw>
          </a:effec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55D2471-4487-A3A1-EE42-0A61E1C8E40B}"/>
              </a:ext>
            </a:extLst>
          </p:cNvPr>
          <p:cNvSpPr txBox="1"/>
          <p:nvPr/>
        </p:nvSpPr>
        <p:spPr>
          <a:xfrm>
            <a:off x="1228244" y="3319177"/>
            <a:ext cx="15925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Elsie" panose="020B0604020202020204" charset="0"/>
                <a:cs typeface="Times New Roman" panose="02020603050405020304" pitchFamily="18" charset="0"/>
              </a:rPr>
              <a:t>ENOA </a:t>
            </a:r>
            <a:r>
              <a:rPr lang="cs-CZ" sz="1600" dirty="0" err="1">
                <a:latin typeface="Elsie" panose="020B0604020202020204" charset="0"/>
                <a:cs typeface="Times New Roman" panose="02020603050405020304" pitchFamily="18" charset="0"/>
              </a:rPr>
              <a:t>Parfume</a:t>
            </a:r>
            <a:endParaRPr lang="cs-CZ" sz="1600" dirty="0">
              <a:latin typeface="Elsie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EA81439-BE10-3F16-75EB-11DC72E80888}"/>
              </a:ext>
            </a:extLst>
          </p:cNvPr>
          <p:cNvSpPr txBox="1"/>
          <p:nvPr/>
        </p:nvSpPr>
        <p:spPr>
          <a:xfrm>
            <a:off x="1221525" y="3860540"/>
            <a:ext cx="15925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Elsie" panose="020B0604020202020204" charset="0"/>
                <a:cs typeface="Times New Roman" panose="02020603050405020304" pitchFamily="18" charset="0"/>
              </a:rPr>
              <a:t>@enoaparfume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076E6530-EE39-1704-DE64-B78676A45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971" y="3807658"/>
            <a:ext cx="391436" cy="391436"/>
          </a:xfrm>
          <a:prstGeom prst="rect">
            <a:avLst/>
          </a:prstGeom>
          <a:effectLst>
            <a:outerShdw dist="50800" dir="5400000" algn="ctr" rotWithShape="0">
              <a:schemeClr val="bg1"/>
            </a:outerShdw>
          </a:effec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AC47502C-CB01-3514-6453-3EC5013E2F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3067" y="1382644"/>
            <a:ext cx="3622210" cy="2816450"/>
          </a:xfrm>
          <a:prstGeom prst="rect">
            <a:avLst/>
          </a:prstGeom>
          <a:effectLst>
            <a:outerShdw dist="50800" dir="5400000" algn="ctr" rotWithShape="0">
              <a:schemeClr val="tx2"/>
            </a:outerShdw>
          </a:effec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F718756E-81F6-3F23-5DBB-1F771601A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96" y="3107137"/>
            <a:ext cx="1028750" cy="1091957"/>
          </a:xfrm>
          <a:prstGeom prst="rect">
            <a:avLst/>
          </a:prstGeom>
          <a:noFill/>
          <a:effectLst>
            <a:outerShdw dist="50800" dir="54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57"/>
          <p:cNvSpPr txBox="1">
            <a:spLocks noGrp="1"/>
          </p:cNvSpPr>
          <p:nvPr>
            <p:ph type="title"/>
          </p:nvPr>
        </p:nvSpPr>
        <p:spPr>
          <a:xfrm>
            <a:off x="0" y="167641"/>
            <a:ext cx="9144000" cy="29870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 dirty="0"/>
              <a:t>„NEJLEPŠÍ VŮNĚ </a:t>
            </a:r>
            <a:br>
              <a:rPr lang="cs-CZ" sz="7200" b="1" dirty="0"/>
            </a:br>
            <a:r>
              <a:rPr lang="cs-CZ" sz="7200" b="1" dirty="0"/>
              <a:t>PRO KAŽDÉHO“</a:t>
            </a:r>
            <a:endParaRPr sz="7200" b="1" dirty="0"/>
          </a:p>
        </p:txBody>
      </p:sp>
      <p:pic>
        <p:nvPicPr>
          <p:cNvPr id="6" name="Obrázek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F7A51F84-EE3D-F189-D0BC-DEFF9AE41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23" y="3154681"/>
            <a:ext cx="2028953" cy="1235948"/>
          </a:xfrm>
          <a:prstGeom prst="rect">
            <a:avLst/>
          </a:prstGeom>
          <a:effectLst>
            <a:outerShdw blurRad="50800" dist="50800" dir="5400000" algn="ctr" rotWithShape="0">
              <a:schemeClr val="tx2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2"/>
          <p:cNvSpPr txBox="1">
            <a:spLocks noGrp="1"/>
          </p:cNvSpPr>
          <p:nvPr>
            <p:ph type="title"/>
          </p:nvPr>
        </p:nvSpPr>
        <p:spPr>
          <a:xfrm>
            <a:off x="1037582" y="349913"/>
            <a:ext cx="2947677" cy="7021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/>
              <a:t>KDO JSME ?</a:t>
            </a:r>
            <a:endParaRPr sz="4000" b="1" dirty="0"/>
          </a:p>
        </p:txBody>
      </p:sp>
      <p:sp>
        <p:nvSpPr>
          <p:cNvPr id="458" name="Google Shape;458;p32"/>
          <p:cNvSpPr txBox="1"/>
          <p:nvPr/>
        </p:nvSpPr>
        <p:spPr>
          <a:xfrm>
            <a:off x="424608" y="1243744"/>
            <a:ext cx="371397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latin typeface="Elsie" panose="020B0604020202020204" charset="0"/>
                <a:ea typeface="Open Sans" panose="020B0604020202020204" charset="0"/>
                <a:cs typeface="Open Sans" panose="020B0604020202020204" charset="0"/>
              </a:rPr>
              <a:t>FIRMA, ZABÝVAJÍCÍ SE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latin typeface="Elsie" panose="020B0604020202020204" charset="0"/>
                <a:ea typeface="Open Sans" panose="020B0604020202020204" charset="0"/>
                <a:cs typeface="Open Sans" panose="020B0604020202020204" charset="0"/>
              </a:rPr>
              <a:t>VÝROBOU A PRODEJEM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latin typeface="Elsie" panose="020B0604020202020204" charset="0"/>
                <a:ea typeface="Open Sans" panose="020B0604020202020204" charset="0"/>
                <a:cs typeface="Open Sans" panose="020B0604020202020204" charset="0"/>
              </a:rPr>
              <a:t>DÁMSKÝCH I PÁNSKÝCH PARFÉMŮ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C723189-F29B-B8CC-8542-BD08C171D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3" y="2263339"/>
            <a:ext cx="355498" cy="469083"/>
          </a:xfrm>
          <a:prstGeom prst="rect">
            <a:avLst/>
          </a:prstGeom>
          <a:effectLst>
            <a:outerShdw dist="50800" dir="5400000" algn="ctr" rotWithShape="0">
              <a:schemeClr val="tx2"/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BCB8A01-6E1E-0005-2423-12A19C929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3" y="3023300"/>
            <a:ext cx="355498" cy="469083"/>
          </a:xfrm>
          <a:prstGeom prst="rect">
            <a:avLst/>
          </a:prstGeom>
          <a:effectLst>
            <a:outerShdw dist="50800" dir="5400000" algn="ctr" rotWithShape="0">
              <a:schemeClr val="tx2"/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285A6B-D020-3F5B-1716-8DA0F3325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3" y="3761115"/>
            <a:ext cx="355498" cy="469083"/>
          </a:xfrm>
          <a:prstGeom prst="rect">
            <a:avLst/>
          </a:prstGeom>
          <a:effectLst>
            <a:outerShdw dist="50800" dir="5400000" algn="ctr" rotWithShape="0">
              <a:schemeClr val="tx2"/>
            </a:outerShdw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4B850DE-C9F5-B563-4EDD-D2F998896BBC}"/>
              </a:ext>
            </a:extLst>
          </p:cNvPr>
          <p:cNvSpPr txBox="1"/>
          <p:nvPr/>
        </p:nvSpPr>
        <p:spPr>
          <a:xfrm>
            <a:off x="1564584" y="2263339"/>
            <a:ext cx="2142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latin typeface="Elsie" panose="020B0604020202020204" charset="0"/>
                <a:ea typeface="Open Sans" panose="020B0604020202020204" charset="0"/>
                <a:cs typeface="Open Sans" panose="020B0604020202020204" charset="0"/>
              </a:rPr>
              <a:t>TÝM CÍLEVĚDOMÝCH</a:t>
            </a:r>
          </a:p>
          <a:p>
            <a:pPr algn="ctr"/>
            <a:r>
              <a:rPr lang="cs-CZ" sz="1600" dirty="0">
                <a:latin typeface="Elsie" panose="020B0604020202020204" charset="0"/>
                <a:ea typeface="Open Sans" panose="020B0604020202020204" charset="0"/>
                <a:cs typeface="Open Sans" panose="020B0604020202020204" charset="0"/>
              </a:rPr>
              <a:t> MLADÝCH LIDÍ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86373FE-7DC0-2DC4-0436-CB58AEEC34E4}"/>
              </a:ext>
            </a:extLst>
          </p:cNvPr>
          <p:cNvSpPr txBox="1"/>
          <p:nvPr/>
        </p:nvSpPr>
        <p:spPr>
          <a:xfrm>
            <a:off x="1564584" y="3034160"/>
            <a:ext cx="18936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latin typeface="Elsie" panose="020B0604020202020204" charset="0"/>
                <a:ea typeface="Open Sans" panose="020B0604020202020204" charset="0"/>
                <a:cs typeface="Open Sans" panose="020B0604020202020204" charset="0"/>
              </a:rPr>
              <a:t>VÝROBA A PRODEJ</a:t>
            </a:r>
          </a:p>
          <a:p>
            <a:pPr algn="ctr"/>
            <a:r>
              <a:rPr lang="cs-CZ" sz="1600" dirty="0">
                <a:latin typeface="Elsie" panose="020B0604020202020204" charset="0"/>
                <a:ea typeface="Open Sans" panose="020B0604020202020204" charset="0"/>
                <a:cs typeface="Open Sans" panose="020B0604020202020204" charset="0"/>
              </a:rPr>
              <a:t> PARFÉMŮ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07D2294-57CE-6669-8ECE-46C4924CC620}"/>
              </a:ext>
            </a:extLst>
          </p:cNvPr>
          <p:cNvSpPr txBox="1"/>
          <p:nvPr/>
        </p:nvSpPr>
        <p:spPr>
          <a:xfrm>
            <a:off x="1564584" y="4018752"/>
            <a:ext cx="2048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Elsie" panose="020B0604020202020204" charset="0"/>
                <a:ea typeface="Open Sans" panose="020B0604020202020204" charset="0"/>
                <a:cs typeface="Open Sans" panose="020B0604020202020204" charset="0"/>
              </a:rPr>
              <a:t>ORIGINÁLNÍ VŮNĚ</a:t>
            </a: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A519E30A-88BD-EA62-4134-061E38F44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51" t="8525" r="9974" b="10758"/>
          <a:stretch/>
        </p:blipFill>
        <p:spPr>
          <a:xfrm>
            <a:off x="4572000" y="1052037"/>
            <a:ext cx="4152117" cy="3178161"/>
          </a:xfrm>
          <a:prstGeom prst="rect">
            <a:avLst/>
          </a:prstGeom>
          <a:effectLst>
            <a:outerShdw dist="50800" dir="5400000" algn="ctr" rotWithShape="0">
              <a:schemeClr val="tx2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5"/>
          <p:cNvSpPr txBox="1">
            <a:spLocks noGrp="1"/>
          </p:cNvSpPr>
          <p:nvPr>
            <p:ph type="title"/>
          </p:nvPr>
        </p:nvSpPr>
        <p:spPr>
          <a:xfrm>
            <a:off x="1591200" y="342000"/>
            <a:ext cx="6296100" cy="12904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/>
              <a:t>NOVÁ POBOČKA</a:t>
            </a:r>
            <a:br>
              <a:rPr lang="cs-CZ" sz="4000" b="1" dirty="0"/>
            </a:br>
            <a:r>
              <a:rPr lang="cs-CZ" sz="4000" b="1" dirty="0"/>
              <a:t> ENOA </a:t>
            </a:r>
            <a:r>
              <a:rPr lang="cs-CZ" sz="4000" b="1" dirty="0" err="1"/>
              <a:t>Parfume</a:t>
            </a:r>
            <a:endParaRPr sz="4000" b="1" dirty="0"/>
          </a:p>
        </p:txBody>
      </p:sp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560E99F8-670D-9518-433D-31BCED45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02" y="1632478"/>
            <a:ext cx="2430629" cy="3240839"/>
          </a:xfrm>
          <a:prstGeom prst="rect">
            <a:avLst/>
          </a:prstGeom>
        </p:spPr>
      </p:pic>
      <p:pic>
        <p:nvPicPr>
          <p:cNvPr id="13" name="Obrázek 12" descr="Obsah obrázku interiér, strop&#10;&#10;Popis byl vytvořen automaticky">
            <a:extLst>
              <a:ext uri="{FF2B5EF4-FFF2-40B4-BE49-F238E27FC236}">
                <a16:creationId xmlns:a16="http://schemas.microsoft.com/office/drawing/2014/main" id="{0DFB20BC-489F-DA8E-46F7-D4FFD08D74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7" t="4558" r="2673" b="11073"/>
          <a:stretch/>
        </p:blipFill>
        <p:spPr>
          <a:xfrm>
            <a:off x="3690433" y="1631578"/>
            <a:ext cx="4677365" cy="3241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1"/>
          <p:cNvSpPr txBox="1">
            <a:spLocks noGrp="1"/>
          </p:cNvSpPr>
          <p:nvPr>
            <p:ph type="subTitle" idx="2"/>
          </p:nvPr>
        </p:nvSpPr>
        <p:spPr>
          <a:xfrm>
            <a:off x="1592580" y="342900"/>
            <a:ext cx="5730240" cy="13411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/>
              <a:t>SPOLUPRÁCE S FIRMOU GALIMARD</a:t>
            </a:r>
            <a:endParaRPr sz="4000" b="1" dirty="0"/>
          </a:p>
        </p:txBody>
      </p:sp>
      <p:pic>
        <p:nvPicPr>
          <p:cNvPr id="4" name="Obrázek 3" descr="Obsah obrázku exteriér, strom, obloha, dům&#10;&#10;Popis byl vytvořen automaticky">
            <a:extLst>
              <a:ext uri="{FF2B5EF4-FFF2-40B4-BE49-F238E27FC236}">
                <a16:creationId xmlns:a16="http://schemas.microsoft.com/office/drawing/2014/main" id="{A197A294-888F-02AB-79F2-54A54C0C1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0" t="16430" r="19395" b="30584"/>
          <a:stretch/>
        </p:blipFill>
        <p:spPr>
          <a:xfrm>
            <a:off x="114300" y="1793459"/>
            <a:ext cx="2759745" cy="2918491"/>
          </a:xfrm>
          <a:prstGeom prst="rect">
            <a:avLst/>
          </a:prstGeom>
          <a:effectLst>
            <a:outerShdw dist="50800" dir="5400000" algn="ctr" rotWithShape="0">
              <a:schemeClr val="tx2"/>
            </a:outerShdw>
          </a:effectLst>
        </p:spPr>
      </p:pic>
      <p:pic>
        <p:nvPicPr>
          <p:cNvPr id="5" name="Obrázek 4" descr="Obsah obrázku text, exteriér, budova, země&#10;&#10;Popis byl vytvořen automaticky">
            <a:extLst>
              <a:ext uri="{FF2B5EF4-FFF2-40B4-BE49-F238E27FC236}">
                <a16:creationId xmlns:a16="http://schemas.microsoft.com/office/drawing/2014/main" id="{40342477-E044-5E5E-97E3-5A5F29B354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r="29022"/>
          <a:stretch/>
        </p:blipFill>
        <p:spPr>
          <a:xfrm>
            <a:off x="6269954" y="1793459"/>
            <a:ext cx="2759746" cy="2918492"/>
          </a:xfrm>
          <a:prstGeom prst="rect">
            <a:avLst/>
          </a:prstGeom>
          <a:effectLst>
            <a:outerShdw dist="50800" dir="5400000" algn="ctr" rotWithShape="0">
              <a:schemeClr val="tx2"/>
            </a:outerShdw>
          </a:effectLst>
        </p:spPr>
      </p:pic>
      <p:pic>
        <p:nvPicPr>
          <p:cNvPr id="6" name="Obrázek 5" descr="Obsah obrázku text, osoba, interiér, pózování&#10;&#10;Popis byl vytvořen automaticky">
            <a:extLst>
              <a:ext uri="{FF2B5EF4-FFF2-40B4-BE49-F238E27FC236}">
                <a16:creationId xmlns:a16="http://schemas.microsoft.com/office/drawing/2014/main" id="{F936D125-BEB5-D3AD-1A74-B9BA41E27F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r="14204"/>
          <a:stretch/>
        </p:blipFill>
        <p:spPr>
          <a:xfrm>
            <a:off x="3045614" y="1793459"/>
            <a:ext cx="3052771" cy="2918491"/>
          </a:xfrm>
          <a:prstGeom prst="rect">
            <a:avLst/>
          </a:prstGeom>
          <a:effectLst>
            <a:outerShdw dist="50800" dir="5400000" algn="ctr" rotWithShape="0">
              <a:schemeClr val="tx2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271EAE80-8468-8414-5C7A-D9E120659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440" y="1607795"/>
            <a:ext cx="1109833" cy="3125624"/>
          </a:xfrm>
          <a:prstGeom prst="rect">
            <a:avLst/>
          </a:prstGeom>
          <a:effectLst>
            <a:outerShdw blurRad="50800" dist="50800" dir="5400000" algn="ctr" rotWithShape="0">
              <a:schemeClr val="tx2"/>
            </a:outerShdw>
          </a:effectLst>
        </p:spPr>
      </p:pic>
      <p:sp>
        <p:nvSpPr>
          <p:cNvPr id="984" name="Google Shape;984;p51"/>
          <p:cNvSpPr txBox="1">
            <a:spLocks noGrp="1"/>
          </p:cNvSpPr>
          <p:nvPr>
            <p:ph type="subTitle" idx="1"/>
          </p:nvPr>
        </p:nvSpPr>
        <p:spPr>
          <a:xfrm>
            <a:off x="144138" y="259743"/>
            <a:ext cx="4214379" cy="13161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/>
              <a:t>PÁNSKÉ PARFÉMY</a:t>
            </a:r>
            <a:endParaRPr sz="4000" b="1" dirty="0"/>
          </a:p>
        </p:txBody>
      </p:sp>
      <p:sp>
        <p:nvSpPr>
          <p:cNvPr id="988" name="Google Shape;988;p51"/>
          <p:cNvSpPr/>
          <p:nvPr/>
        </p:nvSpPr>
        <p:spPr>
          <a:xfrm>
            <a:off x="5814393" y="259743"/>
            <a:ext cx="852413" cy="836213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51"/>
          <p:cNvSpPr txBox="1">
            <a:spLocks noGrp="1"/>
          </p:cNvSpPr>
          <p:nvPr>
            <p:ph type="subTitle" idx="2"/>
          </p:nvPr>
        </p:nvSpPr>
        <p:spPr>
          <a:xfrm>
            <a:off x="4769265" y="259743"/>
            <a:ext cx="3581249" cy="13161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/>
              <a:t>DÁMSKÉ PARFÉMY</a:t>
            </a:r>
            <a:endParaRPr sz="40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77AE8C-F693-7FD5-7BFE-077D9863F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53" y="1732264"/>
            <a:ext cx="1109833" cy="296920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40000"/>
                <a:lumOff val="60000"/>
              </a:schemeClr>
            </a:outerShdw>
          </a:effectLst>
        </p:spPr>
      </p:pic>
      <p:pic>
        <p:nvPicPr>
          <p:cNvPr id="9" name="Obrázek 8" descr="Obsah obrázku interiér, hygienické potřeby, parfém&#10;&#10;Popis byl vytvořen automaticky">
            <a:extLst>
              <a:ext uri="{FF2B5EF4-FFF2-40B4-BE49-F238E27FC236}">
                <a16:creationId xmlns:a16="http://schemas.microsoft.com/office/drawing/2014/main" id="{B1208C23-1319-2D75-3C8B-8159DE0C7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599" y="2235017"/>
            <a:ext cx="1371202" cy="2466456"/>
          </a:xfrm>
          <a:prstGeom prst="rect">
            <a:avLst/>
          </a:prstGeom>
          <a:effectLst>
            <a:outerShdw blurRad="50800" dist="50800" dir="5400000" algn="ctr" rotWithShape="0">
              <a:schemeClr val="tx2"/>
            </a:outerShdw>
          </a:effectLst>
        </p:spPr>
      </p:pic>
      <p:pic>
        <p:nvPicPr>
          <p:cNvPr id="11" name="Obrázek 10" descr="Obsah obrázku hrníček, hygienické potřeby, interiér, kontejner&#10;&#10;Popis byl vytvořen automaticky">
            <a:extLst>
              <a:ext uri="{FF2B5EF4-FFF2-40B4-BE49-F238E27FC236}">
                <a16:creationId xmlns:a16="http://schemas.microsoft.com/office/drawing/2014/main" id="{AC6C1931-816B-E219-66D3-1E501492B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835" y="1764210"/>
            <a:ext cx="1166125" cy="2969209"/>
          </a:xfrm>
          <a:prstGeom prst="rect">
            <a:avLst/>
          </a:prstGeom>
          <a:effectLst>
            <a:outerShdw blurRad="50800" dist="50800" dir="5400000" algn="ctr" rotWithShape="0">
              <a:schemeClr val="tx2"/>
            </a:outerShdw>
          </a:effectLst>
        </p:spPr>
      </p:pic>
      <p:pic>
        <p:nvPicPr>
          <p:cNvPr id="15" name="Obrázek 14" descr="Obsah obrázku interiér, šejkr, jídelní nádobí, kontejner&#10;&#10;Popis byl vytvořen automaticky">
            <a:extLst>
              <a:ext uri="{FF2B5EF4-FFF2-40B4-BE49-F238E27FC236}">
                <a16:creationId xmlns:a16="http://schemas.microsoft.com/office/drawing/2014/main" id="{C1027F4F-76D0-4B95-BC92-CDEDE0294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300" y="1726304"/>
            <a:ext cx="965575" cy="2965327"/>
          </a:xfrm>
          <a:prstGeom prst="rect">
            <a:avLst/>
          </a:prstGeom>
          <a:effectLst>
            <a:outerShdw blurRad="50800" dist="50800" dir="5400000" algn="ctr" rotWithShape="0">
              <a:srgbClr val="00B0F0"/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9178A0F-9019-498C-00A1-9F5E97848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719" y="2316997"/>
            <a:ext cx="1298915" cy="2384476"/>
          </a:xfrm>
          <a:prstGeom prst="rect">
            <a:avLst/>
          </a:prstGeom>
          <a:effectLst>
            <a:outerShdw blurRad="50800" dist="50800" dir="5400000" algn="ctr" rotWithShape="0">
              <a:srgbClr val="00B0F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CEF5F20-658D-192B-28EF-5CE9C374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96065" y="223184"/>
            <a:ext cx="7704000" cy="572700"/>
          </a:xfrm>
        </p:spPr>
        <p:txBody>
          <a:bodyPr/>
          <a:lstStyle/>
          <a:p>
            <a:r>
              <a:rPr lang="cs-CZ" sz="4000" b="1" dirty="0"/>
              <a:t>AKČNÍ </a:t>
            </a:r>
            <a:br>
              <a:rPr lang="cs-CZ" sz="4000" b="1" dirty="0"/>
            </a:br>
            <a:r>
              <a:rPr lang="cs-CZ" sz="4000" b="1" dirty="0"/>
              <a:t>NABÍDKA</a:t>
            </a:r>
          </a:p>
        </p:txBody>
      </p:sp>
      <p:pic>
        <p:nvPicPr>
          <p:cNvPr id="3" name="Obrázek 2" descr="Obsah obrázku zelená, interiér, parfém&#10;&#10;Popis byl vytvořen automaticky">
            <a:extLst>
              <a:ext uri="{FF2B5EF4-FFF2-40B4-BE49-F238E27FC236}">
                <a16:creationId xmlns:a16="http://schemas.microsoft.com/office/drawing/2014/main" id="{082D51FD-CCE8-059B-0AAC-69B52707B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913" y="1074028"/>
            <a:ext cx="1882318" cy="3985736"/>
          </a:xfrm>
          <a:prstGeom prst="rect">
            <a:avLst/>
          </a:prstGeom>
        </p:spPr>
      </p:pic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313CC472-D93E-CB90-07DB-CA07C2662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" y="2291378"/>
            <a:ext cx="2483881" cy="27819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24570EF-BB2F-FFFB-2780-FBD1EA05B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427" y="223184"/>
            <a:ext cx="3427919" cy="485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47"/>
          <p:cNvSpPr txBox="1">
            <a:spLocks noGrp="1"/>
          </p:cNvSpPr>
          <p:nvPr>
            <p:ph type="title"/>
          </p:nvPr>
        </p:nvSpPr>
        <p:spPr>
          <a:xfrm>
            <a:off x="1591200" y="342000"/>
            <a:ext cx="6282660" cy="6410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/>
              <a:t>KOUZELNÉ BALENÍ ENOA</a:t>
            </a:r>
            <a:endParaRPr sz="40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10DCEE-0517-47D6-FC8A-28829164D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14650" r="-793" b="16456"/>
          <a:stretch/>
        </p:blipFill>
        <p:spPr>
          <a:xfrm>
            <a:off x="92467" y="1302025"/>
            <a:ext cx="2970450" cy="3321432"/>
          </a:xfrm>
          <a:custGeom>
            <a:avLst/>
            <a:gdLst/>
            <a:ahLst/>
            <a:cxnLst/>
            <a:rect l="l" t="t" r="r" b="b"/>
            <a:pathLst>
              <a:path w="6005375" h="4192863">
                <a:moveTo>
                  <a:pt x="5424937" y="874"/>
                </a:moveTo>
                <a:cubicBezTo>
                  <a:pt x="5470440" y="-1251"/>
                  <a:pt x="5516123" y="499"/>
                  <a:pt x="5561495" y="6147"/>
                </a:cubicBezTo>
                <a:cubicBezTo>
                  <a:pt x="5636334" y="13389"/>
                  <a:pt x="5711424" y="18471"/>
                  <a:pt x="5786261" y="26095"/>
                </a:cubicBezTo>
                <a:cubicBezTo>
                  <a:pt x="5819550" y="29525"/>
                  <a:pt x="5853222" y="16820"/>
                  <a:pt x="5886002" y="28509"/>
                </a:cubicBezTo>
                <a:cubicBezTo>
                  <a:pt x="5922214" y="41469"/>
                  <a:pt x="5958870" y="47282"/>
                  <a:pt x="5995622" y="48044"/>
                </a:cubicBezTo>
                <a:lnTo>
                  <a:pt x="5998366" y="47926"/>
                </a:lnTo>
                <a:lnTo>
                  <a:pt x="5995171" y="398504"/>
                </a:lnTo>
                <a:cubicBezTo>
                  <a:pt x="5993433" y="528663"/>
                  <a:pt x="5993035" y="658806"/>
                  <a:pt x="5999656" y="788917"/>
                </a:cubicBezTo>
                <a:cubicBezTo>
                  <a:pt x="6009855" y="990282"/>
                  <a:pt x="6003364" y="1191519"/>
                  <a:pt x="5999656" y="1392757"/>
                </a:cubicBezTo>
                <a:cubicBezTo>
                  <a:pt x="5992506" y="1778706"/>
                  <a:pt x="6003364" y="2164146"/>
                  <a:pt x="5998730" y="2549586"/>
                </a:cubicBezTo>
                <a:cubicBezTo>
                  <a:pt x="5996744" y="2720440"/>
                  <a:pt x="5998994" y="2891040"/>
                  <a:pt x="6003364" y="3061895"/>
                </a:cubicBezTo>
                <a:cubicBezTo>
                  <a:pt x="6009720" y="3305846"/>
                  <a:pt x="5999922" y="3549924"/>
                  <a:pt x="5989196" y="3793749"/>
                </a:cubicBezTo>
                <a:cubicBezTo>
                  <a:pt x="5985594" y="3860794"/>
                  <a:pt x="5984646" y="3927918"/>
                  <a:pt x="5986348" y="3994981"/>
                </a:cubicBezTo>
                <a:lnTo>
                  <a:pt x="5999199" y="4192863"/>
                </a:lnTo>
                <a:lnTo>
                  <a:pt x="0" y="4192863"/>
                </a:lnTo>
                <a:lnTo>
                  <a:pt x="0" y="26225"/>
                </a:lnTo>
                <a:lnTo>
                  <a:pt x="10965" y="23935"/>
                </a:lnTo>
                <a:cubicBezTo>
                  <a:pt x="27502" y="19081"/>
                  <a:pt x="44569" y="16260"/>
                  <a:pt x="61788" y="15549"/>
                </a:cubicBezTo>
                <a:cubicBezTo>
                  <a:pt x="194437" y="-1096"/>
                  <a:pt x="327213" y="3351"/>
                  <a:pt x="460497" y="8815"/>
                </a:cubicBezTo>
                <a:cubicBezTo>
                  <a:pt x="692632" y="18217"/>
                  <a:pt x="925021" y="29144"/>
                  <a:pt x="1157537" y="25841"/>
                </a:cubicBezTo>
                <a:cubicBezTo>
                  <a:pt x="1393484" y="22410"/>
                  <a:pt x="1628922" y="29653"/>
                  <a:pt x="1864615" y="39182"/>
                </a:cubicBezTo>
                <a:cubicBezTo>
                  <a:pt x="1967913" y="43121"/>
                  <a:pt x="2071847" y="47059"/>
                  <a:pt x="2173493" y="17709"/>
                </a:cubicBezTo>
                <a:cubicBezTo>
                  <a:pt x="2196465" y="12334"/>
                  <a:pt x="2220416" y="12855"/>
                  <a:pt x="2243121" y="19234"/>
                </a:cubicBezTo>
                <a:cubicBezTo>
                  <a:pt x="2357219" y="45789"/>
                  <a:pt x="2471952" y="53666"/>
                  <a:pt x="2587321" y="27492"/>
                </a:cubicBezTo>
                <a:cubicBezTo>
                  <a:pt x="2719944" y="-1223"/>
                  <a:pt x="2856455" y="-7360"/>
                  <a:pt x="2991111" y="9323"/>
                </a:cubicBezTo>
                <a:cubicBezTo>
                  <a:pt x="3114231" y="23045"/>
                  <a:pt x="3237985" y="37911"/>
                  <a:pt x="3361358" y="26857"/>
                </a:cubicBezTo>
                <a:cubicBezTo>
                  <a:pt x="3556266" y="9323"/>
                  <a:pt x="3750918" y="24570"/>
                  <a:pt x="3945825" y="29271"/>
                </a:cubicBezTo>
                <a:cubicBezTo>
                  <a:pt x="4010625" y="30796"/>
                  <a:pt x="4075806" y="44137"/>
                  <a:pt x="4140224" y="32193"/>
                </a:cubicBezTo>
                <a:cubicBezTo>
                  <a:pt x="4241744" y="13389"/>
                  <a:pt x="4342120" y="20631"/>
                  <a:pt x="4443766" y="31177"/>
                </a:cubicBezTo>
                <a:cubicBezTo>
                  <a:pt x="4638419" y="51507"/>
                  <a:pt x="4832945" y="61290"/>
                  <a:pt x="5026708" y="23172"/>
                </a:cubicBezTo>
                <a:cubicBezTo>
                  <a:pt x="5086807" y="11229"/>
                  <a:pt x="5146524" y="4368"/>
                  <a:pt x="5207640" y="20377"/>
                </a:cubicBezTo>
                <a:cubicBezTo>
                  <a:pt x="5234626" y="26539"/>
                  <a:pt x="5262719" y="26019"/>
                  <a:pt x="5289465" y="18853"/>
                </a:cubicBezTo>
                <a:cubicBezTo>
                  <a:pt x="5334113" y="9000"/>
                  <a:pt x="5379435" y="2999"/>
                  <a:pt x="5424937" y="874"/>
                </a:cubicBezTo>
                <a:close/>
              </a:path>
            </a:pathLst>
          </a:custGeom>
          <a:effectLst>
            <a:outerShdw dist="50800" dir="5400000" algn="ctr" rotWithShape="0">
              <a:schemeClr val="tx2"/>
            </a:outerShdw>
            <a:reflection endPos="0" dist="50800" dir="5400000" sy="-100000" algn="bl" rotWithShape="0"/>
            <a:softEdge rad="0"/>
          </a:effectLst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02E1A264-5FF6-F22A-B2C0-C7D9DC329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7" t="25498" r="6772" b="14303"/>
          <a:stretch/>
        </p:blipFill>
        <p:spPr>
          <a:xfrm>
            <a:off x="3237243" y="1279135"/>
            <a:ext cx="2925017" cy="3344322"/>
          </a:xfrm>
          <a:custGeom>
            <a:avLst/>
            <a:gdLst/>
            <a:ahLst/>
            <a:cxnLst/>
            <a:rect l="l" t="t" r="r" b="b"/>
            <a:pathLst>
              <a:path w="6006951" h="4203687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  <a:effectLst>
            <a:outerShdw dist="50800" dir="5400000" algn="ctr" rotWithShape="0">
              <a:schemeClr val="tx2"/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8D70696-1439-F91C-DEE2-23DCD6F29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7" b="21707"/>
          <a:stretch/>
        </p:blipFill>
        <p:spPr>
          <a:xfrm>
            <a:off x="6333264" y="1279135"/>
            <a:ext cx="2718269" cy="3344322"/>
          </a:xfrm>
          <a:custGeom>
            <a:avLst/>
            <a:gdLst/>
            <a:ahLst/>
            <a:cxnLst/>
            <a:rect l="l" t="t" r="r" b="b"/>
            <a:pathLst>
              <a:path w="6006951" h="4203687">
                <a:moveTo>
                  <a:pt x="1041516" y="879"/>
                </a:moveTo>
                <a:cubicBezTo>
                  <a:pt x="1141687" y="5084"/>
                  <a:pt x="1240768" y="23261"/>
                  <a:pt x="1340635" y="31075"/>
                </a:cubicBezTo>
                <a:cubicBezTo>
                  <a:pt x="1435675" y="38571"/>
                  <a:pt x="1530714" y="49499"/>
                  <a:pt x="1626262" y="34506"/>
                </a:cubicBezTo>
                <a:cubicBezTo>
                  <a:pt x="1719980" y="21762"/>
                  <a:pt x="1814765" y="18776"/>
                  <a:pt x="1909093" y="25612"/>
                </a:cubicBezTo>
                <a:cubicBezTo>
                  <a:pt x="2013408" y="30821"/>
                  <a:pt x="2117468" y="48101"/>
                  <a:pt x="2222418" y="33616"/>
                </a:cubicBezTo>
                <a:cubicBezTo>
                  <a:pt x="2235644" y="32269"/>
                  <a:pt x="2248998" y="34010"/>
                  <a:pt x="2261425" y="38699"/>
                </a:cubicBezTo>
                <a:cubicBezTo>
                  <a:pt x="2302223" y="52255"/>
                  <a:pt x="2346173" y="53094"/>
                  <a:pt x="2387466" y="41113"/>
                </a:cubicBezTo>
                <a:cubicBezTo>
                  <a:pt x="2439687" y="27213"/>
                  <a:pt x="2494525" y="26297"/>
                  <a:pt x="2547178" y="38445"/>
                </a:cubicBezTo>
                <a:cubicBezTo>
                  <a:pt x="2625446" y="55470"/>
                  <a:pt x="2703968" y="72242"/>
                  <a:pt x="2785412" y="58266"/>
                </a:cubicBezTo>
                <a:cubicBezTo>
                  <a:pt x="2832805" y="50261"/>
                  <a:pt x="2876767" y="30821"/>
                  <a:pt x="2923524" y="21673"/>
                </a:cubicBezTo>
                <a:cubicBezTo>
                  <a:pt x="3058205" y="-4628"/>
                  <a:pt x="3194158" y="3249"/>
                  <a:pt x="3330110" y="12143"/>
                </a:cubicBezTo>
                <a:cubicBezTo>
                  <a:pt x="3462886" y="20910"/>
                  <a:pt x="3595026" y="38952"/>
                  <a:pt x="3728564" y="36284"/>
                </a:cubicBezTo>
                <a:cubicBezTo>
                  <a:pt x="3756999" y="36500"/>
                  <a:pt x="3785372" y="38876"/>
                  <a:pt x="3813438" y="43400"/>
                </a:cubicBezTo>
                <a:cubicBezTo>
                  <a:pt x="3917626" y="57122"/>
                  <a:pt x="4022322" y="70082"/>
                  <a:pt x="4125366" y="42383"/>
                </a:cubicBezTo>
                <a:cubicBezTo>
                  <a:pt x="4217750" y="17340"/>
                  <a:pt x="4314149" y="10695"/>
                  <a:pt x="4409087" y="22816"/>
                </a:cubicBezTo>
                <a:cubicBezTo>
                  <a:pt x="4534099" y="39194"/>
                  <a:pt x="4660458" y="42777"/>
                  <a:pt x="4786195" y="33489"/>
                </a:cubicBezTo>
                <a:cubicBezTo>
                  <a:pt x="4825659" y="29563"/>
                  <a:pt x="4865339" y="28153"/>
                  <a:pt x="4904994" y="29296"/>
                </a:cubicBezTo>
                <a:cubicBezTo>
                  <a:pt x="5194178" y="42510"/>
                  <a:pt x="5484252" y="25103"/>
                  <a:pt x="5772928" y="55851"/>
                </a:cubicBezTo>
                <a:cubicBezTo>
                  <a:pt x="5818560" y="61232"/>
                  <a:pt x="5864504" y="61626"/>
                  <a:pt x="5909961" y="57111"/>
                </a:cubicBezTo>
                <a:lnTo>
                  <a:pt x="6006951" y="36719"/>
                </a:lnTo>
                <a:lnTo>
                  <a:pt x="6006951" y="4203687"/>
                </a:lnTo>
                <a:lnTo>
                  <a:pt x="11720" y="4203687"/>
                </a:lnTo>
                <a:lnTo>
                  <a:pt x="11786" y="4203489"/>
                </a:lnTo>
                <a:cubicBezTo>
                  <a:pt x="27809" y="3962716"/>
                  <a:pt x="39197" y="3721434"/>
                  <a:pt x="15626" y="3481297"/>
                </a:cubicBezTo>
                <a:cubicBezTo>
                  <a:pt x="-847" y="3334800"/>
                  <a:pt x="-4304" y="3187234"/>
                  <a:pt x="5296" y="3040178"/>
                </a:cubicBezTo>
                <a:cubicBezTo>
                  <a:pt x="11786" y="2956021"/>
                  <a:pt x="18539" y="2871864"/>
                  <a:pt x="22776" y="2787582"/>
                </a:cubicBezTo>
                <a:cubicBezTo>
                  <a:pt x="28180" y="2667690"/>
                  <a:pt x="25173" y="2547584"/>
                  <a:pt x="13771" y="2428074"/>
                </a:cubicBezTo>
                <a:cubicBezTo>
                  <a:pt x="4237" y="2336939"/>
                  <a:pt x="3177" y="2245180"/>
                  <a:pt x="10593" y="2153867"/>
                </a:cubicBezTo>
                <a:cubicBezTo>
                  <a:pt x="25690" y="1998396"/>
                  <a:pt x="9931" y="1842923"/>
                  <a:pt x="5032" y="1687576"/>
                </a:cubicBezTo>
                <a:cubicBezTo>
                  <a:pt x="-3577" y="1401802"/>
                  <a:pt x="20393" y="1116155"/>
                  <a:pt x="9666" y="830380"/>
                </a:cubicBezTo>
                <a:cubicBezTo>
                  <a:pt x="3841" y="689018"/>
                  <a:pt x="16420" y="547783"/>
                  <a:pt x="9666" y="406421"/>
                </a:cubicBezTo>
                <a:cubicBezTo>
                  <a:pt x="4105" y="305866"/>
                  <a:pt x="397" y="205310"/>
                  <a:pt x="4105" y="104628"/>
                </a:cubicBezTo>
                <a:lnTo>
                  <a:pt x="8821" y="33297"/>
                </a:lnTo>
                <a:lnTo>
                  <a:pt x="35743" y="28771"/>
                </a:lnTo>
                <a:cubicBezTo>
                  <a:pt x="151314" y="14091"/>
                  <a:pt x="268377" y="13376"/>
                  <a:pt x="384397" y="26755"/>
                </a:cubicBezTo>
                <a:cubicBezTo>
                  <a:pt x="448561" y="35141"/>
                  <a:pt x="512980" y="47847"/>
                  <a:pt x="578287" y="35141"/>
                </a:cubicBezTo>
                <a:cubicBezTo>
                  <a:pt x="584437" y="34048"/>
                  <a:pt x="590625" y="36818"/>
                  <a:pt x="593916" y="42129"/>
                </a:cubicBezTo>
                <a:cubicBezTo>
                  <a:pt x="626188" y="81517"/>
                  <a:pt x="668117" y="80246"/>
                  <a:pt x="710936" y="67541"/>
                </a:cubicBezTo>
                <a:cubicBezTo>
                  <a:pt x="739041" y="58837"/>
                  <a:pt x="766587" y="48406"/>
                  <a:pt x="793396" y="36284"/>
                </a:cubicBezTo>
                <a:cubicBezTo>
                  <a:pt x="840332" y="16819"/>
                  <a:pt x="890189" y="5308"/>
                  <a:pt x="940911" y="2233"/>
                </a:cubicBezTo>
                <a:cubicBezTo>
                  <a:pt x="974613" y="-372"/>
                  <a:pt x="1008125" y="-522"/>
                  <a:pt x="1041516" y="879"/>
                </a:cubicBezTo>
                <a:close/>
              </a:path>
            </a:pathLst>
          </a:custGeom>
          <a:effectLst>
            <a:outerShdw dist="50800" dir="5400000" algn="ctr" rotWithShape="0">
              <a:schemeClr val="tx2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98F21BE8-3D4A-F046-CB49-2AE0875C9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076" y="38862"/>
            <a:ext cx="3148803" cy="4992119"/>
          </a:xfrm>
          <a:prstGeom prst="rect">
            <a:avLst/>
          </a:prstGeom>
          <a:effectLst>
            <a:outerShdw dist="50800" dir="5400000" algn="ctr" rotWithShape="0">
              <a:schemeClr val="tx2"/>
            </a:outerShdw>
          </a:effectLst>
        </p:spPr>
      </p:pic>
      <p:sp>
        <p:nvSpPr>
          <p:cNvPr id="467" name="Google Shape;467;p33"/>
          <p:cNvSpPr/>
          <p:nvPr/>
        </p:nvSpPr>
        <p:spPr>
          <a:xfrm>
            <a:off x="7825739" y="1223348"/>
            <a:ext cx="852413" cy="836213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3"/>
          <p:cNvSpPr/>
          <p:nvPr/>
        </p:nvSpPr>
        <p:spPr>
          <a:xfrm>
            <a:off x="6001566" y="4497544"/>
            <a:ext cx="453822" cy="421933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2DB740D-9139-8396-CDE2-4D25A80F6FC3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80002" y="752543"/>
            <a:ext cx="4177505" cy="1347727"/>
          </a:xfrm>
        </p:spPr>
        <p:txBody>
          <a:bodyPr/>
          <a:lstStyle/>
          <a:p>
            <a:pPr algn="ctr"/>
            <a:r>
              <a:rPr lang="cs-CZ" sz="4000" b="1" dirty="0"/>
              <a:t>REKLAMNÍ</a:t>
            </a:r>
          </a:p>
          <a:p>
            <a:pPr algn="ctr"/>
            <a:r>
              <a:rPr lang="cs-CZ" sz="4000" b="1" dirty="0"/>
              <a:t> SPOT</a:t>
            </a:r>
          </a:p>
        </p:txBody>
      </p:sp>
      <p:pic>
        <p:nvPicPr>
          <p:cNvPr id="23" name="20220217195116_HD">
            <a:hlinkClick r:id="" action="ppaction://media"/>
            <a:extLst>
              <a:ext uri="{FF2B5EF4-FFF2-40B4-BE49-F238E27FC236}">
                <a16:creationId xmlns:a16="http://schemas.microsoft.com/office/drawing/2014/main" id="{3D712E43-4826-7946-B200-E1897355EAD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8550" y="276084"/>
            <a:ext cx="2839854" cy="4109956"/>
          </a:xfrm>
          <a:prstGeom prst="rect">
            <a:avLst/>
          </a:prstGeom>
        </p:spPr>
      </p:pic>
      <p:sp>
        <p:nvSpPr>
          <p:cNvPr id="33" name="lefty-mouse_16566">
            <a:extLst>
              <a:ext uri="{FF2B5EF4-FFF2-40B4-BE49-F238E27FC236}">
                <a16:creationId xmlns:a16="http://schemas.microsoft.com/office/drawing/2014/main" id="{44123F54-E568-325B-D7E4-F2771DF5EDBD}"/>
              </a:ext>
            </a:extLst>
          </p:cNvPr>
          <p:cNvSpPr/>
          <p:nvPr/>
        </p:nvSpPr>
        <p:spPr>
          <a:xfrm rot="3881187">
            <a:off x="3369967" y="2895672"/>
            <a:ext cx="626443" cy="981934"/>
          </a:xfrm>
          <a:custGeom>
            <a:avLst/>
            <a:gdLst>
              <a:gd name="T0" fmla="*/ 0 w 8534"/>
              <a:gd name="T1" fmla="*/ 4264 h 11734"/>
              <a:gd name="T2" fmla="*/ 4267 w 8534"/>
              <a:gd name="T3" fmla="*/ 0 h 11734"/>
              <a:gd name="T4" fmla="*/ 8534 w 8534"/>
              <a:gd name="T5" fmla="*/ 4264 h 11734"/>
              <a:gd name="T6" fmla="*/ 8534 w 8534"/>
              <a:gd name="T7" fmla="*/ 7470 h 11734"/>
              <a:gd name="T8" fmla="*/ 4267 w 8534"/>
              <a:gd name="T9" fmla="*/ 11734 h 11734"/>
              <a:gd name="T10" fmla="*/ 0 w 8534"/>
              <a:gd name="T11" fmla="*/ 7470 h 11734"/>
              <a:gd name="T12" fmla="*/ 0 w 8534"/>
              <a:gd name="T13" fmla="*/ 4264 h 11734"/>
              <a:gd name="T14" fmla="*/ 1067 w 8534"/>
              <a:gd name="T15" fmla="*/ 4264 h 11734"/>
              <a:gd name="T16" fmla="*/ 1067 w 8534"/>
              <a:gd name="T17" fmla="*/ 7470 h 11734"/>
              <a:gd name="T18" fmla="*/ 4267 w 8534"/>
              <a:gd name="T19" fmla="*/ 10667 h 11734"/>
              <a:gd name="T20" fmla="*/ 7467 w 8534"/>
              <a:gd name="T21" fmla="*/ 7470 h 11734"/>
              <a:gd name="T22" fmla="*/ 7467 w 8534"/>
              <a:gd name="T23" fmla="*/ 4264 h 11734"/>
              <a:gd name="T24" fmla="*/ 4267 w 8534"/>
              <a:gd name="T25" fmla="*/ 1067 h 11734"/>
              <a:gd name="T26" fmla="*/ 1067 w 8534"/>
              <a:gd name="T27" fmla="*/ 4264 h 11734"/>
              <a:gd name="T28" fmla="*/ 3734 w 8534"/>
              <a:gd name="T29" fmla="*/ 3200 h 11734"/>
              <a:gd name="T30" fmla="*/ 4267 w 8534"/>
              <a:gd name="T31" fmla="*/ 2667 h 11734"/>
              <a:gd name="T32" fmla="*/ 4800 w 8534"/>
              <a:gd name="T33" fmla="*/ 3200 h 11734"/>
              <a:gd name="T34" fmla="*/ 4800 w 8534"/>
              <a:gd name="T35" fmla="*/ 5067 h 11734"/>
              <a:gd name="T36" fmla="*/ 4267 w 8534"/>
              <a:gd name="T37" fmla="*/ 5600 h 11734"/>
              <a:gd name="T38" fmla="*/ 3734 w 8534"/>
              <a:gd name="T39" fmla="*/ 5067 h 11734"/>
              <a:gd name="T40" fmla="*/ 3734 w 8534"/>
              <a:gd name="T41" fmla="*/ 3200 h 11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534" h="11734">
                <a:moveTo>
                  <a:pt x="0" y="4264"/>
                </a:moveTo>
                <a:cubicBezTo>
                  <a:pt x="0" y="1909"/>
                  <a:pt x="1910" y="0"/>
                  <a:pt x="4267" y="0"/>
                </a:cubicBezTo>
                <a:cubicBezTo>
                  <a:pt x="6623" y="0"/>
                  <a:pt x="8534" y="1911"/>
                  <a:pt x="8534" y="4264"/>
                </a:cubicBezTo>
                <a:lnTo>
                  <a:pt x="8534" y="7470"/>
                </a:lnTo>
                <a:cubicBezTo>
                  <a:pt x="8534" y="9825"/>
                  <a:pt x="6624" y="11734"/>
                  <a:pt x="4267" y="11734"/>
                </a:cubicBezTo>
                <a:cubicBezTo>
                  <a:pt x="1911" y="11734"/>
                  <a:pt x="0" y="9823"/>
                  <a:pt x="0" y="7470"/>
                </a:cubicBezTo>
                <a:lnTo>
                  <a:pt x="0" y="4264"/>
                </a:lnTo>
                <a:close/>
                <a:moveTo>
                  <a:pt x="1067" y="4264"/>
                </a:moveTo>
                <a:lnTo>
                  <a:pt x="1067" y="7470"/>
                </a:lnTo>
                <a:cubicBezTo>
                  <a:pt x="1067" y="9234"/>
                  <a:pt x="2500" y="10667"/>
                  <a:pt x="4267" y="10667"/>
                </a:cubicBezTo>
                <a:cubicBezTo>
                  <a:pt x="6035" y="10667"/>
                  <a:pt x="7467" y="9236"/>
                  <a:pt x="7467" y="7470"/>
                </a:cubicBezTo>
                <a:lnTo>
                  <a:pt x="7467" y="4264"/>
                </a:lnTo>
                <a:cubicBezTo>
                  <a:pt x="7467" y="2500"/>
                  <a:pt x="6034" y="1067"/>
                  <a:pt x="4267" y="1067"/>
                </a:cubicBezTo>
                <a:cubicBezTo>
                  <a:pt x="2499" y="1067"/>
                  <a:pt x="1067" y="2498"/>
                  <a:pt x="1067" y="4264"/>
                </a:cubicBezTo>
                <a:close/>
                <a:moveTo>
                  <a:pt x="3734" y="3200"/>
                </a:moveTo>
                <a:cubicBezTo>
                  <a:pt x="3734" y="2906"/>
                  <a:pt x="3972" y="2667"/>
                  <a:pt x="4267" y="2667"/>
                </a:cubicBezTo>
                <a:cubicBezTo>
                  <a:pt x="4562" y="2667"/>
                  <a:pt x="4800" y="2906"/>
                  <a:pt x="4800" y="3200"/>
                </a:cubicBezTo>
                <a:lnTo>
                  <a:pt x="4800" y="5067"/>
                </a:lnTo>
                <a:cubicBezTo>
                  <a:pt x="4800" y="5362"/>
                  <a:pt x="4562" y="5600"/>
                  <a:pt x="4267" y="5600"/>
                </a:cubicBezTo>
                <a:cubicBezTo>
                  <a:pt x="3972" y="5600"/>
                  <a:pt x="3734" y="5362"/>
                  <a:pt x="3734" y="5067"/>
                </a:cubicBezTo>
                <a:lnTo>
                  <a:pt x="3734" y="3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Oblouk 38">
            <a:extLst>
              <a:ext uri="{FF2B5EF4-FFF2-40B4-BE49-F238E27FC236}">
                <a16:creationId xmlns:a16="http://schemas.microsoft.com/office/drawing/2014/main" id="{D8D04E77-8493-5DEB-D65D-833D7EEA0EAC}"/>
              </a:ext>
            </a:extLst>
          </p:cNvPr>
          <p:cNvSpPr/>
          <p:nvPr/>
        </p:nvSpPr>
        <p:spPr>
          <a:xfrm rot="9590680">
            <a:off x="899160" y="1098710"/>
            <a:ext cx="3851618" cy="260663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louk 39">
            <a:extLst>
              <a:ext uri="{FF2B5EF4-FFF2-40B4-BE49-F238E27FC236}">
                <a16:creationId xmlns:a16="http://schemas.microsoft.com/office/drawing/2014/main" id="{AD074BE4-13E6-2370-C95A-324F8CC8AFF6}"/>
              </a:ext>
            </a:extLst>
          </p:cNvPr>
          <p:cNvSpPr/>
          <p:nvPr/>
        </p:nvSpPr>
        <p:spPr>
          <a:xfrm rot="14826421">
            <a:off x="601587" y="1840117"/>
            <a:ext cx="2482207" cy="178225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4"/>
          <p:cNvSpPr/>
          <p:nvPr/>
        </p:nvSpPr>
        <p:spPr>
          <a:xfrm>
            <a:off x="2845850" y="3415586"/>
            <a:ext cx="1104810" cy="1083814"/>
          </a:xfrm>
          <a:custGeom>
            <a:avLst/>
            <a:gdLst/>
            <a:ahLst/>
            <a:cxnLst/>
            <a:rect l="l" t="t" r="r" b="b"/>
            <a:pathLst>
              <a:path w="59144" h="58020" extrusionOk="0">
                <a:moveTo>
                  <a:pt x="31702" y="0"/>
                </a:moveTo>
                <a:cubicBezTo>
                  <a:pt x="29499" y="0"/>
                  <a:pt x="27306" y="220"/>
                  <a:pt x="25123" y="569"/>
                </a:cubicBezTo>
                <a:cubicBezTo>
                  <a:pt x="22713" y="940"/>
                  <a:pt x="20279" y="1357"/>
                  <a:pt x="17892" y="1890"/>
                </a:cubicBezTo>
                <a:cubicBezTo>
                  <a:pt x="14230" y="2724"/>
                  <a:pt x="11357" y="4879"/>
                  <a:pt x="8993" y="7707"/>
                </a:cubicBezTo>
                <a:cubicBezTo>
                  <a:pt x="4891" y="12620"/>
                  <a:pt x="2550" y="18367"/>
                  <a:pt x="997" y="24509"/>
                </a:cubicBezTo>
                <a:cubicBezTo>
                  <a:pt x="372" y="26942"/>
                  <a:pt x="1" y="29422"/>
                  <a:pt x="24" y="31971"/>
                </a:cubicBezTo>
                <a:cubicBezTo>
                  <a:pt x="140" y="38020"/>
                  <a:pt x="1971" y="43489"/>
                  <a:pt x="5632" y="48310"/>
                </a:cubicBezTo>
                <a:cubicBezTo>
                  <a:pt x="8854" y="52597"/>
                  <a:pt x="12979" y="55633"/>
                  <a:pt x="18217" y="56977"/>
                </a:cubicBezTo>
                <a:cubicBezTo>
                  <a:pt x="20047" y="57441"/>
                  <a:pt x="21994" y="57603"/>
                  <a:pt x="23871" y="57904"/>
                </a:cubicBezTo>
                <a:cubicBezTo>
                  <a:pt x="24103" y="57950"/>
                  <a:pt x="24335" y="57997"/>
                  <a:pt x="24567" y="58020"/>
                </a:cubicBezTo>
                <a:lnTo>
                  <a:pt x="28506" y="58020"/>
                </a:lnTo>
                <a:cubicBezTo>
                  <a:pt x="29294" y="57950"/>
                  <a:pt x="30082" y="57881"/>
                  <a:pt x="30847" y="57765"/>
                </a:cubicBezTo>
                <a:cubicBezTo>
                  <a:pt x="37104" y="57023"/>
                  <a:pt x="43107" y="55448"/>
                  <a:pt x="48622" y="52365"/>
                </a:cubicBezTo>
                <a:cubicBezTo>
                  <a:pt x="52400" y="50233"/>
                  <a:pt x="54926" y="47058"/>
                  <a:pt x="56247" y="42910"/>
                </a:cubicBezTo>
                <a:cubicBezTo>
                  <a:pt x="57220" y="39827"/>
                  <a:pt x="58287" y="36768"/>
                  <a:pt x="58820" y="33547"/>
                </a:cubicBezTo>
                <a:cubicBezTo>
                  <a:pt x="58935" y="32898"/>
                  <a:pt x="59028" y="32226"/>
                  <a:pt x="59144" y="31577"/>
                </a:cubicBezTo>
                <a:lnTo>
                  <a:pt x="59144" y="28588"/>
                </a:lnTo>
                <a:cubicBezTo>
                  <a:pt x="59028" y="27800"/>
                  <a:pt x="58912" y="26988"/>
                  <a:pt x="58796" y="26200"/>
                </a:cubicBezTo>
                <a:cubicBezTo>
                  <a:pt x="58171" y="21728"/>
                  <a:pt x="56525" y="17649"/>
                  <a:pt x="54069" y="13871"/>
                </a:cubicBezTo>
                <a:cubicBezTo>
                  <a:pt x="52238" y="11113"/>
                  <a:pt x="50222" y="8495"/>
                  <a:pt x="47788" y="6224"/>
                </a:cubicBezTo>
                <a:cubicBezTo>
                  <a:pt x="44219" y="2886"/>
                  <a:pt x="40071" y="801"/>
                  <a:pt x="35204" y="198"/>
                </a:cubicBezTo>
                <a:cubicBezTo>
                  <a:pt x="34034" y="62"/>
                  <a:pt x="32867" y="0"/>
                  <a:pt x="31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34"/>
          <p:cNvGrpSpPr/>
          <p:nvPr/>
        </p:nvGrpSpPr>
        <p:grpSpPr>
          <a:xfrm>
            <a:off x="14821745" y="-11272284"/>
            <a:ext cx="7434631" cy="3914060"/>
            <a:chOff x="14821745" y="-11272284"/>
            <a:chExt cx="7434631" cy="3914060"/>
          </a:xfrm>
        </p:grpSpPr>
        <p:sp>
          <p:nvSpPr>
            <p:cNvPr id="499" name="Google Shape;499;p34"/>
            <p:cNvSpPr/>
            <p:nvPr/>
          </p:nvSpPr>
          <p:spPr>
            <a:xfrm rot="-9601055" flipH="1">
              <a:off x="14844252" y="-10500299"/>
              <a:ext cx="4686734" cy="957378"/>
            </a:xfrm>
            <a:custGeom>
              <a:avLst/>
              <a:gdLst/>
              <a:ahLst/>
              <a:cxnLst/>
              <a:rect l="l" t="t" r="r" b="b"/>
              <a:pathLst>
                <a:path w="265937" h="54324" fill="none" extrusionOk="0">
                  <a:moveTo>
                    <a:pt x="1" y="7371"/>
                  </a:moveTo>
                  <a:cubicBezTo>
                    <a:pt x="17151" y="13883"/>
                    <a:pt x="48785" y="31959"/>
                    <a:pt x="86189" y="18147"/>
                  </a:cubicBezTo>
                  <a:cubicBezTo>
                    <a:pt x="123594" y="4358"/>
                    <a:pt x="130385" y="1"/>
                    <a:pt x="154232" y="5030"/>
                  </a:cubicBezTo>
                  <a:cubicBezTo>
                    <a:pt x="164243" y="7139"/>
                    <a:pt x="172193" y="10916"/>
                    <a:pt x="181045" y="14254"/>
                  </a:cubicBezTo>
                  <a:cubicBezTo>
                    <a:pt x="193259" y="18865"/>
                    <a:pt x="207349" y="23732"/>
                    <a:pt x="232541" y="32469"/>
                  </a:cubicBezTo>
                  <a:cubicBezTo>
                    <a:pt x="253120" y="38981"/>
                    <a:pt x="265936" y="54323"/>
                    <a:pt x="265936" y="543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2317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4"/>
            <p:cNvSpPr/>
            <p:nvPr/>
          </p:nvSpPr>
          <p:spPr>
            <a:xfrm rot="-9475604" flipH="1">
              <a:off x="15600829" y="-9913101"/>
              <a:ext cx="6644215" cy="1356161"/>
            </a:xfrm>
            <a:custGeom>
              <a:avLst/>
              <a:gdLst/>
              <a:ahLst/>
              <a:cxnLst/>
              <a:rect l="l" t="t" r="r" b="b"/>
              <a:pathLst>
                <a:path w="136365" h="27835" fill="none" extrusionOk="0">
                  <a:moveTo>
                    <a:pt x="0" y="13010"/>
                  </a:moveTo>
                  <a:cubicBezTo>
                    <a:pt x="6170" y="9172"/>
                    <a:pt x="11503" y="5279"/>
                    <a:pt x="25316" y="4202"/>
                  </a:cubicBezTo>
                  <a:cubicBezTo>
                    <a:pt x="31309" y="3542"/>
                    <a:pt x="36819" y="5081"/>
                    <a:pt x="49432" y="4476"/>
                  </a:cubicBezTo>
                  <a:cubicBezTo>
                    <a:pt x="62046" y="3883"/>
                    <a:pt x="72504" y="1"/>
                    <a:pt x="92420" y="2662"/>
                  </a:cubicBezTo>
                  <a:cubicBezTo>
                    <a:pt x="112336" y="5323"/>
                    <a:pt x="124620" y="16144"/>
                    <a:pt x="136365" y="2783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0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odnadpis 2">
            <a:extLst>
              <a:ext uri="{FF2B5EF4-FFF2-40B4-BE49-F238E27FC236}">
                <a16:creationId xmlns:a16="http://schemas.microsoft.com/office/drawing/2014/main" id="{83E0CCF9-E69D-9AF5-7321-BDC2D58C480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76970" y="595134"/>
            <a:ext cx="2468880" cy="552240"/>
          </a:xfrm>
        </p:spPr>
        <p:txBody>
          <a:bodyPr/>
          <a:lstStyle/>
          <a:p>
            <a:r>
              <a:rPr lang="cs-CZ" sz="4000" b="1" dirty="0"/>
              <a:t>NÁŠ TÝM</a:t>
            </a:r>
          </a:p>
        </p:txBody>
      </p:sp>
      <p:pic>
        <p:nvPicPr>
          <p:cNvPr id="8" name="Obrázek 7" descr="Obsah obrázku osoba, interiér&#10;&#10;Popis byl vytvořen automaticky">
            <a:extLst>
              <a:ext uri="{FF2B5EF4-FFF2-40B4-BE49-F238E27FC236}">
                <a16:creationId xmlns:a16="http://schemas.microsoft.com/office/drawing/2014/main" id="{45640CBC-EE92-9E30-CB86-C020ED0BBD6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55" y="295254"/>
            <a:ext cx="1078751" cy="1152000"/>
          </a:xfrm>
          <a:prstGeom prst="rect">
            <a:avLst/>
          </a:prstGeom>
          <a:ln>
            <a:noFill/>
          </a:ln>
          <a:effectLst>
            <a:outerShdw algn="tl" rotWithShape="0">
              <a:schemeClr val="tx2">
                <a:alpha val="70000"/>
              </a:scheme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F9D4A49-3615-F641-43BB-3A2ACEA83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b="18566"/>
          <a:stretch/>
        </p:blipFill>
        <p:spPr>
          <a:xfrm>
            <a:off x="4840566" y="291677"/>
            <a:ext cx="1078751" cy="1152000"/>
          </a:xfrm>
          <a:prstGeom prst="rect">
            <a:avLst/>
          </a:prstGeom>
          <a:ln>
            <a:noFill/>
          </a:ln>
          <a:effectLst>
            <a:outerShdw algn="tl" rotWithShape="0">
              <a:schemeClr val="tx2">
                <a:alpha val="70000"/>
              </a:schemeClr>
            </a:outerShdw>
          </a:effectLst>
        </p:spPr>
      </p:pic>
      <p:pic>
        <p:nvPicPr>
          <p:cNvPr id="10" name="Obrázek 9" descr="Obsah obrázku zeď, interiér, osoba, žena&#10;&#10;Popis byl vytvořen automaticky">
            <a:extLst>
              <a:ext uri="{FF2B5EF4-FFF2-40B4-BE49-F238E27FC236}">
                <a16:creationId xmlns:a16="http://schemas.microsoft.com/office/drawing/2014/main" id="{41D90494-5343-C319-FC71-EC8F6813B9AD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30" y="287257"/>
            <a:ext cx="1089876" cy="1152000"/>
          </a:xfrm>
          <a:prstGeom prst="rect">
            <a:avLst/>
          </a:prstGeom>
          <a:ln>
            <a:noFill/>
          </a:ln>
          <a:effectLst>
            <a:outerShdw algn="tl" rotWithShape="0">
              <a:srgbClr val="000000"/>
            </a:outerShdw>
          </a:effectLst>
        </p:spPr>
      </p:pic>
      <p:pic>
        <p:nvPicPr>
          <p:cNvPr id="11" name="Obrázek 10" descr="Obsah obrázku zeď, osoba, interiér, žena&#10;&#10;Popis byl vytvořen automaticky">
            <a:extLst>
              <a:ext uri="{FF2B5EF4-FFF2-40B4-BE49-F238E27FC236}">
                <a16:creationId xmlns:a16="http://schemas.microsoft.com/office/drawing/2014/main" id="{3FDDA297-0AAC-E803-92BD-C73A72194C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5" t="2804" r="19878" b="25253"/>
          <a:stretch/>
        </p:blipFill>
        <p:spPr bwMode="auto">
          <a:xfrm>
            <a:off x="7725820" y="287257"/>
            <a:ext cx="1104311" cy="1152000"/>
          </a:xfrm>
          <a:prstGeom prst="rect">
            <a:avLst/>
          </a:prstGeom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Obsah obrázku osoba, zeď, oblečení, žena&#10;&#10;Popis byl vytvořen automaticky">
            <a:extLst>
              <a:ext uri="{FF2B5EF4-FFF2-40B4-BE49-F238E27FC236}">
                <a16:creationId xmlns:a16="http://schemas.microsoft.com/office/drawing/2014/main" id="{CBFE9A8D-841F-11C9-57CC-1E9839F668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4" t="21986" b="24882"/>
          <a:stretch/>
        </p:blipFill>
        <p:spPr bwMode="auto">
          <a:xfrm>
            <a:off x="3397006" y="1893616"/>
            <a:ext cx="1080000" cy="1187999"/>
          </a:xfrm>
          <a:prstGeom prst="rect">
            <a:avLst/>
          </a:prstGeom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 descr="Obsah obrázku osoba, interiér&#10;&#10;Popis byl vytvořen automaticky">
            <a:extLst>
              <a:ext uri="{FF2B5EF4-FFF2-40B4-BE49-F238E27FC236}">
                <a16:creationId xmlns:a16="http://schemas.microsoft.com/office/drawing/2014/main" id="{29947925-0C9F-F383-5620-7E55E0C1EC44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16" y="1893615"/>
            <a:ext cx="1080000" cy="1188000"/>
          </a:xfrm>
          <a:prstGeom prst="rect">
            <a:avLst/>
          </a:prstGeom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ázek 13" descr="Obsah obrázku osoba, interiér, zeď, pózování&#10;&#10;Popis byl vytvořen automaticky">
            <a:extLst>
              <a:ext uri="{FF2B5EF4-FFF2-40B4-BE49-F238E27FC236}">
                <a16:creationId xmlns:a16="http://schemas.microsoft.com/office/drawing/2014/main" id="{C9361B94-CC08-7B11-37F9-646861D63C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4841" r="11626" b="7472"/>
          <a:stretch/>
        </p:blipFill>
        <p:spPr bwMode="auto">
          <a:xfrm>
            <a:off x="6304426" y="1893615"/>
            <a:ext cx="1078600" cy="1188000"/>
          </a:xfrm>
          <a:prstGeom prst="rect">
            <a:avLst/>
          </a:prstGeom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A71E07C-E214-E170-485B-41AE773511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7" r="9067" b="12290"/>
          <a:stretch/>
        </p:blipFill>
        <p:spPr bwMode="auto">
          <a:xfrm>
            <a:off x="7756736" y="1893615"/>
            <a:ext cx="1080000" cy="1188000"/>
          </a:xfrm>
          <a:prstGeom prst="rect">
            <a:avLst/>
          </a:prstGeom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 descr="Obsah obrázku osoba, žena&#10;&#10;Popis byl vytvořen automaticky">
            <a:extLst>
              <a:ext uri="{FF2B5EF4-FFF2-40B4-BE49-F238E27FC236}">
                <a16:creationId xmlns:a16="http://schemas.microsoft.com/office/drawing/2014/main" id="{7E6D11A9-76DE-C348-FC95-5141704E268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4"/>
          <a:stretch/>
        </p:blipFill>
        <p:spPr>
          <a:xfrm>
            <a:off x="3838653" y="3488399"/>
            <a:ext cx="1078751" cy="1187999"/>
          </a:xfrm>
          <a:prstGeom prst="rect">
            <a:avLst/>
          </a:prstGeom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1E61837-0664-AF27-D2FA-298E16ED924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24659" b="16603"/>
          <a:stretch/>
        </p:blipFill>
        <p:spPr bwMode="auto">
          <a:xfrm>
            <a:off x="5633415" y="3487926"/>
            <a:ext cx="1080001" cy="1187999"/>
          </a:xfrm>
          <a:prstGeom prst="rect">
            <a:avLst/>
          </a:prstGeom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Obrázek 17" descr="Obsah obrázku osoba, zeď, žena, pózování&#10;&#10;Popis byl vytvořen automaticky">
            <a:extLst>
              <a:ext uri="{FF2B5EF4-FFF2-40B4-BE49-F238E27FC236}">
                <a16:creationId xmlns:a16="http://schemas.microsoft.com/office/drawing/2014/main" id="{071C0F44-9EF9-C3DD-6BFC-5D5562E7E0D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t="547" r="12531" b="18560"/>
          <a:stretch/>
        </p:blipFill>
        <p:spPr bwMode="auto">
          <a:xfrm>
            <a:off x="7316095" y="3487926"/>
            <a:ext cx="1080000" cy="1187999"/>
          </a:xfrm>
          <a:prstGeom prst="rect">
            <a:avLst/>
          </a:prstGeom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Google Shape;1542;p85">
            <a:extLst>
              <a:ext uri="{FF2B5EF4-FFF2-40B4-BE49-F238E27FC236}">
                <a16:creationId xmlns:a16="http://schemas.microsoft.com/office/drawing/2014/main" id="{3F191FF2-5EAB-7080-E745-FDEA545A5490}"/>
              </a:ext>
            </a:extLst>
          </p:cNvPr>
          <p:cNvSpPr txBox="1">
            <a:spLocks/>
          </p:cNvSpPr>
          <p:nvPr/>
        </p:nvSpPr>
        <p:spPr>
          <a:xfrm>
            <a:off x="2857746" y="1387961"/>
            <a:ext cx="2185317" cy="53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Ředitelka</a:t>
            </a:r>
            <a:b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</a:br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Tereza </a:t>
            </a:r>
            <a:r>
              <a:rPr lang="cs-CZ" sz="1200" dirty="0" err="1">
                <a:solidFill>
                  <a:schemeClr val="tx1"/>
                </a:solidFill>
                <a:latin typeface="Elsie" panose="020B0604020202020204" charset="0"/>
              </a:rPr>
              <a:t>Karabellová</a:t>
            </a:r>
            <a:endParaRPr lang="cs-CZ" sz="1200" dirty="0">
              <a:solidFill>
                <a:schemeClr val="tx1"/>
              </a:solidFill>
              <a:latin typeface="Elsie" panose="020B0604020202020204" charset="0"/>
            </a:endParaRPr>
          </a:p>
        </p:txBody>
      </p:sp>
      <p:sp>
        <p:nvSpPr>
          <p:cNvPr id="20" name="Google Shape;1542;p85">
            <a:extLst>
              <a:ext uri="{FF2B5EF4-FFF2-40B4-BE49-F238E27FC236}">
                <a16:creationId xmlns:a16="http://schemas.microsoft.com/office/drawing/2014/main" id="{DC7438EE-4EB0-80F8-AC4C-10432FDE36B7}"/>
              </a:ext>
            </a:extLst>
          </p:cNvPr>
          <p:cNvSpPr txBox="1">
            <a:spLocks/>
          </p:cNvSpPr>
          <p:nvPr/>
        </p:nvSpPr>
        <p:spPr>
          <a:xfrm>
            <a:off x="4473433" y="1444151"/>
            <a:ext cx="1855886" cy="421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lsie"/>
              <a:buNone/>
              <a:defRPr sz="60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lsie"/>
              <a:buNone/>
              <a:defRPr sz="60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lsie"/>
              <a:buNone/>
              <a:defRPr sz="60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lsie"/>
              <a:buNone/>
              <a:defRPr sz="60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lsie"/>
              <a:buNone/>
              <a:defRPr sz="60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lsie"/>
              <a:buNone/>
              <a:defRPr sz="60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lsie"/>
              <a:buNone/>
              <a:defRPr sz="60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lsie"/>
              <a:buNone/>
              <a:defRPr sz="60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Elsie"/>
              <a:buNone/>
              <a:defRPr sz="6000" b="0" i="0" u="none" strike="noStrike" cap="none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>
            <a:r>
              <a:rPr lang="cs-CZ" sz="1200" b="1" dirty="0"/>
              <a:t>Asistentka</a:t>
            </a:r>
            <a:br>
              <a:rPr lang="cs-CZ" sz="1200" b="1" dirty="0"/>
            </a:br>
            <a:r>
              <a:rPr lang="cs-CZ" sz="1200" b="1" dirty="0"/>
              <a:t>Monika </a:t>
            </a:r>
            <a:r>
              <a:rPr lang="cs-CZ" sz="1200" b="1" dirty="0" err="1"/>
              <a:t>Kňazíková</a:t>
            </a:r>
            <a:endParaRPr lang="cs-CZ" sz="1200" b="1" dirty="0"/>
          </a:p>
        </p:txBody>
      </p:sp>
      <p:sp>
        <p:nvSpPr>
          <p:cNvPr id="21" name="Google Shape;1542;p85">
            <a:extLst>
              <a:ext uri="{FF2B5EF4-FFF2-40B4-BE49-F238E27FC236}">
                <a16:creationId xmlns:a16="http://schemas.microsoft.com/office/drawing/2014/main" id="{4EDE7718-8F36-D585-3373-C13EBB984319}"/>
              </a:ext>
            </a:extLst>
          </p:cNvPr>
          <p:cNvSpPr txBox="1">
            <a:spLocks/>
          </p:cNvSpPr>
          <p:nvPr/>
        </p:nvSpPr>
        <p:spPr>
          <a:xfrm>
            <a:off x="6262034" y="974107"/>
            <a:ext cx="2553862" cy="1361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Obchodní oddělení</a:t>
            </a:r>
            <a:b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</a:br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Tereza Horáčková, Leona Brožová</a:t>
            </a:r>
          </a:p>
        </p:txBody>
      </p:sp>
      <p:sp>
        <p:nvSpPr>
          <p:cNvPr id="23" name="Google Shape;1542;p85">
            <a:extLst>
              <a:ext uri="{FF2B5EF4-FFF2-40B4-BE49-F238E27FC236}">
                <a16:creationId xmlns:a16="http://schemas.microsoft.com/office/drawing/2014/main" id="{FD4951C7-D315-B1B7-1C38-DEE8268D23C8}"/>
              </a:ext>
            </a:extLst>
          </p:cNvPr>
          <p:cNvSpPr txBox="1">
            <a:spLocks/>
          </p:cNvSpPr>
          <p:nvPr/>
        </p:nvSpPr>
        <p:spPr>
          <a:xfrm>
            <a:off x="3686009" y="2795413"/>
            <a:ext cx="2184674" cy="978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Účetní oddělení</a:t>
            </a:r>
            <a:b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</a:br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Vanda Šedivá, Lucie Čelišová</a:t>
            </a:r>
          </a:p>
        </p:txBody>
      </p:sp>
      <p:sp>
        <p:nvSpPr>
          <p:cNvPr id="24" name="Google Shape;1542;p85">
            <a:extLst>
              <a:ext uri="{FF2B5EF4-FFF2-40B4-BE49-F238E27FC236}">
                <a16:creationId xmlns:a16="http://schemas.microsoft.com/office/drawing/2014/main" id="{7B210856-9540-B740-D74D-C9BDF80F4460}"/>
              </a:ext>
            </a:extLst>
          </p:cNvPr>
          <p:cNvSpPr txBox="1">
            <a:spLocks/>
          </p:cNvSpPr>
          <p:nvPr/>
        </p:nvSpPr>
        <p:spPr>
          <a:xfrm>
            <a:off x="6299630" y="2683408"/>
            <a:ext cx="2507219" cy="120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IT oddělení</a:t>
            </a:r>
            <a:b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</a:br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Natálie Vlčková, Nikola Matějková</a:t>
            </a:r>
          </a:p>
        </p:txBody>
      </p:sp>
      <p:sp>
        <p:nvSpPr>
          <p:cNvPr id="25" name="Google Shape;1542;p85">
            <a:extLst>
              <a:ext uri="{FF2B5EF4-FFF2-40B4-BE49-F238E27FC236}">
                <a16:creationId xmlns:a16="http://schemas.microsoft.com/office/drawing/2014/main" id="{BF66FDBC-5379-1AA0-B541-840E2A48FAC9}"/>
              </a:ext>
            </a:extLst>
          </p:cNvPr>
          <p:cNvSpPr txBox="1">
            <a:spLocks/>
          </p:cNvSpPr>
          <p:nvPr/>
        </p:nvSpPr>
        <p:spPr>
          <a:xfrm>
            <a:off x="3720386" y="4691498"/>
            <a:ext cx="5047302" cy="39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layfair Display"/>
              <a:buNone/>
              <a:defRPr sz="2600" b="1" i="0" u="none" strike="noStrike" cap="none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Marketingové oddělení</a:t>
            </a:r>
            <a:b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</a:br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Nicola </a:t>
            </a:r>
            <a:r>
              <a:rPr lang="cs-CZ" sz="1200" dirty="0" err="1">
                <a:solidFill>
                  <a:schemeClr val="tx1"/>
                </a:solidFill>
                <a:latin typeface="Elsie" panose="020B0604020202020204" charset="0"/>
              </a:rPr>
              <a:t>Bandasová</a:t>
            </a:r>
            <a:r>
              <a:rPr lang="cs-CZ" sz="1200" dirty="0">
                <a:solidFill>
                  <a:schemeClr val="tx1"/>
                </a:solidFill>
                <a:latin typeface="Elsie" panose="020B0604020202020204" charset="0"/>
              </a:rPr>
              <a:t>, Eliška Sochůrková, Jan </a:t>
            </a:r>
            <a:r>
              <a:rPr lang="cs-CZ" sz="1200" dirty="0" err="1">
                <a:solidFill>
                  <a:schemeClr val="tx1"/>
                </a:solidFill>
                <a:latin typeface="Elsie" panose="020B0604020202020204" charset="0"/>
              </a:rPr>
              <a:t>Bobok</a:t>
            </a:r>
            <a:endParaRPr lang="cs-CZ" sz="1200" dirty="0">
              <a:solidFill>
                <a:schemeClr val="tx1"/>
              </a:solidFill>
              <a:latin typeface="Elsie" panose="020B0604020202020204" charset="0"/>
            </a:endParaRPr>
          </a:p>
        </p:txBody>
      </p:sp>
      <p:pic>
        <p:nvPicPr>
          <p:cNvPr id="26" name="Obrázek 25" descr="Obsah obrázku text, osoba, pózování, strop&#10;&#10;Popis byl vytvořen automaticky">
            <a:extLst>
              <a:ext uri="{FF2B5EF4-FFF2-40B4-BE49-F238E27FC236}">
                <a16:creationId xmlns:a16="http://schemas.microsoft.com/office/drawing/2014/main" id="{FF5DE827-2EB6-1FFE-5E96-28B9A5ADC7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4" y="1447254"/>
            <a:ext cx="3110753" cy="3060143"/>
          </a:xfrm>
          <a:prstGeom prst="rect">
            <a:avLst/>
          </a:prstGeom>
          <a:effectLst>
            <a:outerShdw dist="50800" dir="5400000" algn="ctr" rotWithShape="0">
              <a:schemeClr val="tx2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20541;#27740;#64542;#27740;#40003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142;#94599;#374021;#88632;#400340;"/>
</p:tagLst>
</file>

<file path=ppt/theme/theme1.xml><?xml version="1.0" encoding="utf-8"?>
<a:theme xmlns:a="http://schemas.openxmlformats.org/drawingml/2006/main" name="Professional &amp; Elegant Boho Watercolor Brushtrokes MK Plan by Slidesgo">
  <a:themeElements>
    <a:clrScheme name="Simple Light">
      <a:dk1>
        <a:srgbClr val="453121"/>
      </a:dk1>
      <a:lt1>
        <a:srgbClr val="F7F3E7"/>
      </a:lt1>
      <a:dk2>
        <a:srgbClr val="FAE2CB"/>
      </a:dk2>
      <a:lt2>
        <a:srgbClr val="FFAE96"/>
      </a:lt2>
      <a:accent1>
        <a:srgbClr val="FFC9B8"/>
      </a:accent1>
      <a:accent2>
        <a:srgbClr val="C1B3A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137</Words>
  <Application>Microsoft Office PowerPoint</Application>
  <PresentationFormat>Předvádění na obrazovce (16:9)</PresentationFormat>
  <Paragraphs>33</Paragraphs>
  <Slides>11</Slides>
  <Notes>11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9" baseType="lpstr">
      <vt:lpstr>Open Sans</vt:lpstr>
      <vt:lpstr>Playfair Display</vt:lpstr>
      <vt:lpstr>Krub</vt:lpstr>
      <vt:lpstr>Times New Roman</vt:lpstr>
      <vt:lpstr>Elsie</vt:lpstr>
      <vt:lpstr>Arial</vt:lpstr>
      <vt:lpstr>Mulish</vt:lpstr>
      <vt:lpstr>Professional &amp; Elegant Boho Watercolor Brushtrokes MK Plan by Slidesgo</vt:lpstr>
      <vt:lpstr>ENOA  Parfume</vt:lpstr>
      <vt:lpstr>KDO JSME ?</vt:lpstr>
      <vt:lpstr>NOVÁ POBOČKA  ENOA Parfume</vt:lpstr>
      <vt:lpstr>Prezentace aplikace PowerPoint</vt:lpstr>
      <vt:lpstr>Prezentace aplikace PowerPoint</vt:lpstr>
      <vt:lpstr>AKČNÍ  NABÍDKA</vt:lpstr>
      <vt:lpstr>KOUZELNÉ BALENÍ ENOA</vt:lpstr>
      <vt:lpstr>Prezentace aplikace PowerPoint</vt:lpstr>
      <vt:lpstr>Prezentace aplikace PowerPoint</vt:lpstr>
      <vt:lpstr>KDE NÁS NAJDETE? </vt:lpstr>
      <vt:lpstr>„NEJLEPŠÍ VŮNĚ  PRO KAŽDÉHO“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ENOA  Parfume</dc:title>
  <dc:creator>Tereza Karabellová</dc:creator>
  <cp:lastModifiedBy>Radek Maxa</cp:lastModifiedBy>
  <cp:revision>4</cp:revision>
  <dcterms:modified xsi:type="dcterms:W3CDTF">2022-11-23T23:26:42Z</dcterms:modified>
</cp:coreProperties>
</file>