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3"/>
  </p:sldMasterIdLst>
  <p:notesMasterIdLst>
    <p:notesMasterId r:id="rId11"/>
  </p:notesMasterIdLst>
  <p:sldIdLst>
    <p:sldId id="259" r:id="rId4"/>
    <p:sldId id="260" r:id="rId5"/>
    <p:sldId id="340" r:id="rId6"/>
    <p:sldId id="341" r:id="rId7"/>
    <p:sldId id="342" r:id="rId8"/>
    <p:sldId id="344" r:id="rId9"/>
    <p:sldId id="345" r:id="rId10"/>
  </p:sldIdLst>
  <p:sldSz cx="9144000" cy="5143500" type="screen16x9"/>
  <p:notesSz cx="6858000" cy="9144000"/>
  <p:embeddedFontLst>
    <p:embeddedFont>
      <p:font typeface="Comfortaa" panose="020B0604020202020204" charset="0"/>
      <p:regular r:id="rId12"/>
      <p:bold r:id="rId13"/>
    </p:embeddedFont>
    <p:embeddedFont>
      <p:font typeface="Mongolian Baiti" panose="03000500000000000000" pitchFamily="66" charset="0"/>
      <p:regular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  <p:embeddedFont>
      <p:font typeface="Segoe Script" panose="030B0504020000000003" pitchFamily="66" charset="0"/>
      <p:regular r:id="rId19"/>
      <p:bold r:id="rId20"/>
    </p:embeddedFont>
    <p:embeddedFont>
      <p:font typeface="Source Sans Pro" panose="020B050303040302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797284-D9FC-492A-A773-B2643590DF2A}" v="69" dt="2022-11-22T11:59:05.186"/>
    <p1510:client id="{D3EF92A2-C99B-44C2-9D1D-1BE3450C8603}" v="650" dt="2022-11-15T12:13:24.156"/>
    <p1510:client id="{8A9634B5-7980-44C0-8203-4054714B3846}" v="6" dt="2022-11-22T11:53:23.433"/>
    <p1510:client id="{B406BECC-9ABD-4DF8-BE05-A19379AF7207}" v="127" dt="2022-11-15T12:09:46.116"/>
    <p1510:client id="{B6C1D120-1BD5-4B0E-A5D9-40AFA81E3936}" v="12" dt="2022-11-15T11:55:50.227"/>
    <p1510:client id="{F6F07948-5C1C-4D73-B873-ABF35AADAE7C}" v="1" dt="2022-11-15T12:02:53.515"/>
  </p1510:revLst>
</p1510:revInfo>
</file>

<file path=ppt/tableStyles.xml><?xml version="1.0" encoding="utf-8"?>
<a:tblStyleLst xmlns:a="http://schemas.openxmlformats.org/drawingml/2006/main" def="{FCFB6C94-67D9-488F-B5FC-27E1D9584DB4}">
  <a:tblStyle styleId="{FCFB6C94-67D9-488F-B5FC-27E1D9584D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3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10.fntdata"/><Relationship Id="rId7" Type="http://schemas.openxmlformats.org/officeDocument/2006/relationships/slide" Target="slides/slide4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2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de862a1864_0_10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de862a1864_0_10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df959a2976_3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df959a2976_3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 l="3016" t="7535" r="3016"/>
          <a:stretch/>
        </p:blipFill>
        <p:spPr>
          <a:xfrm>
            <a:off x="0" y="0"/>
            <a:ext cx="9144003" cy="505714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/>
          <p:nvPr/>
        </p:nvSpPr>
        <p:spPr>
          <a:xfrm rot="-10414540">
            <a:off x="-536291" y="-653339"/>
            <a:ext cx="10137864" cy="6081730"/>
          </a:xfrm>
          <a:custGeom>
            <a:avLst/>
            <a:gdLst/>
            <a:ahLst/>
            <a:cxnLst/>
            <a:rect l="l" t="t" r="r" b="b"/>
            <a:pathLst>
              <a:path w="248485" h="193133" extrusionOk="0">
                <a:moveTo>
                  <a:pt x="193050" y="1"/>
                </a:moveTo>
                <a:cubicBezTo>
                  <a:pt x="172804" y="1"/>
                  <a:pt x="152018" y="12183"/>
                  <a:pt x="136422" y="15869"/>
                </a:cubicBezTo>
                <a:cubicBezTo>
                  <a:pt x="130538" y="17263"/>
                  <a:pt x="124728" y="17623"/>
                  <a:pt x="118939" y="17623"/>
                </a:cubicBezTo>
                <a:cubicBezTo>
                  <a:pt x="112780" y="17623"/>
                  <a:pt x="106645" y="17216"/>
                  <a:pt x="100474" y="17216"/>
                </a:cubicBezTo>
                <a:cubicBezTo>
                  <a:pt x="88083" y="17216"/>
                  <a:pt x="75543" y="18857"/>
                  <a:pt x="62354" y="28728"/>
                </a:cubicBezTo>
                <a:cubicBezTo>
                  <a:pt x="42053" y="43920"/>
                  <a:pt x="42149" y="61362"/>
                  <a:pt x="36196" y="73685"/>
                </a:cubicBezTo>
                <a:cubicBezTo>
                  <a:pt x="28611" y="89402"/>
                  <a:pt x="12728" y="100153"/>
                  <a:pt x="5787" y="116726"/>
                </a:cubicBezTo>
                <a:cubicBezTo>
                  <a:pt x="1144" y="127823"/>
                  <a:pt x="1" y="141384"/>
                  <a:pt x="4751" y="152659"/>
                </a:cubicBezTo>
                <a:cubicBezTo>
                  <a:pt x="13621" y="173698"/>
                  <a:pt x="35565" y="169138"/>
                  <a:pt x="63866" y="182270"/>
                </a:cubicBezTo>
                <a:cubicBezTo>
                  <a:pt x="78132" y="188887"/>
                  <a:pt x="85585" y="189267"/>
                  <a:pt x="95006" y="189267"/>
                </a:cubicBezTo>
                <a:cubicBezTo>
                  <a:pt x="96229" y="189267"/>
                  <a:pt x="97486" y="189261"/>
                  <a:pt x="98795" y="189261"/>
                </a:cubicBezTo>
                <a:cubicBezTo>
                  <a:pt x="106359" y="189261"/>
                  <a:pt x="115672" y="189475"/>
                  <a:pt x="130445" y="192379"/>
                </a:cubicBezTo>
                <a:cubicBezTo>
                  <a:pt x="131164" y="192639"/>
                  <a:pt x="135651" y="193133"/>
                  <a:pt x="141955" y="193133"/>
                </a:cubicBezTo>
                <a:cubicBezTo>
                  <a:pt x="152667" y="193133"/>
                  <a:pt x="168628" y="191706"/>
                  <a:pt x="180261" y="185282"/>
                </a:cubicBezTo>
                <a:cubicBezTo>
                  <a:pt x="214789" y="166209"/>
                  <a:pt x="207122" y="145980"/>
                  <a:pt x="214289" y="126192"/>
                </a:cubicBezTo>
                <a:cubicBezTo>
                  <a:pt x="218433" y="114726"/>
                  <a:pt x="227350" y="105987"/>
                  <a:pt x="234089" y="96081"/>
                </a:cubicBezTo>
                <a:cubicBezTo>
                  <a:pt x="248484" y="74876"/>
                  <a:pt x="246377" y="48992"/>
                  <a:pt x="234518" y="27918"/>
                </a:cubicBezTo>
                <a:cubicBezTo>
                  <a:pt x="222502" y="6574"/>
                  <a:pt x="207922" y="1"/>
                  <a:pt x="193050" y="1"/>
                </a:cubicBezTo>
                <a:close/>
              </a:path>
            </a:pathLst>
          </a:custGeom>
          <a:gradFill>
            <a:gsLst>
              <a:gs pos="0">
                <a:srgbClr val="F8CCE1"/>
              </a:gs>
              <a:gs pos="50000">
                <a:srgbClr val="F8CCE1"/>
              </a:gs>
              <a:gs pos="100000">
                <a:srgbClr val="F087B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" dist="190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2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7"/>
          <p:cNvPicPr preferRelativeResize="0"/>
          <p:nvPr/>
        </p:nvPicPr>
        <p:blipFill rotWithShape="1">
          <a:blip r:embed="rId2">
            <a:alphaModFix/>
          </a:blip>
          <a:srcRect l="3016" t="7535" r="3016"/>
          <a:stretch/>
        </p:blipFill>
        <p:spPr>
          <a:xfrm>
            <a:off x="0" y="0"/>
            <a:ext cx="9144003" cy="505714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/>
          <p:nvPr/>
        </p:nvSpPr>
        <p:spPr>
          <a:xfrm rot="4500004">
            <a:off x="-1166160" y="-1871644"/>
            <a:ext cx="8357855" cy="7803152"/>
          </a:xfrm>
          <a:custGeom>
            <a:avLst/>
            <a:gdLst/>
            <a:ahLst/>
            <a:cxnLst/>
            <a:rect l="l" t="t" r="r" b="b"/>
            <a:pathLst>
              <a:path w="15233" h="14222" extrusionOk="0">
                <a:moveTo>
                  <a:pt x="7852" y="1"/>
                </a:moveTo>
                <a:cubicBezTo>
                  <a:pt x="6441" y="1"/>
                  <a:pt x="4896" y="478"/>
                  <a:pt x="3610" y="993"/>
                </a:cubicBezTo>
                <a:cubicBezTo>
                  <a:pt x="4146" y="885"/>
                  <a:pt x="4692" y="843"/>
                  <a:pt x="5153" y="843"/>
                </a:cubicBezTo>
                <a:lnTo>
                  <a:pt x="3299" y="1121"/>
                </a:lnTo>
                <a:cubicBezTo>
                  <a:pt x="3396" y="1078"/>
                  <a:pt x="3503" y="1035"/>
                  <a:pt x="3610" y="993"/>
                </a:cubicBezTo>
                <a:lnTo>
                  <a:pt x="3610" y="993"/>
                </a:lnTo>
                <a:cubicBezTo>
                  <a:pt x="2250" y="1260"/>
                  <a:pt x="857" y="1903"/>
                  <a:pt x="461" y="3156"/>
                </a:cubicBezTo>
                <a:cubicBezTo>
                  <a:pt x="0" y="4559"/>
                  <a:pt x="1018" y="5620"/>
                  <a:pt x="1532" y="6734"/>
                </a:cubicBezTo>
                <a:cubicBezTo>
                  <a:pt x="2185" y="8180"/>
                  <a:pt x="975" y="9337"/>
                  <a:pt x="1254" y="10869"/>
                </a:cubicBezTo>
                <a:cubicBezTo>
                  <a:pt x="1529" y="12478"/>
                  <a:pt x="2986" y="14222"/>
                  <a:pt x="4726" y="14222"/>
                </a:cubicBezTo>
                <a:cubicBezTo>
                  <a:pt x="4747" y="14222"/>
                  <a:pt x="4768" y="14222"/>
                  <a:pt x="4789" y="14221"/>
                </a:cubicBezTo>
                <a:cubicBezTo>
                  <a:pt x="6224" y="14168"/>
                  <a:pt x="6920" y="13247"/>
                  <a:pt x="8174" y="12733"/>
                </a:cubicBezTo>
                <a:cubicBezTo>
                  <a:pt x="8606" y="12573"/>
                  <a:pt x="9035" y="12522"/>
                  <a:pt x="9462" y="12522"/>
                </a:cubicBezTo>
                <a:cubicBezTo>
                  <a:pt x="10213" y="12522"/>
                  <a:pt x="10955" y="12679"/>
                  <a:pt x="11688" y="12679"/>
                </a:cubicBezTo>
                <a:cubicBezTo>
                  <a:pt x="12243" y="12679"/>
                  <a:pt x="12793" y="12589"/>
                  <a:pt x="13337" y="12272"/>
                </a:cubicBezTo>
                <a:cubicBezTo>
                  <a:pt x="14911" y="11340"/>
                  <a:pt x="15232" y="9391"/>
                  <a:pt x="14729" y="7708"/>
                </a:cubicBezTo>
                <a:cubicBezTo>
                  <a:pt x="14397" y="6594"/>
                  <a:pt x="13701" y="5856"/>
                  <a:pt x="12961" y="5063"/>
                </a:cubicBezTo>
                <a:cubicBezTo>
                  <a:pt x="12223" y="4324"/>
                  <a:pt x="11944" y="3628"/>
                  <a:pt x="11612" y="2652"/>
                </a:cubicBezTo>
                <a:cubicBezTo>
                  <a:pt x="10960" y="651"/>
                  <a:pt x="9498" y="1"/>
                  <a:pt x="7852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7000">
                <a:schemeClr val="dk2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14313" dist="142875" dir="3000000" algn="bl" rotWithShape="0">
              <a:schemeClr val="lt1">
                <a:alpha val="4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718500" y="445025"/>
            <a:ext cx="5659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1"/>
          </p:nvPr>
        </p:nvSpPr>
        <p:spPr>
          <a:xfrm>
            <a:off x="720000" y="1427075"/>
            <a:ext cx="4125900" cy="22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9"/>
          <p:cNvPicPr preferRelativeResize="0"/>
          <p:nvPr/>
        </p:nvPicPr>
        <p:blipFill rotWithShape="1">
          <a:blip r:embed="rId2">
            <a:alphaModFix/>
          </a:blip>
          <a:srcRect l="3016" t="7535" r="3016"/>
          <a:stretch/>
        </p:blipFill>
        <p:spPr>
          <a:xfrm>
            <a:off x="0" y="0"/>
            <a:ext cx="9144003" cy="505714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9"/>
          <p:cNvSpPr/>
          <p:nvPr/>
        </p:nvSpPr>
        <p:spPr>
          <a:xfrm>
            <a:off x="-1508163" y="-1697525"/>
            <a:ext cx="7550884" cy="7049739"/>
          </a:xfrm>
          <a:custGeom>
            <a:avLst/>
            <a:gdLst/>
            <a:ahLst/>
            <a:cxnLst/>
            <a:rect l="l" t="t" r="r" b="b"/>
            <a:pathLst>
              <a:path w="15233" h="14222" extrusionOk="0">
                <a:moveTo>
                  <a:pt x="7852" y="1"/>
                </a:moveTo>
                <a:cubicBezTo>
                  <a:pt x="6441" y="1"/>
                  <a:pt x="4896" y="478"/>
                  <a:pt x="3610" y="993"/>
                </a:cubicBezTo>
                <a:cubicBezTo>
                  <a:pt x="4146" y="885"/>
                  <a:pt x="4692" y="843"/>
                  <a:pt x="5153" y="843"/>
                </a:cubicBezTo>
                <a:lnTo>
                  <a:pt x="3299" y="1121"/>
                </a:lnTo>
                <a:cubicBezTo>
                  <a:pt x="3396" y="1078"/>
                  <a:pt x="3503" y="1035"/>
                  <a:pt x="3610" y="993"/>
                </a:cubicBezTo>
                <a:lnTo>
                  <a:pt x="3610" y="993"/>
                </a:lnTo>
                <a:cubicBezTo>
                  <a:pt x="2250" y="1260"/>
                  <a:pt x="857" y="1903"/>
                  <a:pt x="461" y="3156"/>
                </a:cubicBezTo>
                <a:cubicBezTo>
                  <a:pt x="0" y="4559"/>
                  <a:pt x="1018" y="5620"/>
                  <a:pt x="1532" y="6734"/>
                </a:cubicBezTo>
                <a:cubicBezTo>
                  <a:pt x="2185" y="8180"/>
                  <a:pt x="975" y="9337"/>
                  <a:pt x="1254" y="10869"/>
                </a:cubicBezTo>
                <a:cubicBezTo>
                  <a:pt x="1529" y="12478"/>
                  <a:pt x="2986" y="14222"/>
                  <a:pt x="4726" y="14222"/>
                </a:cubicBezTo>
                <a:cubicBezTo>
                  <a:pt x="4747" y="14222"/>
                  <a:pt x="4768" y="14222"/>
                  <a:pt x="4789" y="14221"/>
                </a:cubicBezTo>
                <a:cubicBezTo>
                  <a:pt x="6224" y="14168"/>
                  <a:pt x="6920" y="13247"/>
                  <a:pt x="8174" y="12733"/>
                </a:cubicBezTo>
                <a:cubicBezTo>
                  <a:pt x="8606" y="12573"/>
                  <a:pt x="9035" y="12522"/>
                  <a:pt x="9462" y="12522"/>
                </a:cubicBezTo>
                <a:cubicBezTo>
                  <a:pt x="10213" y="12522"/>
                  <a:pt x="10955" y="12679"/>
                  <a:pt x="11688" y="12679"/>
                </a:cubicBezTo>
                <a:cubicBezTo>
                  <a:pt x="12243" y="12679"/>
                  <a:pt x="12793" y="12589"/>
                  <a:pt x="13337" y="12272"/>
                </a:cubicBezTo>
                <a:cubicBezTo>
                  <a:pt x="14911" y="11340"/>
                  <a:pt x="15232" y="9391"/>
                  <a:pt x="14729" y="7708"/>
                </a:cubicBezTo>
                <a:cubicBezTo>
                  <a:pt x="14397" y="6594"/>
                  <a:pt x="13701" y="5856"/>
                  <a:pt x="12961" y="5063"/>
                </a:cubicBezTo>
                <a:cubicBezTo>
                  <a:pt x="12223" y="4324"/>
                  <a:pt x="11944" y="3628"/>
                  <a:pt x="11612" y="2652"/>
                </a:cubicBezTo>
                <a:cubicBezTo>
                  <a:pt x="10960" y="651"/>
                  <a:pt x="9498" y="1"/>
                  <a:pt x="7852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dk2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  <a:effectLst>
            <a:outerShdw blurRad="214313" dist="142875" dir="3000000" algn="bl" rotWithShape="0">
              <a:srgbClr val="F087B5">
                <a:alpha val="4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720000" y="1385900"/>
            <a:ext cx="3172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720000" y="2151500"/>
            <a:ext cx="3172200" cy="11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3"/>
          <p:cNvPicPr preferRelativeResize="0"/>
          <p:nvPr/>
        </p:nvPicPr>
        <p:blipFill rotWithShape="1">
          <a:blip r:embed="rId2">
            <a:alphaModFix/>
          </a:blip>
          <a:srcRect l="3016" t="7535" r="3016"/>
          <a:stretch/>
        </p:blipFill>
        <p:spPr>
          <a:xfrm>
            <a:off x="0" y="0"/>
            <a:ext cx="9144003" cy="505714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/>
          <p:nvPr/>
        </p:nvSpPr>
        <p:spPr>
          <a:xfrm rot="-9900042">
            <a:off x="633937" y="-122146"/>
            <a:ext cx="8883477" cy="5879926"/>
          </a:xfrm>
          <a:custGeom>
            <a:avLst/>
            <a:gdLst/>
            <a:ahLst/>
            <a:cxnLst/>
            <a:rect l="l" t="t" r="r" b="b"/>
            <a:pathLst>
              <a:path w="248485" h="193133" extrusionOk="0">
                <a:moveTo>
                  <a:pt x="193050" y="1"/>
                </a:moveTo>
                <a:cubicBezTo>
                  <a:pt x="172804" y="1"/>
                  <a:pt x="152018" y="12183"/>
                  <a:pt x="136422" y="15869"/>
                </a:cubicBezTo>
                <a:cubicBezTo>
                  <a:pt x="130538" y="17263"/>
                  <a:pt x="124728" y="17623"/>
                  <a:pt x="118939" y="17623"/>
                </a:cubicBezTo>
                <a:cubicBezTo>
                  <a:pt x="112780" y="17623"/>
                  <a:pt x="106645" y="17216"/>
                  <a:pt x="100474" y="17216"/>
                </a:cubicBezTo>
                <a:cubicBezTo>
                  <a:pt x="88083" y="17216"/>
                  <a:pt x="75543" y="18857"/>
                  <a:pt x="62354" y="28728"/>
                </a:cubicBezTo>
                <a:cubicBezTo>
                  <a:pt x="42053" y="43920"/>
                  <a:pt x="42149" y="61362"/>
                  <a:pt x="36196" y="73685"/>
                </a:cubicBezTo>
                <a:cubicBezTo>
                  <a:pt x="28611" y="89402"/>
                  <a:pt x="12728" y="100153"/>
                  <a:pt x="5787" y="116726"/>
                </a:cubicBezTo>
                <a:cubicBezTo>
                  <a:pt x="1144" y="127823"/>
                  <a:pt x="1" y="141384"/>
                  <a:pt x="4751" y="152659"/>
                </a:cubicBezTo>
                <a:cubicBezTo>
                  <a:pt x="13621" y="173698"/>
                  <a:pt x="35565" y="169138"/>
                  <a:pt x="63866" y="182270"/>
                </a:cubicBezTo>
                <a:cubicBezTo>
                  <a:pt x="78132" y="188887"/>
                  <a:pt x="85585" y="189267"/>
                  <a:pt x="95006" y="189267"/>
                </a:cubicBezTo>
                <a:cubicBezTo>
                  <a:pt x="96229" y="189267"/>
                  <a:pt x="97486" y="189261"/>
                  <a:pt x="98795" y="189261"/>
                </a:cubicBezTo>
                <a:cubicBezTo>
                  <a:pt x="106359" y="189261"/>
                  <a:pt x="115672" y="189475"/>
                  <a:pt x="130445" y="192379"/>
                </a:cubicBezTo>
                <a:cubicBezTo>
                  <a:pt x="131164" y="192639"/>
                  <a:pt x="135651" y="193133"/>
                  <a:pt x="141955" y="193133"/>
                </a:cubicBezTo>
                <a:cubicBezTo>
                  <a:pt x="152667" y="193133"/>
                  <a:pt x="168628" y="191706"/>
                  <a:pt x="180261" y="185282"/>
                </a:cubicBezTo>
                <a:cubicBezTo>
                  <a:pt x="214789" y="166209"/>
                  <a:pt x="207122" y="145980"/>
                  <a:pt x="214289" y="126192"/>
                </a:cubicBezTo>
                <a:cubicBezTo>
                  <a:pt x="218433" y="114726"/>
                  <a:pt x="227350" y="105987"/>
                  <a:pt x="234089" y="96081"/>
                </a:cubicBezTo>
                <a:cubicBezTo>
                  <a:pt x="248484" y="74876"/>
                  <a:pt x="246377" y="48992"/>
                  <a:pt x="234518" y="27918"/>
                </a:cubicBezTo>
                <a:cubicBezTo>
                  <a:pt x="222502" y="6574"/>
                  <a:pt x="207922" y="1"/>
                  <a:pt x="193050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7000">
                <a:schemeClr val="dk2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" dist="190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2"/>
          </p:nvPr>
        </p:nvSpPr>
        <p:spPr>
          <a:xfrm>
            <a:off x="1019875" y="1844973"/>
            <a:ext cx="20802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"/>
          </p:nvPr>
        </p:nvSpPr>
        <p:spPr>
          <a:xfrm>
            <a:off x="1019875" y="2269375"/>
            <a:ext cx="2080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3"/>
          </p:nvPr>
        </p:nvSpPr>
        <p:spPr>
          <a:xfrm>
            <a:off x="3531900" y="1844973"/>
            <a:ext cx="20802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4"/>
          </p:nvPr>
        </p:nvSpPr>
        <p:spPr>
          <a:xfrm>
            <a:off x="3531899" y="2269375"/>
            <a:ext cx="2080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5"/>
          </p:nvPr>
        </p:nvSpPr>
        <p:spPr>
          <a:xfrm>
            <a:off x="1019875" y="3278373"/>
            <a:ext cx="20802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6"/>
          </p:nvPr>
        </p:nvSpPr>
        <p:spPr>
          <a:xfrm>
            <a:off x="1019875" y="3702775"/>
            <a:ext cx="2080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7"/>
          </p:nvPr>
        </p:nvSpPr>
        <p:spPr>
          <a:xfrm>
            <a:off x="3531900" y="3278373"/>
            <a:ext cx="20802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8"/>
          </p:nvPr>
        </p:nvSpPr>
        <p:spPr>
          <a:xfrm>
            <a:off x="3531899" y="3702775"/>
            <a:ext cx="2080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9"/>
          </p:nvPr>
        </p:nvSpPr>
        <p:spPr>
          <a:xfrm>
            <a:off x="6043925" y="1844973"/>
            <a:ext cx="20802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3"/>
          </p:nvPr>
        </p:nvSpPr>
        <p:spPr>
          <a:xfrm>
            <a:off x="6043925" y="2269375"/>
            <a:ext cx="2080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14"/>
          </p:nvPr>
        </p:nvSpPr>
        <p:spPr>
          <a:xfrm>
            <a:off x="6043925" y="3278373"/>
            <a:ext cx="20802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5"/>
          </p:nvPr>
        </p:nvSpPr>
        <p:spPr>
          <a:xfrm>
            <a:off x="6043925" y="3702775"/>
            <a:ext cx="2080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4"/>
          <p:cNvPicPr preferRelativeResize="0"/>
          <p:nvPr/>
        </p:nvPicPr>
        <p:blipFill rotWithShape="1">
          <a:blip r:embed="rId2">
            <a:alphaModFix/>
          </a:blip>
          <a:srcRect l="3016" t="7535" r="3016"/>
          <a:stretch/>
        </p:blipFill>
        <p:spPr>
          <a:xfrm>
            <a:off x="0" y="0"/>
            <a:ext cx="9144003" cy="505714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4"/>
          <p:cNvSpPr/>
          <p:nvPr/>
        </p:nvSpPr>
        <p:spPr>
          <a:xfrm rot="-9900044">
            <a:off x="1715232" y="405210"/>
            <a:ext cx="5710301" cy="4384759"/>
          </a:xfrm>
          <a:custGeom>
            <a:avLst/>
            <a:gdLst/>
            <a:ahLst/>
            <a:cxnLst/>
            <a:rect l="l" t="t" r="r" b="b"/>
            <a:pathLst>
              <a:path w="248485" h="193133" extrusionOk="0">
                <a:moveTo>
                  <a:pt x="193050" y="1"/>
                </a:moveTo>
                <a:cubicBezTo>
                  <a:pt x="172804" y="1"/>
                  <a:pt x="152018" y="12183"/>
                  <a:pt x="136422" y="15869"/>
                </a:cubicBezTo>
                <a:cubicBezTo>
                  <a:pt x="130538" y="17263"/>
                  <a:pt x="124728" y="17623"/>
                  <a:pt x="118939" y="17623"/>
                </a:cubicBezTo>
                <a:cubicBezTo>
                  <a:pt x="112780" y="17623"/>
                  <a:pt x="106645" y="17216"/>
                  <a:pt x="100474" y="17216"/>
                </a:cubicBezTo>
                <a:cubicBezTo>
                  <a:pt x="88083" y="17216"/>
                  <a:pt x="75543" y="18857"/>
                  <a:pt x="62354" y="28728"/>
                </a:cubicBezTo>
                <a:cubicBezTo>
                  <a:pt x="42053" y="43920"/>
                  <a:pt x="42149" y="61362"/>
                  <a:pt x="36196" y="73685"/>
                </a:cubicBezTo>
                <a:cubicBezTo>
                  <a:pt x="28611" y="89402"/>
                  <a:pt x="12728" y="100153"/>
                  <a:pt x="5787" y="116726"/>
                </a:cubicBezTo>
                <a:cubicBezTo>
                  <a:pt x="1144" y="127823"/>
                  <a:pt x="1" y="141384"/>
                  <a:pt x="4751" y="152659"/>
                </a:cubicBezTo>
                <a:cubicBezTo>
                  <a:pt x="13621" y="173698"/>
                  <a:pt x="35565" y="169138"/>
                  <a:pt x="63866" y="182270"/>
                </a:cubicBezTo>
                <a:cubicBezTo>
                  <a:pt x="78132" y="188887"/>
                  <a:pt x="85585" y="189267"/>
                  <a:pt x="95006" y="189267"/>
                </a:cubicBezTo>
                <a:cubicBezTo>
                  <a:pt x="96229" y="189267"/>
                  <a:pt x="97486" y="189261"/>
                  <a:pt x="98795" y="189261"/>
                </a:cubicBezTo>
                <a:cubicBezTo>
                  <a:pt x="106359" y="189261"/>
                  <a:pt x="115672" y="189475"/>
                  <a:pt x="130445" y="192379"/>
                </a:cubicBezTo>
                <a:cubicBezTo>
                  <a:pt x="131164" y="192639"/>
                  <a:pt x="135651" y="193133"/>
                  <a:pt x="141955" y="193133"/>
                </a:cubicBezTo>
                <a:cubicBezTo>
                  <a:pt x="152667" y="193133"/>
                  <a:pt x="168628" y="191706"/>
                  <a:pt x="180261" y="185282"/>
                </a:cubicBezTo>
                <a:cubicBezTo>
                  <a:pt x="214789" y="166209"/>
                  <a:pt x="207122" y="145980"/>
                  <a:pt x="214289" y="126192"/>
                </a:cubicBezTo>
                <a:cubicBezTo>
                  <a:pt x="218433" y="114726"/>
                  <a:pt x="227350" y="105987"/>
                  <a:pt x="234089" y="96081"/>
                </a:cubicBezTo>
                <a:cubicBezTo>
                  <a:pt x="248484" y="74876"/>
                  <a:pt x="246377" y="48992"/>
                  <a:pt x="234518" y="27918"/>
                </a:cubicBezTo>
                <a:cubicBezTo>
                  <a:pt x="222502" y="6574"/>
                  <a:pt x="207922" y="1"/>
                  <a:pt x="193050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dk2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  <a:effectLst>
            <a:outerShdw blurRad="57150" dist="190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2158500" y="1468600"/>
            <a:ext cx="4872900" cy="13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 b="1">
                <a:solidFill>
                  <a:srgbClr val="E32D8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subTitle" idx="1"/>
          </p:nvPr>
        </p:nvSpPr>
        <p:spPr>
          <a:xfrm>
            <a:off x="2501825" y="3155900"/>
            <a:ext cx="4147500" cy="3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A8DB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3"/>
          <p:cNvPicPr preferRelativeResize="0"/>
          <p:nvPr/>
        </p:nvPicPr>
        <p:blipFill rotWithShape="1">
          <a:blip r:embed="rId2">
            <a:alphaModFix/>
          </a:blip>
          <a:srcRect l="3016" t="7535" r="3016"/>
          <a:stretch/>
        </p:blipFill>
        <p:spPr>
          <a:xfrm>
            <a:off x="0" y="0"/>
            <a:ext cx="9144003" cy="505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4"/>
          <p:cNvPicPr preferRelativeResize="0"/>
          <p:nvPr/>
        </p:nvPicPr>
        <p:blipFill rotWithShape="1">
          <a:blip r:embed="rId2">
            <a:alphaModFix/>
          </a:blip>
          <a:srcRect t="797" b="56547"/>
          <a:stretch/>
        </p:blipFill>
        <p:spPr>
          <a:xfrm>
            <a:off x="0" y="0"/>
            <a:ext cx="9144003" cy="219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5"/>
          <p:cNvPicPr preferRelativeResize="0"/>
          <p:nvPr/>
        </p:nvPicPr>
        <p:blipFill rotWithShape="1">
          <a:blip r:embed="rId2">
            <a:alphaModFix/>
          </a:blip>
          <a:srcRect b="-9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mfortaa"/>
              <a:buNone/>
              <a:defRPr sz="30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mfortaa"/>
              <a:buNone/>
              <a:defRPr sz="30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mfortaa"/>
              <a:buNone/>
              <a:defRPr sz="30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mfortaa"/>
              <a:buNone/>
              <a:defRPr sz="30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mfortaa"/>
              <a:buNone/>
              <a:defRPr sz="30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mfortaa"/>
              <a:buNone/>
              <a:defRPr sz="30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mfortaa"/>
              <a:buNone/>
              <a:defRPr sz="30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mfortaa"/>
              <a:buNone/>
              <a:defRPr sz="30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mfortaa"/>
              <a:buNone/>
              <a:defRPr sz="30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8" r:id="rId3"/>
    <p:sldLayoutId id="2147483655" r:id="rId4"/>
    <p:sldLayoutId id="2147483659" r:id="rId5"/>
    <p:sldLayoutId id="2147483660" r:id="rId6"/>
    <p:sldLayoutId id="2147483679" r:id="rId7"/>
    <p:sldLayoutId id="2147483680" r:id="rId8"/>
    <p:sldLayoutId id="214748368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4">
            <a:extLst>
              <a:ext uri="{FF2B5EF4-FFF2-40B4-BE49-F238E27FC236}">
                <a16:creationId xmlns:a16="http://schemas.microsoft.com/office/drawing/2014/main" id="{EEFA47F1-50F9-EDB7-3A7E-A4EE1D1FF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084" y="576776"/>
            <a:ext cx="4301831" cy="3989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2"/>
          <p:cNvPicPr preferRelativeResize="0"/>
          <p:nvPr/>
        </p:nvPicPr>
        <p:blipFill rotWithShape="1">
          <a:blip r:embed="rId3">
            <a:alphaModFix/>
          </a:blip>
          <a:srcRect l="4906" r="4906"/>
          <a:stretch/>
        </p:blipFill>
        <p:spPr>
          <a:xfrm flipH="1">
            <a:off x="896965" y="-63050"/>
            <a:ext cx="8348150" cy="5206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2"/>
          <p:cNvSpPr/>
          <p:nvPr/>
        </p:nvSpPr>
        <p:spPr>
          <a:xfrm>
            <a:off x="-1508163" y="-1697525"/>
            <a:ext cx="7550884" cy="7049739"/>
          </a:xfrm>
          <a:custGeom>
            <a:avLst/>
            <a:gdLst/>
            <a:ahLst/>
            <a:cxnLst/>
            <a:rect l="l" t="t" r="r" b="b"/>
            <a:pathLst>
              <a:path w="15233" h="14222" extrusionOk="0">
                <a:moveTo>
                  <a:pt x="7852" y="1"/>
                </a:moveTo>
                <a:cubicBezTo>
                  <a:pt x="6441" y="1"/>
                  <a:pt x="4896" y="478"/>
                  <a:pt x="3610" y="993"/>
                </a:cubicBezTo>
                <a:cubicBezTo>
                  <a:pt x="4146" y="885"/>
                  <a:pt x="4692" y="843"/>
                  <a:pt x="5153" y="843"/>
                </a:cubicBezTo>
                <a:lnTo>
                  <a:pt x="3299" y="1121"/>
                </a:lnTo>
                <a:cubicBezTo>
                  <a:pt x="3396" y="1078"/>
                  <a:pt x="3503" y="1035"/>
                  <a:pt x="3610" y="993"/>
                </a:cubicBezTo>
                <a:lnTo>
                  <a:pt x="3610" y="993"/>
                </a:lnTo>
                <a:cubicBezTo>
                  <a:pt x="2250" y="1260"/>
                  <a:pt x="857" y="1903"/>
                  <a:pt x="461" y="3156"/>
                </a:cubicBezTo>
                <a:cubicBezTo>
                  <a:pt x="0" y="4559"/>
                  <a:pt x="1018" y="5620"/>
                  <a:pt x="1532" y="6734"/>
                </a:cubicBezTo>
                <a:cubicBezTo>
                  <a:pt x="2185" y="8180"/>
                  <a:pt x="975" y="9337"/>
                  <a:pt x="1254" y="10869"/>
                </a:cubicBezTo>
                <a:cubicBezTo>
                  <a:pt x="1529" y="12478"/>
                  <a:pt x="2986" y="14222"/>
                  <a:pt x="4726" y="14222"/>
                </a:cubicBezTo>
                <a:cubicBezTo>
                  <a:pt x="4747" y="14222"/>
                  <a:pt x="4768" y="14222"/>
                  <a:pt x="4789" y="14221"/>
                </a:cubicBezTo>
                <a:cubicBezTo>
                  <a:pt x="6224" y="14168"/>
                  <a:pt x="6920" y="13247"/>
                  <a:pt x="8174" y="12733"/>
                </a:cubicBezTo>
                <a:cubicBezTo>
                  <a:pt x="8606" y="12573"/>
                  <a:pt x="9035" y="12522"/>
                  <a:pt x="9462" y="12522"/>
                </a:cubicBezTo>
                <a:cubicBezTo>
                  <a:pt x="10213" y="12522"/>
                  <a:pt x="10955" y="12679"/>
                  <a:pt x="11688" y="12679"/>
                </a:cubicBezTo>
                <a:cubicBezTo>
                  <a:pt x="12243" y="12679"/>
                  <a:pt x="12793" y="12589"/>
                  <a:pt x="13337" y="12272"/>
                </a:cubicBezTo>
                <a:cubicBezTo>
                  <a:pt x="14911" y="11340"/>
                  <a:pt x="15232" y="9391"/>
                  <a:pt x="14729" y="7708"/>
                </a:cubicBezTo>
                <a:cubicBezTo>
                  <a:pt x="14397" y="6594"/>
                  <a:pt x="13701" y="5856"/>
                  <a:pt x="12961" y="5063"/>
                </a:cubicBezTo>
                <a:cubicBezTo>
                  <a:pt x="12223" y="4324"/>
                  <a:pt x="11944" y="3628"/>
                  <a:pt x="11612" y="2652"/>
                </a:cubicBezTo>
                <a:cubicBezTo>
                  <a:pt x="10960" y="651"/>
                  <a:pt x="9498" y="1"/>
                  <a:pt x="7852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dk2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  <a:effectLst>
            <a:outerShdw blurRad="214313" dist="142875" dir="3000000" algn="bl" rotWithShape="0">
              <a:srgbClr val="F087B5">
                <a:alpha val="4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2"/>
          <p:cNvSpPr txBox="1">
            <a:spLocks noGrp="1"/>
          </p:cNvSpPr>
          <p:nvPr>
            <p:ph type="title"/>
          </p:nvPr>
        </p:nvSpPr>
        <p:spPr>
          <a:xfrm>
            <a:off x="119892" y="1332999"/>
            <a:ext cx="3747298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Cumley s.r.o.</a:t>
            </a:r>
            <a:endParaRPr/>
          </a:p>
        </p:txBody>
      </p:sp>
      <p:sp>
        <p:nvSpPr>
          <p:cNvPr id="323" name="Google Shape;323;p42"/>
          <p:cNvSpPr txBox="1">
            <a:spLocks noGrp="1"/>
          </p:cNvSpPr>
          <p:nvPr>
            <p:ph type="subTitle" idx="1"/>
          </p:nvPr>
        </p:nvSpPr>
        <p:spPr>
          <a:xfrm>
            <a:off x="36416" y="2012167"/>
            <a:ext cx="4537452" cy="21811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bg2">
                    <a:lumMod val="10000"/>
                  </a:schemeClr>
                </a:solidFill>
              </a:rPr>
              <a:t>Fiktivní firma založena roku 2021.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cs-CZ" sz="1800">
              <a:solidFill>
                <a:schemeClr val="bg2">
                  <a:lumMod val="10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bg2">
                    <a:lumMod val="10000"/>
                  </a:schemeClr>
                </a:solidFill>
              </a:rPr>
              <a:t>Od samého začátku se specializujeme na výrobu a prodej sladkostí nejvyšší kvality. 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cs-CZ" sz="180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bg2">
                    <a:lumMod val="10000"/>
                  </a:schemeClr>
                </a:solidFill>
              </a:rPr>
              <a:t>Naše sídlo se nachází v Ledči nad Sázavou, Husovo náměstí 1.</a:t>
            </a:r>
          </a:p>
        </p:txBody>
      </p:sp>
      <p:pic>
        <p:nvPicPr>
          <p:cNvPr id="324" name="Google Shape;324;p42"/>
          <p:cNvPicPr preferRelativeResize="0"/>
          <p:nvPr/>
        </p:nvPicPr>
        <p:blipFill rotWithShape="1">
          <a:blip r:embed="rId4">
            <a:alphaModFix/>
          </a:blip>
          <a:srcRect l="10991" t="15978" r="5235" b="15971"/>
          <a:stretch/>
        </p:blipFill>
        <p:spPr>
          <a:xfrm>
            <a:off x="14850" y="-116150"/>
            <a:ext cx="2327198" cy="132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2"/>
          <p:cNvPicPr preferRelativeResize="0"/>
          <p:nvPr/>
        </p:nvPicPr>
        <p:blipFill rotWithShape="1">
          <a:blip r:embed="rId5">
            <a:alphaModFix/>
          </a:blip>
          <a:srcRect l="27609" t="30175" r="25680" b="4707"/>
          <a:stretch/>
        </p:blipFill>
        <p:spPr>
          <a:xfrm rot="5009745">
            <a:off x="4476054" y="2055623"/>
            <a:ext cx="1424808" cy="1394529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2"/>
          <p:cNvSpPr/>
          <p:nvPr/>
        </p:nvSpPr>
        <p:spPr>
          <a:xfrm>
            <a:off x="8046962" y="-1697525"/>
            <a:ext cx="7550884" cy="7049739"/>
          </a:xfrm>
          <a:custGeom>
            <a:avLst/>
            <a:gdLst/>
            <a:ahLst/>
            <a:cxnLst/>
            <a:rect l="l" t="t" r="r" b="b"/>
            <a:pathLst>
              <a:path w="15233" h="14222" extrusionOk="0">
                <a:moveTo>
                  <a:pt x="7852" y="1"/>
                </a:moveTo>
                <a:cubicBezTo>
                  <a:pt x="6441" y="1"/>
                  <a:pt x="4896" y="478"/>
                  <a:pt x="3610" y="993"/>
                </a:cubicBezTo>
                <a:cubicBezTo>
                  <a:pt x="4146" y="885"/>
                  <a:pt x="4692" y="843"/>
                  <a:pt x="5153" y="843"/>
                </a:cubicBezTo>
                <a:lnTo>
                  <a:pt x="3299" y="1121"/>
                </a:lnTo>
                <a:cubicBezTo>
                  <a:pt x="3396" y="1078"/>
                  <a:pt x="3503" y="1035"/>
                  <a:pt x="3610" y="993"/>
                </a:cubicBezTo>
                <a:lnTo>
                  <a:pt x="3610" y="993"/>
                </a:lnTo>
                <a:cubicBezTo>
                  <a:pt x="2250" y="1260"/>
                  <a:pt x="857" y="1903"/>
                  <a:pt x="461" y="3156"/>
                </a:cubicBezTo>
                <a:cubicBezTo>
                  <a:pt x="0" y="4559"/>
                  <a:pt x="1018" y="5620"/>
                  <a:pt x="1532" y="6734"/>
                </a:cubicBezTo>
                <a:cubicBezTo>
                  <a:pt x="2185" y="8180"/>
                  <a:pt x="975" y="9337"/>
                  <a:pt x="1254" y="10869"/>
                </a:cubicBezTo>
                <a:cubicBezTo>
                  <a:pt x="1529" y="12478"/>
                  <a:pt x="2986" y="14222"/>
                  <a:pt x="4726" y="14222"/>
                </a:cubicBezTo>
                <a:cubicBezTo>
                  <a:pt x="4747" y="14222"/>
                  <a:pt x="4768" y="14222"/>
                  <a:pt x="4789" y="14221"/>
                </a:cubicBezTo>
                <a:cubicBezTo>
                  <a:pt x="6224" y="14168"/>
                  <a:pt x="6920" y="13247"/>
                  <a:pt x="8174" y="12733"/>
                </a:cubicBezTo>
                <a:cubicBezTo>
                  <a:pt x="8606" y="12573"/>
                  <a:pt x="9035" y="12522"/>
                  <a:pt x="9462" y="12522"/>
                </a:cubicBezTo>
                <a:cubicBezTo>
                  <a:pt x="10213" y="12522"/>
                  <a:pt x="10955" y="12679"/>
                  <a:pt x="11688" y="12679"/>
                </a:cubicBezTo>
                <a:cubicBezTo>
                  <a:pt x="12243" y="12679"/>
                  <a:pt x="12793" y="12589"/>
                  <a:pt x="13337" y="12272"/>
                </a:cubicBezTo>
                <a:cubicBezTo>
                  <a:pt x="14911" y="11340"/>
                  <a:pt x="15232" y="9391"/>
                  <a:pt x="14729" y="7708"/>
                </a:cubicBezTo>
                <a:cubicBezTo>
                  <a:pt x="14397" y="6594"/>
                  <a:pt x="13701" y="5856"/>
                  <a:pt x="12961" y="5063"/>
                </a:cubicBezTo>
                <a:cubicBezTo>
                  <a:pt x="12223" y="4324"/>
                  <a:pt x="11944" y="3628"/>
                  <a:pt x="11612" y="2652"/>
                </a:cubicBezTo>
                <a:cubicBezTo>
                  <a:pt x="10960" y="651"/>
                  <a:pt x="9498" y="1"/>
                  <a:pt x="7852" y="1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50000">
                <a:schemeClr val="dk2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  <a:effectLst>
            <a:outerShdw blurRad="214313" dist="142875" dir="3000000" algn="bl" rotWithShape="0">
              <a:srgbClr val="F087B5">
                <a:alpha val="4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m reklama (1)">
            <a:hlinkClick r:id="" action="ppaction://media"/>
            <a:extLst>
              <a:ext uri="{FF2B5EF4-FFF2-40B4-BE49-F238E27FC236}">
                <a16:creationId xmlns:a16="http://schemas.microsoft.com/office/drawing/2014/main" id="{56602505-A6AB-25ED-11E9-10B8901306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8213" y="1288035"/>
            <a:ext cx="5661089" cy="359768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B950957-E426-3BB5-5968-481C7BD385D4}"/>
              </a:ext>
            </a:extLst>
          </p:cNvPr>
          <p:cNvSpPr txBox="1"/>
          <p:nvPr/>
        </p:nvSpPr>
        <p:spPr>
          <a:xfrm>
            <a:off x="3081419" y="617174"/>
            <a:ext cx="3881746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000" b="1">
                <a:solidFill>
                  <a:schemeClr val="tx1"/>
                </a:solidFill>
                <a:latin typeface="Comfortaa"/>
              </a:rPr>
              <a:t>Naše reklama</a:t>
            </a:r>
          </a:p>
        </p:txBody>
      </p:sp>
    </p:spTree>
    <p:extLst>
      <p:ext uri="{BB962C8B-B14F-4D97-AF65-F5344CB8AC3E}">
        <p14:creationId xmlns:p14="http://schemas.microsoft.com/office/powerpoint/2010/main" val="303282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osoba, strom, tráva, exteriér&#10;&#10;Popis se vygeneroval automaticky.">
            <a:extLst>
              <a:ext uri="{FF2B5EF4-FFF2-40B4-BE49-F238E27FC236}">
                <a16:creationId xmlns:a16="http://schemas.microsoft.com/office/drawing/2014/main" id="{41073272-20BE-E61E-2DFA-BA2A1CD5D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" t="-324" r="-648" b="-1459"/>
          <a:stretch/>
        </p:blipFill>
        <p:spPr>
          <a:xfrm>
            <a:off x="5353777" y="-34919"/>
            <a:ext cx="3850726" cy="5318171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1C1D84F-1768-14B9-1A40-81817D0A7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99" y="622301"/>
            <a:ext cx="5659800" cy="572700"/>
          </a:xfrm>
        </p:spPr>
        <p:txBody>
          <a:bodyPr/>
          <a:lstStyle/>
          <a:p>
            <a:r>
              <a:rPr lang="cs-CZ"/>
              <a:t>O nás 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D51A92D-449C-A6CB-F067-02C5A244E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199" y="1076400"/>
            <a:ext cx="4938578" cy="3795451"/>
          </a:xfrm>
        </p:spPr>
        <p:txBody>
          <a:bodyPr/>
          <a:lstStyle/>
          <a:p>
            <a:pPr>
              <a:buClr>
                <a:schemeClr val="tx1"/>
              </a:buClr>
              <a:buSzPct val="100000"/>
            </a:pPr>
            <a:r>
              <a:rPr lang="cs-CZ" sz="1600">
                <a:solidFill>
                  <a:schemeClr val="bg2">
                    <a:lumMod val="10000"/>
                  </a:schemeClr>
                </a:solidFill>
              </a:rPr>
              <a:t>Ředitelkou naší firmy je Anežka Casková.</a:t>
            </a:r>
          </a:p>
          <a:p>
            <a:pPr>
              <a:lnSpc>
                <a:spcPct val="114999"/>
              </a:lnSpc>
              <a:buClr>
                <a:schemeClr val="tx1"/>
              </a:buClr>
              <a:buSzPct val="100000"/>
            </a:pPr>
            <a:r>
              <a:rPr lang="cs-CZ" sz="1600">
                <a:solidFill>
                  <a:schemeClr val="bg2">
                    <a:lumMod val="10000"/>
                  </a:schemeClr>
                </a:solidFill>
              </a:rPr>
              <a:t>Asistentkou je Míša Šimůnková. </a:t>
            </a:r>
            <a:endParaRPr lang="cs-CZ">
              <a:solidFill>
                <a:schemeClr val="bg2">
                  <a:lumMod val="10000"/>
                </a:schemeClr>
              </a:solidFill>
            </a:endParaRPr>
          </a:p>
          <a:p>
            <a:pPr>
              <a:lnSpc>
                <a:spcPct val="114999"/>
              </a:lnSpc>
              <a:buClr>
                <a:schemeClr val="tx1"/>
              </a:buClr>
              <a:buSzPct val="100000"/>
            </a:pPr>
            <a:r>
              <a:rPr lang="cs-CZ" sz="1600">
                <a:solidFill>
                  <a:schemeClr val="bg2">
                    <a:lumMod val="10000"/>
                  </a:schemeClr>
                </a:solidFill>
              </a:rPr>
              <a:t>Manager marketingu má na starost Anička Vavřičková.</a:t>
            </a:r>
            <a:endParaRPr lang="cs-CZ">
              <a:solidFill>
                <a:schemeClr val="bg2">
                  <a:lumMod val="10000"/>
                </a:schemeClr>
              </a:solidFill>
            </a:endParaRPr>
          </a:p>
          <a:p>
            <a:pPr>
              <a:lnSpc>
                <a:spcPct val="114999"/>
              </a:lnSpc>
              <a:buClr>
                <a:schemeClr val="tx1"/>
              </a:buClr>
              <a:buSzPct val="100000"/>
            </a:pPr>
            <a:r>
              <a:rPr lang="cs-CZ" sz="1600">
                <a:solidFill>
                  <a:schemeClr val="bg2">
                    <a:lumMod val="10000"/>
                  </a:schemeClr>
                </a:solidFill>
              </a:rPr>
              <a:t>Finanční oddělení zastupuje Ája Zítková. </a:t>
            </a:r>
            <a:endParaRPr lang="cs-CZ">
              <a:solidFill>
                <a:schemeClr val="bg2">
                  <a:lumMod val="10000"/>
                </a:schemeClr>
              </a:solidFill>
            </a:endParaRPr>
          </a:p>
          <a:p>
            <a:pPr>
              <a:lnSpc>
                <a:spcPct val="114999"/>
              </a:lnSpc>
              <a:buClr>
                <a:schemeClr val="tx1"/>
              </a:buClr>
              <a:buSzPct val="100000"/>
            </a:pPr>
            <a:r>
              <a:rPr lang="cs-CZ" sz="1600">
                <a:solidFill>
                  <a:schemeClr val="bg2">
                    <a:lumMod val="10000"/>
                  </a:schemeClr>
                </a:solidFill>
              </a:rPr>
              <a:t>Mzdové oddělení spravuje Kubík Veselý. </a:t>
            </a:r>
            <a:endParaRPr lang="cs-CZ">
              <a:solidFill>
                <a:schemeClr val="bg2">
                  <a:lumMod val="10000"/>
                </a:schemeClr>
              </a:solidFill>
            </a:endParaRPr>
          </a:p>
          <a:p>
            <a:pPr>
              <a:lnSpc>
                <a:spcPct val="114999"/>
              </a:lnSpc>
              <a:buClr>
                <a:schemeClr val="tx1"/>
              </a:buClr>
              <a:buSzPct val="100000"/>
            </a:pPr>
            <a:r>
              <a:rPr lang="cs-CZ" sz="1600">
                <a:solidFill>
                  <a:schemeClr val="bg2">
                    <a:lumMod val="10000"/>
                  </a:schemeClr>
                </a:solidFill>
              </a:rPr>
              <a:t>Personální oddělení je pod vedením Honzy Jiráka.</a:t>
            </a:r>
            <a:endParaRPr lang="cs-CZ">
              <a:solidFill>
                <a:schemeClr val="bg2">
                  <a:lumMod val="10000"/>
                </a:schemeClr>
              </a:solidFill>
            </a:endParaRPr>
          </a:p>
          <a:p>
            <a:pPr marL="139700" indent="0">
              <a:lnSpc>
                <a:spcPct val="114999"/>
              </a:lnSpc>
              <a:buClr>
                <a:schemeClr val="tx1"/>
              </a:buClr>
              <a:buSzPct val="100000"/>
              <a:buNone/>
            </a:pPr>
            <a:endParaRPr lang="cs-CZ" sz="1600">
              <a:solidFill>
                <a:schemeClr val="bg2">
                  <a:lumMod val="10000"/>
                </a:schemeClr>
              </a:solidFill>
            </a:endParaRPr>
          </a:p>
          <a:p>
            <a:pPr>
              <a:buClr>
                <a:schemeClr val="tx1"/>
              </a:buClr>
              <a:buSzPct val="100000"/>
            </a:pPr>
            <a:r>
              <a:rPr lang="cs-CZ" sz="1600">
                <a:solidFill>
                  <a:schemeClr val="bg2">
                    <a:lumMod val="10000"/>
                  </a:schemeClr>
                </a:solidFill>
              </a:rPr>
              <a:t>Cukrovinky pro nás byla jasná volba, protože všichni milujeme sladkosti a vrací nás zpět do dětství.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030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4291FE-1286-92F5-24AD-83C3CC761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err="1"/>
              <a:t>Nabídka</a:t>
            </a:r>
            <a:r>
              <a:rPr lang="pl-PL"/>
              <a:t> </a:t>
            </a:r>
            <a:r>
              <a:rPr lang="pl-PL" err="1"/>
              <a:t>naší</a:t>
            </a:r>
            <a:r>
              <a:rPr lang="pl-PL"/>
              <a:t> firmy 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458F08-7DB5-2420-4415-2258F1532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6675" y="1017725"/>
            <a:ext cx="7704000" cy="1941600"/>
          </a:xfrm>
        </p:spPr>
        <p:txBody>
          <a:bodyPr/>
          <a:lstStyle/>
          <a:p>
            <a:pPr marL="323850" indent="-171450">
              <a:buSzPct val="150000"/>
              <a:buFont typeface="Arial" panose="020B0604020202020204" pitchFamily="34" charset="0"/>
              <a:buChar char="•"/>
            </a:pPr>
            <a:r>
              <a:rPr lang="cs-CZ" sz="1800" b="1">
                <a:solidFill>
                  <a:schemeClr val="bg2">
                    <a:lumMod val="10000"/>
                  </a:schemeClr>
                </a:solidFill>
              </a:rPr>
              <a:t>Speciální druhy čokolád:</a:t>
            </a:r>
            <a:r>
              <a:rPr lang="cs-CZ" sz="1800">
                <a:solidFill>
                  <a:schemeClr val="bg2">
                    <a:lumMod val="10000"/>
                  </a:schemeClr>
                </a:solidFill>
              </a:rPr>
              <a:t> </a:t>
            </a:r>
            <a:r>
              <a:rPr lang="cs-CZ" sz="1800" err="1">
                <a:solidFill>
                  <a:schemeClr val="bg2">
                    <a:lumMod val="10000"/>
                  </a:schemeClr>
                </a:solidFill>
              </a:rPr>
              <a:t>cookie</a:t>
            </a:r>
            <a:r>
              <a:rPr lang="cs-CZ" sz="1800">
                <a:solidFill>
                  <a:schemeClr val="bg2">
                    <a:lumMod val="10000"/>
                  </a:schemeClr>
                </a:solidFill>
              </a:rPr>
              <a:t>/medová/karamelová/kávová</a:t>
            </a:r>
          </a:p>
          <a:p>
            <a:pPr marL="323850" indent="-171450">
              <a:buSzPct val="150000"/>
              <a:buFont typeface="Arial" panose="020B0604020202020204" pitchFamily="34" charset="0"/>
              <a:buChar char="•"/>
            </a:pPr>
            <a:r>
              <a:rPr lang="cs-CZ" sz="1800" b="1">
                <a:solidFill>
                  <a:schemeClr val="bg2">
                    <a:lumMod val="10000"/>
                  </a:schemeClr>
                </a:solidFill>
              </a:rPr>
              <a:t>Ovocné čokolády:</a:t>
            </a:r>
            <a:r>
              <a:rPr lang="cs-CZ" sz="1800">
                <a:solidFill>
                  <a:schemeClr val="bg2">
                    <a:lumMod val="10000"/>
                  </a:schemeClr>
                </a:solidFill>
              </a:rPr>
              <a:t> malinová/švestková/jahodová      </a:t>
            </a:r>
          </a:p>
          <a:p>
            <a:pPr marL="323850" indent="-171450">
              <a:buSzPct val="150000"/>
              <a:buFont typeface="Arial" panose="020B0604020202020204" pitchFamily="34" charset="0"/>
              <a:buChar char="•"/>
            </a:pPr>
            <a:r>
              <a:rPr lang="cs-CZ" sz="1800" b="1">
                <a:solidFill>
                  <a:schemeClr val="bg2">
                    <a:lumMod val="10000"/>
                  </a:schemeClr>
                </a:solidFill>
              </a:rPr>
              <a:t>Lyofilizované ovoce:</a:t>
            </a:r>
            <a:r>
              <a:rPr lang="cs-CZ" sz="1800">
                <a:solidFill>
                  <a:schemeClr val="bg2">
                    <a:lumMod val="10000"/>
                  </a:schemeClr>
                </a:solidFill>
              </a:rPr>
              <a:t> malina/švestka/jahoda/banán     </a:t>
            </a:r>
          </a:p>
          <a:p>
            <a:pPr marL="323850" indent="-171450">
              <a:buSzPct val="150000"/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bg2">
                    <a:lumMod val="10000"/>
                  </a:schemeClr>
                </a:solidFill>
              </a:rPr>
              <a:t>Preclíky ve slaném karamelu</a:t>
            </a:r>
          </a:p>
          <a:p>
            <a:pPr marL="323850" indent="-171450">
              <a:buSzPct val="150000"/>
              <a:buFont typeface="Arial" panose="020B0604020202020204" pitchFamily="34" charset="0"/>
              <a:buChar char="•"/>
            </a:pPr>
            <a:r>
              <a:rPr lang="cs-CZ" sz="1800" b="1">
                <a:solidFill>
                  <a:schemeClr val="bg2">
                    <a:lumMod val="10000"/>
                  </a:schemeClr>
                </a:solidFill>
              </a:rPr>
              <a:t>18+ nabídka: </a:t>
            </a:r>
            <a:r>
              <a:rPr lang="cs-CZ" sz="1800">
                <a:solidFill>
                  <a:schemeClr val="bg2">
                    <a:lumMod val="10000"/>
                  </a:schemeClr>
                </a:solidFill>
              </a:rPr>
              <a:t>Alkoholové sladkosti s vaší oblíbenou příchutí</a:t>
            </a:r>
          </a:p>
          <a:p>
            <a:pPr marL="323850" indent="-171450">
              <a:buSzPct val="150000"/>
              <a:buFont typeface="Arial" panose="020B0604020202020204" pitchFamily="34" charset="0"/>
              <a:buChar char="•"/>
            </a:pPr>
            <a:r>
              <a:rPr lang="cs-CZ" sz="1800" b="1">
                <a:solidFill>
                  <a:schemeClr val="bg2">
                    <a:lumMod val="10000"/>
                  </a:schemeClr>
                </a:solidFill>
              </a:rPr>
              <a:t>Lízátka: </a:t>
            </a:r>
            <a:r>
              <a:rPr lang="cs-CZ" sz="1800">
                <a:solidFill>
                  <a:schemeClr val="bg2">
                    <a:lumMod val="10000"/>
                  </a:schemeClr>
                </a:solidFill>
              </a:rPr>
              <a:t>jahodová/malinová/jablečná/extra kyselá</a:t>
            </a:r>
          </a:p>
          <a:p>
            <a:endParaRPr lang="cs-CZ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Obrázek 8" descr="Obsah obrázku sladký&#10;&#10;Popis se vygeneroval automaticky.">
            <a:extLst>
              <a:ext uri="{FF2B5EF4-FFF2-40B4-BE49-F238E27FC236}">
                <a16:creationId xmlns:a16="http://schemas.microsoft.com/office/drawing/2014/main" id="{E20E776B-2C95-95DF-0859-53C939BE0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785" t="-1397" r="2532" b="1397"/>
          <a:stretch/>
        </p:blipFill>
        <p:spPr>
          <a:xfrm>
            <a:off x="-129143" y="2578171"/>
            <a:ext cx="2547931" cy="2301676"/>
          </a:xfrm>
          <a:prstGeom prst="rect">
            <a:avLst/>
          </a:prstGeom>
        </p:spPr>
      </p:pic>
      <p:pic>
        <p:nvPicPr>
          <p:cNvPr id="5" name="Obrázek 6" descr="Obsah obrázku čokoláda, dezert&#10;&#10;Popis se vygeneroval automaticky.">
            <a:extLst>
              <a:ext uri="{FF2B5EF4-FFF2-40B4-BE49-F238E27FC236}">
                <a16:creationId xmlns:a16="http://schemas.microsoft.com/office/drawing/2014/main" id="{340AD265-2B12-2BAC-8455-CD92DA0DD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846" y="2972689"/>
            <a:ext cx="2328583" cy="2306171"/>
          </a:xfrm>
          <a:prstGeom prst="rect">
            <a:avLst/>
          </a:prstGeom>
        </p:spPr>
      </p:pic>
      <p:pic>
        <p:nvPicPr>
          <p:cNvPr id="6" name="Obrázek 7" descr="Obsah obrázku hrníček, jídlo, káva, kobliha&#10;&#10;Popis se vygeneroval automaticky.">
            <a:extLst>
              <a:ext uri="{FF2B5EF4-FFF2-40B4-BE49-F238E27FC236}">
                <a16:creationId xmlns:a16="http://schemas.microsoft.com/office/drawing/2014/main" id="{D57449DF-B992-C3A8-DA74-D33C559C8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350" y="2031203"/>
            <a:ext cx="2563907" cy="2563907"/>
          </a:xfrm>
          <a:prstGeom prst="rect">
            <a:avLst/>
          </a:prstGeom>
        </p:spPr>
      </p:pic>
      <p:pic>
        <p:nvPicPr>
          <p:cNvPr id="7" name="Obrázek 9" descr="Obsah obrázku objekt v exteriéru, větrník, sladký, vektorová grafika&#10;&#10;Popis se vygeneroval automaticky.">
            <a:extLst>
              <a:ext uri="{FF2B5EF4-FFF2-40B4-BE49-F238E27FC236}">
                <a16:creationId xmlns:a16="http://schemas.microsoft.com/office/drawing/2014/main" id="{1868AE6C-A2B9-410C-6047-60341854B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767" y="898290"/>
            <a:ext cx="2308411" cy="254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1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7AF3EBCD-766C-C0D8-FAC0-540577BE6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130" y="1252557"/>
            <a:ext cx="4155140" cy="4186218"/>
          </a:xfrm>
          <a:prstGeom prst="rect">
            <a:avLst/>
          </a:prstGeom>
        </p:spPr>
      </p:pic>
      <p:pic>
        <p:nvPicPr>
          <p:cNvPr id="2" name="Obrázek 7" descr="Obsah obrázku text, vektorová grafika&#10;&#10;Popis se vygeneroval automaticky.">
            <a:extLst>
              <a:ext uri="{FF2B5EF4-FFF2-40B4-BE49-F238E27FC236}">
                <a16:creationId xmlns:a16="http://schemas.microsoft.com/office/drawing/2014/main" id="{9455B066-87C2-5AEA-FAF0-0F0A7599A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2496609"/>
            <a:ext cx="794702" cy="74218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987F3D8-0B74-D8F5-9A56-3384993257BB}"/>
              </a:ext>
            </a:extLst>
          </p:cNvPr>
          <p:cNvSpPr txBox="1"/>
          <p:nvPr/>
        </p:nvSpPr>
        <p:spPr>
          <a:xfrm>
            <a:off x="695326" y="1914388"/>
            <a:ext cx="415514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har char="•"/>
            </a:pPr>
            <a:r>
              <a:rPr lang="cs-CZ" sz="1800">
                <a:solidFill>
                  <a:schemeClr val="bg2">
                    <a:lumMod val="10000"/>
                  </a:schemeClr>
                </a:solidFill>
                <a:latin typeface="Source Sans Pro"/>
                <a:ea typeface="Source Sans Pro" panose="020B0503030403020204" pitchFamily="34" charset="0"/>
              </a:rPr>
              <a:t>Účast na veletrhu FF</a:t>
            </a:r>
          </a:p>
          <a:p>
            <a:pPr marL="285750" indent="-285750">
              <a:buChar char="•"/>
            </a:pPr>
            <a:endParaRPr lang="cs-CZ" sz="1800">
              <a:solidFill>
                <a:schemeClr val="bg2">
                  <a:lumMod val="10000"/>
                </a:schemeClr>
              </a:solidFill>
              <a:latin typeface="Source Sans Pro"/>
              <a:ea typeface="Source Sans Pro" panose="020B0503030403020204" pitchFamily="34" charset="0"/>
            </a:endParaRPr>
          </a:p>
          <a:p>
            <a:pPr marL="285750" indent="-285750">
              <a:buChar char="•"/>
            </a:pPr>
            <a:r>
              <a:rPr lang="cs-CZ" sz="1800">
                <a:solidFill>
                  <a:schemeClr val="bg2">
                    <a:lumMod val="10000"/>
                  </a:schemeClr>
                </a:solidFill>
                <a:latin typeface="Source Sans Pro"/>
                <a:ea typeface="Source Sans Pro" panose="020B0503030403020204" pitchFamily="34" charset="0"/>
              </a:rPr>
              <a:t>DOD na gymnáziu v Ledči nad Sázavou</a:t>
            </a:r>
          </a:p>
          <a:p>
            <a:pPr marL="285750" indent="-285750">
              <a:buChar char="•"/>
            </a:pPr>
            <a:endParaRPr lang="cs-CZ" sz="1800">
              <a:solidFill>
                <a:schemeClr val="bg2">
                  <a:lumMod val="10000"/>
                </a:schemeClr>
              </a:solidFill>
              <a:latin typeface="Source Sans Pro"/>
              <a:ea typeface="Source Sans Pro" panose="020B0503030403020204" pitchFamily="34" charset="0"/>
            </a:endParaRPr>
          </a:p>
          <a:p>
            <a:pPr marL="285750" indent="-285750">
              <a:buChar char="•"/>
            </a:pPr>
            <a:r>
              <a:rPr lang="cs-CZ" sz="1800" b="1">
                <a:solidFill>
                  <a:schemeClr val="bg2">
                    <a:lumMod val="10000"/>
                  </a:schemeClr>
                </a:solidFill>
                <a:latin typeface="Source Sans Pro"/>
                <a:ea typeface="Source Sans Pro" panose="020B0503030403020204" pitchFamily="34" charset="0"/>
              </a:rPr>
              <a:t>Úspěšně prodávat naše sladkosti a mít spokojené zákazníky!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B105AD1-7F87-E181-A235-FBFB8D0DC138}"/>
              </a:ext>
            </a:extLst>
          </p:cNvPr>
          <p:cNvSpPr txBox="1"/>
          <p:nvPr/>
        </p:nvSpPr>
        <p:spPr>
          <a:xfrm>
            <a:off x="742207" y="1076201"/>
            <a:ext cx="263483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3000" b="1">
                <a:solidFill>
                  <a:schemeClr val="tx1"/>
                </a:solidFill>
                <a:latin typeface="Comfortaa"/>
              </a:rPr>
              <a:t>Cíle</a:t>
            </a:r>
          </a:p>
        </p:txBody>
      </p:sp>
    </p:spTree>
    <p:extLst>
      <p:ext uri="{BB962C8B-B14F-4D97-AF65-F5344CB8AC3E}">
        <p14:creationId xmlns:p14="http://schemas.microsoft.com/office/powerpoint/2010/main" val="197445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 descr="Obsah obrázku osoba, interiér, postel, sedadlo&#10;&#10;Popis se vygeneroval automaticky.">
            <a:extLst>
              <a:ext uri="{FF2B5EF4-FFF2-40B4-BE49-F238E27FC236}">
                <a16:creationId xmlns:a16="http://schemas.microsoft.com/office/drawing/2014/main" id="{BEE71B5D-3096-2BA0-4E83-AF7D1C9AE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94" t="37106" r="22065" b="18313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794DB5C4-6494-409A-F78F-C14CF28963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8" t="-10121" r="4043" b="51571"/>
          <a:stretch/>
        </p:blipFill>
        <p:spPr>
          <a:xfrm>
            <a:off x="-8792" y="1913682"/>
            <a:ext cx="9150341" cy="325933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5A8A8F1-FAEB-C135-5BFA-1E6A9EAE2DE6}"/>
              </a:ext>
            </a:extLst>
          </p:cNvPr>
          <p:cNvSpPr txBox="1"/>
          <p:nvPr/>
        </p:nvSpPr>
        <p:spPr>
          <a:xfrm>
            <a:off x="1049" y="4490540"/>
            <a:ext cx="9558528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8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Segoe Script"/>
                <a:ea typeface="Source Sans Pro" panose="020B0503030403020204" pitchFamily="34" charset="0"/>
              </a:rPr>
              <a:t>Cumley</a:t>
            </a:r>
            <a:r>
              <a:rPr lang="cs-CZ" sz="38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Segoe Script"/>
                <a:ea typeface="Source Sans Pro" panose="020B0503030403020204" pitchFamily="34" charset="0"/>
              </a:rPr>
              <a:t>, pro vaše chuťové </a:t>
            </a:r>
            <a:r>
              <a:rPr lang="cs-CZ" sz="38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Segoe Script"/>
                <a:ea typeface="Source Sans Pro" panose="020B0503030403020204" pitchFamily="34" charset="0"/>
                <a:cs typeface="Mongolian Baiti"/>
              </a:rPr>
              <a:t>zážitky!</a:t>
            </a:r>
            <a:endParaRPr lang="cs-CZ" sz="3800" b="1" dirty="0">
              <a:solidFill>
                <a:schemeClr val="bg1">
                  <a:lumMod val="20000"/>
                  <a:lumOff val="80000"/>
                </a:schemeClr>
              </a:solidFill>
              <a:latin typeface="Segoe Script" panose="030B0504020000000003" pitchFamily="66" charset="0"/>
              <a:ea typeface="Source Sans Pro" panose="020B0503030403020204" pitchFamily="34" charset="0"/>
              <a:cs typeface="Mongolian Baiti"/>
            </a:endParaRPr>
          </a:p>
        </p:txBody>
      </p:sp>
    </p:spTree>
    <p:extLst>
      <p:ext uri="{BB962C8B-B14F-4D97-AF65-F5344CB8AC3E}">
        <p14:creationId xmlns:p14="http://schemas.microsoft.com/office/powerpoint/2010/main" val="190849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andy Backgrounds Education Planner by Slidesgo">
  <a:themeElements>
    <a:clrScheme name="Simple Light">
      <a:dk1>
        <a:srgbClr val="E32D85"/>
      </a:dk1>
      <a:lt1>
        <a:srgbClr val="F087B5"/>
      </a:lt1>
      <a:dk2>
        <a:srgbClr val="F8CCE1"/>
      </a:dk2>
      <a:lt2>
        <a:srgbClr val="3A8DB7"/>
      </a:lt2>
      <a:accent1>
        <a:srgbClr val="62AED5"/>
      </a:accent1>
      <a:accent2>
        <a:srgbClr val="98CDE7"/>
      </a:accent2>
      <a:accent3>
        <a:srgbClr val="F1C232"/>
      </a:accent3>
      <a:accent4>
        <a:srgbClr val="FFD966"/>
      </a:accent4>
      <a:accent5>
        <a:srgbClr val="FFE599"/>
      </a:accent5>
      <a:accent6>
        <a:srgbClr val="FFF1F1"/>
      </a:accent6>
      <a:hlink>
        <a:srgbClr val="3A8DB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A17FA1440160D4687DCC3FCD307BF23" ma:contentTypeVersion="13" ma:contentTypeDescription="Vytvoří nový dokument" ma:contentTypeScope="" ma:versionID="3e63a705f436da3ed097e2e7145318c7">
  <xsd:schema xmlns:xsd="http://www.w3.org/2001/XMLSchema" xmlns:xs="http://www.w3.org/2001/XMLSchema" xmlns:p="http://schemas.microsoft.com/office/2006/metadata/properties" xmlns:ns2="edf1eddc-47d1-4371-bb9a-375b809f8443" xmlns:ns3="4c806e7c-1c27-4ac4-beec-b3a7abbfd3e0" targetNamespace="http://schemas.microsoft.com/office/2006/metadata/properties" ma:root="true" ma:fieldsID="3e0c7c52b8340ff7aeed749c3083a759" ns2:_="" ns3:_="">
    <xsd:import namespace="edf1eddc-47d1-4371-bb9a-375b809f8443"/>
    <xsd:import namespace="4c806e7c-1c27-4ac4-beec-b3a7abbfd3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f1eddc-47d1-4371-bb9a-375b809f84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c105e749-9433-44a2-8c01-e47ede5d4d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806e7c-1c27-4ac4-beec-b3a7abbfd3e0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04b1c9c4-1ac8-4ccf-918f-be62f62fd0a2}" ma:internalName="TaxCatchAll" ma:showField="CatchAllData" ma:web="4c806e7c-1c27-4ac4-beec-b3a7abbfd3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CFE0A2-2726-41F7-A0CB-4AAB0C5BA1D2}">
  <ds:schemaRefs>
    <ds:schemaRef ds:uri="4c806e7c-1c27-4ac4-beec-b3a7abbfd3e0"/>
    <ds:schemaRef ds:uri="edf1eddc-47d1-4371-bb9a-375b809f844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012E75C-11B7-4FE8-B1EF-ADA7EC9ADA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</Words>
  <Application>Microsoft Office PowerPoint</Application>
  <PresentationFormat>Předvádění na obrazovce (16:9)</PresentationFormat>
  <Paragraphs>30</Paragraphs>
  <Slides>7</Slides>
  <Notes>2</Notes>
  <HiddenSlides>0</HiddenSlides>
  <MMClips>1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5" baseType="lpstr">
      <vt:lpstr>Open Sans</vt:lpstr>
      <vt:lpstr>Mongolian Baiti</vt:lpstr>
      <vt:lpstr>Source Sans Pro</vt:lpstr>
      <vt:lpstr>Roboto Condensed Light</vt:lpstr>
      <vt:lpstr>Segoe Script</vt:lpstr>
      <vt:lpstr>Arial</vt:lpstr>
      <vt:lpstr>Comfortaa</vt:lpstr>
      <vt:lpstr>Candy Backgrounds Education Planner by Slidesgo</vt:lpstr>
      <vt:lpstr>Prezentace aplikace PowerPoint</vt:lpstr>
      <vt:lpstr>Cumley s.r.o.</vt:lpstr>
      <vt:lpstr>Prezentace aplikace PowerPoint</vt:lpstr>
      <vt:lpstr>O nás </vt:lpstr>
      <vt:lpstr>Nabídka naší firmy 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Michalka</dc:creator>
  <cp:lastModifiedBy>Radek Maxa</cp:lastModifiedBy>
  <cp:revision>3</cp:revision>
  <dcterms:modified xsi:type="dcterms:W3CDTF">2022-11-23T09:45:21Z</dcterms:modified>
</cp:coreProperties>
</file>