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4D1C21-B8F9-67D3-3B32-397FDBAAE672}" v="9" dt="2022-11-23T12:56:51.077"/>
    <p1510:client id="{66EE0817-E983-5A60-4860-9EE9378C1828}" v="24" dt="2022-11-23T09:37:15.491"/>
    <p1510:client id="{B2C4499F-E32D-4304-8F78-F3159ADF383C}" v="61" dt="2022-11-22T08:56:02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4" descr="Obsah obrázku text, obloha, mraky, oblačno&#10;&#10;Popis se vygeneroval automaticky.">
            <a:extLst>
              <a:ext uri="{FF2B5EF4-FFF2-40B4-BE49-F238E27FC236}">
                <a16:creationId xmlns:a16="http://schemas.microsoft.com/office/drawing/2014/main" id="{85DC6AFF-8DF6-F42A-2141-D34680D14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9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>
            <a:extLst>
              <a:ext uri="{FF2B5EF4-FFF2-40B4-BE49-F238E27FC236}">
                <a16:creationId xmlns:a16="http://schemas.microsoft.com/office/drawing/2014/main" id="{FA0D3BFB-04B2-5671-FFC7-4D38B3917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726" y="194302"/>
            <a:ext cx="8191282" cy="6454886"/>
          </a:xfrm>
        </p:spPr>
      </p:pic>
    </p:spTree>
    <p:extLst>
      <p:ext uri="{BB962C8B-B14F-4D97-AF65-F5344CB8AC3E}">
        <p14:creationId xmlns:p14="http://schemas.microsoft.com/office/powerpoint/2010/main" val="223097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6063E580-C5E3-D298-7987-EDE9E1CEB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8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4" descr="Obsah obrázku text, exteriér, podepsat&#10;&#10;Popis se vygeneroval automaticky.">
            <a:extLst>
              <a:ext uri="{FF2B5EF4-FFF2-40B4-BE49-F238E27FC236}">
                <a16:creationId xmlns:a16="http://schemas.microsoft.com/office/drawing/2014/main" id="{1AE02944-DB17-FF5E-88FD-92A098335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7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4" descr="Obsah obrázku text, obloha, exteriér, voda&#10;&#10;Popis se vygeneroval automaticky.">
            <a:extLst>
              <a:ext uri="{FF2B5EF4-FFF2-40B4-BE49-F238E27FC236}">
                <a16:creationId xmlns:a16="http://schemas.microsoft.com/office/drawing/2014/main" id="{86B56C34-6DC7-AB95-A2BD-C5B3314FB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7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4" descr="Obsah obrázku text, hora, příroda, podepsat&#10;&#10;Popis se vygeneroval automaticky.">
            <a:extLst>
              <a:ext uri="{FF2B5EF4-FFF2-40B4-BE49-F238E27FC236}">
                <a16:creationId xmlns:a16="http://schemas.microsoft.com/office/drawing/2014/main" id="{C6A1B772-D3F7-B889-6D27-E18CB0FE1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9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B090F98A-FA4B-00A0-4695-C1713CD53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815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Maxa</dc:creator>
  <cp:lastModifiedBy>Radek Maxa</cp:lastModifiedBy>
  <cp:revision>75</cp:revision>
  <dcterms:created xsi:type="dcterms:W3CDTF">2022-11-22T08:03:22Z</dcterms:created>
  <dcterms:modified xsi:type="dcterms:W3CDTF">2022-11-23T23:18:11Z</dcterms:modified>
</cp:coreProperties>
</file>