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4"/>
  </p:notesMasterIdLst>
  <p:sldIdLst>
    <p:sldId id="256" r:id="rId2"/>
    <p:sldId id="264" r:id="rId3"/>
    <p:sldId id="307" r:id="rId4"/>
    <p:sldId id="319" r:id="rId5"/>
    <p:sldId id="267" r:id="rId6"/>
    <p:sldId id="303" r:id="rId7"/>
    <p:sldId id="311" r:id="rId8"/>
    <p:sldId id="308" r:id="rId9"/>
    <p:sldId id="322" r:id="rId10"/>
    <p:sldId id="284" r:id="rId11"/>
    <p:sldId id="265" r:id="rId12"/>
    <p:sldId id="273" r:id="rId13"/>
  </p:sldIdLst>
  <p:sldSz cx="9144000" cy="5143500" type="screen16x9"/>
  <p:notesSz cx="6858000" cy="9144000"/>
  <p:embeddedFontLst>
    <p:embeddedFont>
      <p:font typeface="Abadi" panose="020B0604020104020204" pitchFamily="34" charset="0"/>
      <p:regular r:id="rId15"/>
    </p:embeddedFont>
    <p:embeddedFont>
      <p:font typeface="Abadi MT Condensed Light" panose="020B0604020202020204" charset="0"/>
      <p:regular r:id="rId16"/>
    </p:embeddedFont>
    <p:embeddedFont>
      <p:font typeface="Abel" panose="020B0604020202020204" charset="0"/>
      <p:regular r:id="rId17"/>
    </p:embeddedFont>
    <p:embeddedFont>
      <p:font typeface="Arial Nova" panose="020B0504020202020204" pitchFamily="34" charset="0"/>
      <p:regular r:id="rId18"/>
      <p:bold r:id="rId19"/>
      <p:italic r:id="rId20"/>
      <p:boldItalic r:id="rId21"/>
    </p:embeddedFont>
    <p:embeddedFont>
      <p:font typeface="Dancing Script" panose="020B0604020202020204" charset="0"/>
      <p:regular r:id="rId22"/>
      <p:bold r:id="rId23"/>
    </p:embeddedFont>
    <p:embeddedFont>
      <p:font typeface="Didact Gothic" panose="020B0604020202020204" charset="0"/>
      <p:regular r:id="rId24"/>
    </p:embeddedFont>
    <p:embeddedFont>
      <p:font typeface="Fjalla One" panose="020B0604020202020204" charset="0"/>
      <p:regular r:id="rId25"/>
    </p:embeddedFont>
    <p:embeddedFont>
      <p:font typeface="Playfair Display SemiBold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AF37"/>
    <a:srgbClr val="000000"/>
    <a:srgbClr val="E7B1E4"/>
    <a:srgbClr val="FE7A7A"/>
    <a:srgbClr val="44704E"/>
    <a:srgbClr val="E24D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B7D718-FDC8-4643-BDAB-12B910A82B3A}">
  <a:tblStyle styleId="{E2B7D718-FDC8-4643-BDAB-12B910A82B3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08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12852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392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ab4ff1e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ab4ff1e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6531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1" name="Google Shape;4161;gaab4ff1e99_0_34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2" name="Google Shape;4162;gaab4ff1e99_0_34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9671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b2e2d53a40_0_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b2e2d53a40_0_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4180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3" name="Google Shape;4213;gaab4ff1e99_0_35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4" name="Google Shape;4214;gaab4ff1e99_0_35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5392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83064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" name="Google Shape;3932;gaab4ff1e99_0_3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3" name="Google Shape;3933;gaab4ff1e99_0_3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9648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b2e2d53a40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b2e2d53a40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5525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b6900610ac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b6900610ac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505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b6771a6972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b6771a6972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9304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0" name="Google Shape;4610;gaab4ff1e99_0_4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1" name="Google Shape;4611;gaab4ff1e99_0_4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8212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8290575" y="3583800"/>
            <a:ext cx="1259700" cy="125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720000" y="-328925"/>
            <a:ext cx="1137625" cy="1181700"/>
            <a:chOff x="1381450" y="-8700"/>
            <a:chExt cx="1137625" cy="1181700"/>
          </a:xfrm>
        </p:grpSpPr>
        <p:cxnSp>
          <p:nvCxnSpPr>
            <p:cNvPr id="11" name="Google Shape;11;p2"/>
            <p:cNvCxnSpPr/>
            <p:nvPr/>
          </p:nvCxnSpPr>
          <p:spPr>
            <a:xfrm>
              <a:off x="1381450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608975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836500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2064025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2291550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2519075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" name="Google Shape;17;p2"/>
          <p:cNvSpPr/>
          <p:nvPr/>
        </p:nvSpPr>
        <p:spPr>
          <a:xfrm>
            <a:off x="5994950" y="4603500"/>
            <a:ext cx="312300" cy="312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3425100" y="41625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720000" y="1320600"/>
            <a:ext cx="4597200" cy="189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720000" y="3683525"/>
            <a:ext cx="2939700" cy="60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8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oogle Shape;366;p24"/>
          <p:cNvGrpSpPr/>
          <p:nvPr/>
        </p:nvGrpSpPr>
        <p:grpSpPr>
          <a:xfrm flipH="1">
            <a:off x="0" y="4829425"/>
            <a:ext cx="1137625" cy="1181700"/>
            <a:chOff x="1381450" y="-8700"/>
            <a:chExt cx="1137625" cy="1181700"/>
          </a:xfrm>
        </p:grpSpPr>
        <p:cxnSp>
          <p:nvCxnSpPr>
            <p:cNvPr id="367" name="Google Shape;367;p24"/>
            <p:cNvCxnSpPr/>
            <p:nvPr/>
          </p:nvCxnSpPr>
          <p:spPr>
            <a:xfrm>
              <a:off x="1381450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24"/>
            <p:cNvCxnSpPr/>
            <p:nvPr/>
          </p:nvCxnSpPr>
          <p:spPr>
            <a:xfrm>
              <a:off x="1608975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24"/>
            <p:cNvCxnSpPr/>
            <p:nvPr/>
          </p:nvCxnSpPr>
          <p:spPr>
            <a:xfrm>
              <a:off x="1836500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24"/>
            <p:cNvCxnSpPr/>
            <p:nvPr/>
          </p:nvCxnSpPr>
          <p:spPr>
            <a:xfrm>
              <a:off x="2064025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24"/>
            <p:cNvCxnSpPr/>
            <p:nvPr/>
          </p:nvCxnSpPr>
          <p:spPr>
            <a:xfrm>
              <a:off x="2291550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24"/>
            <p:cNvCxnSpPr/>
            <p:nvPr/>
          </p:nvCxnSpPr>
          <p:spPr>
            <a:xfrm>
              <a:off x="2519075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24"/>
          <p:cNvSpPr/>
          <p:nvPr/>
        </p:nvSpPr>
        <p:spPr>
          <a:xfrm flipH="1">
            <a:off x="8831700" y="3604350"/>
            <a:ext cx="312300" cy="312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4"/>
          <p:cNvSpPr/>
          <p:nvPr/>
        </p:nvSpPr>
        <p:spPr>
          <a:xfrm flipH="1">
            <a:off x="193075" y="1544700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4"/>
          <p:cNvSpPr/>
          <p:nvPr/>
        </p:nvSpPr>
        <p:spPr>
          <a:xfrm flipH="1">
            <a:off x="8913750" y="632425"/>
            <a:ext cx="148200" cy="14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4"/>
          <p:cNvSpPr/>
          <p:nvPr/>
        </p:nvSpPr>
        <p:spPr>
          <a:xfrm>
            <a:off x="720000" y="366425"/>
            <a:ext cx="7704000" cy="729900"/>
          </a:xfrm>
          <a:prstGeom prst="rect">
            <a:avLst/>
          </a:prstGeom>
          <a:solidFill>
            <a:srgbClr val="58595B">
              <a:alpha val="58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4"/>
          <p:cNvSpPr txBox="1">
            <a:spLocks noGrp="1"/>
          </p:cNvSpPr>
          <p:nvPr>
            <p:ph type="title"/>
          </p:nvPr>
        </p:nvSpPr>
        <p:spPr>
          <a:xfrm>
            <a:off x="720000" y="4825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24"/>
          <p:cNvSpPr txBox="1">
            <a:spLocks noGrp="1"/>
          </p:cNvSpPr>
          <p:nvPr>
            <p:ph type="subTitle" idx="1"/>
          </p:nvPr>
        </p:nvSpPr>
        <p:spPr>
          <a:xfrm>
            <a:off x="720000" y="1393650"/>
            <a:ext cx="3852000" cy="321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79" name="Google Shape;379;p24"/>
          <p:cNvSpPr txBox="1">
            <a:spLocks noGrp="1"/>
          </p:cNvSpPr>
          <p:nvPr>
            <p:ph type="subTitle" idx="2"/>
          </p:nvPr>
        </p:nvSpPr>
        <p:spPr>
          <a:xfrm>
            <a:off x="4572000" y="1393650"/>
            <a:ext cx="3852000" cy="321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178500" y="1304900"/>
            <a:ext cx="2889600" cy="5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1"/>
          </p:nvPr>
        </p:nvSpPr>
        <p:spPr>
          <a:xfrm>
            <a:off x="1178500" y="2835700"/>
            <a:ext cx="2661900" cy="100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 idx="2"/>
          </p:nvPr>
        </p:nvSpPr>
        <p:spPr>
          <a:xfrm>
            <a:off x="5075900" y="1304900"/>
            <a:ext cx="2889600" cy="5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3"/>
          </p:nvPr>
        </p:nvSpPr>
        <p:spPr>
          <a:xfrm>
            <a:off x="5075900" y="2835700"/>
            <a:ext cx="2661900" cy="100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>
            <a:spLocks noGrp="1"/>
          </p:cNvSpPr>
          <p:nvPr>
            <p:ph type="title" hasCustomPrompt="1"/>
          </p:nvPr>
        </p:nvSpPr>
        <p:spPr>
          <a:xfrm>
            <a:off x="713225" y="1023316"/>
            <a:ext cx="7717500" cy="122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9" name="Google Shape;39;p11"/>
          <p:cNvSpPr txBox="1">
            <a:spLocks noGrp="1"/>
          </p:cNvSpPr>
          <p:nvPr>
            <p:ph type="subTitle" idx="1"/>
          </p:nvPr>
        </p:nvSpPr>
        <p:spPr>
          <a:xfrm>
            <a:off x="713225" y="3187175"/>
            <a:ext cx="4980300" cy="9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4179600" y="4193500"/>
            <a:ext cx="784800" cy="78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23;p3"/>
          <p:cNvGrpSpPr/>
          <p:nvPr/>
        </p:nvGrpSpPr>
        <p:grpSpPr>
          <a:xfrm rot="10800000">
            <a:off x="3655538" y="-309562"/>
            <a:ext cx="1137625" cy="1181700"/>
            <a:chOff x="1381450" y="-8700"/>
            <a:chExt cx="1137625" cy="1181700"/>
          </a:xfrm>
        </p:grpSpPr>
        <p:cxnSp>
          <p:nvCxnSpPr>
            <p:cNvPr id="24" name="Google Shape;24;p3"/>
            <p:cNvCxnSpPr/>
            <p:nvPr/>
          </p:nvCxnSpPr>
          <p:spPr>
            <a:xfrm>
              <a:off x="1381450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3"/>
            <p:cNvCxnSpPr/>
            <p:nvPr/>
          </p:nvCxnSpPr>
          <p:spPr>
            <a:xfrm>
              <a:off x="1608975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3"/>
            <p:cNvCxnSpPr/>
            <p:nvPr/>
          </p:nvCxnSpPr>
          <p:spPr>
            <a:xfrm>
              <a:off x="1836500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3"/>
            <p:cNvCxnSpPr/>
            <p:nvPr/>
          </p:nvCxnSpPr>
          <p:spPr>
            <a:xfrm>
              <a:off x="2064025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3"/>
            <p:cNvCxnSpPr/>
            <p:nvPr/>
          </p:nvCxnSpPr>
          <p:spPr>
            <a:xfrm>
              <a:off x="2291550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3"/>
            <p:cNvCxnSpPr/>
            <p:nvPr/>
          </p:nvCxnSpPr>
          <p:spPr>
            <a:xfrm>
              <a:off x="2519075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720000" y="2422800"/>
            <a:ext cx="5899800" cy="1078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>
            <a:off x="720000" y="3571950"/>
            <a:ext cx="2647800" cy="701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title" idx="2" hasCustomPrompt="1"/>
          </p:nvPr>
        </p:nvSpPr>
        <p:spPr>
          <a:xfrm>
            <a:off x="800400" y="916850"/>
            <a:ext cx="918000" cy="98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5"/>
          <p:cNvGrpSpPr/>
          <p:nvPr/>
        </p:nvGrpSpPr>
        <p:grpSpPr>
          <a:xfrm>
            <a:off x="6580263" y="3769600"/>
            <a:ext cx="1137625" cy="1181700"/>
            <a:chOff x="1381450" y="-8700"/>
            <a:chExt cx="1137625" cy="1181700"/>
          </a:xfrm>
        </p:grpSpPr>
        <p:cxnSp>
          <p:nvCxnSpPr>
            <p:cNvPr id="49" name="Google Shape;49;p5"/>
            <p:cNvCxnSpPr/>
            <p:nvPr/>
          </p:nvCxnSpPr>
          <p:spPr>
            <a:xfrm>
              <a:off x="1381450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5"/>
            <p:cNvCxnSpPr/>
            <p:nvPr/>
          </p:nvCxnSpPr>
          <p:spPr>
            <a:xfrm>
              <a:off x="1608975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5"/>
            <p:cNvCxnSpPr/>
            <p:nvPr/>
          </p:nvCxnSpPr>
          <p:spPr>
            <a:xfrm>
              <a:off x="1836500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5"/>
            <p:cNvCxnSpPr/>
            <p:nvPr/>
          </p:nvCxnSpPr>
          <p:spPr>
            <a:xfrm>
              <a:off x="2064025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5"/>
            <p:cNvCxnSpPr/>
            <p:nvPr/>
          </p:nvCxnSpPr>
          <p:spPr>
            <a:xfrm>
              <a:off x="2291550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5"/>
            <p:cNvCxnSpPr/>
            <p:nvPr/>
          </p:nvCxnSpPr>
          <p:spPr>
            <a:xfrm>
              <a:off x="2519075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5" name="Google Shape;55;p5"/>
          <p:cNvSpPr/>
          <p:nvPr/>
        </p:nvSpPr>
        <p:spPr>
          <a:xfrm>
            <a:off x="8229750" y="3691600"/>
            <a:ext cx="1259700" cy="125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5"/>
          <p:cNvSpPr/>
          <p:nvPr/>
        </p:nvSpPr>
        <p:spPr>
          <a:xfrm>
            <a:off x="1320650" y="4951300"/>
            <a:ext cx="312300" cy="312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5"/>
          <p:cNvSpPr/>
          <p:nvPr/>
        </p:nvSpPr>
        <p:spPr>
          <a:xfrm>
            <a:off x="198700" y="1604525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720000" y="366425"/>
            <a:ext cx="7704000" cy="729900"/>
          </a:xfrm>
          <a:prstGeom prst="rect">
            <a:avLst/>
          </a:prstGeom>
          <a:solidFill>
            <a:srgbClr val="58595B">
              <a:alpha val="58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title"/>
          </p:nvPr>
        </p:nvSpPr>
        <p:spPr>
          <a:xfrm>
            <a:off x="720000" y="4825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subTitle" idx="1"/>
          </p:nvPr>
        </p:nvSpPr>
        <p:spPr>
          <a:xfrm>
            <a:off x="720000" y="3308388"/>
            <a:ext cx="18255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jalla One"/>
              <a:buNone/>
              <a:defRPr sz="2000">
                <a:latin typeface="Fjalla One"/>
                <a:ea typeface="Fjalla One"/>
                <a:cs typeface="Fjalla One"/>
                <a:sym typeface="Fjall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jalla One"/>
              <a:buNone/>
              <a:defRPr sz="2000">
                <a:latin typeface="Fjalla One"/>
                <a:ea typeface="Fjalla One"/>
                <a:cs typeface="Fjalla One"/>
                <a:sym typeface="Fjall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jalla One"/>
              <a:buNone/>
              <a:defRPr sz="2000">
                <a:latin typeface="Fjalla One"/>
                <a:ea typeface="Fjalla One"/>
                <a:cs typeface="Fjalla One"/>
                <a:sym typeface="Fjall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jalla One"/>
              <a:buNone/>
              <a:defRPr sz="2000">
                <a:latin typeface="Fjalla One"/>
                <a:ea typeface="Fjalla One"/>
                <a:cs typeface="Fjalla One"/>
                <a:sym typeface="Fjall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jalla One"/>
              <a:buNone/>
              <a:defRPr sz="2000">
                <a:latin typeface="Fjalla One"/>
                <a:ea typeface="Fjalla One"/>
                <a:cs typeface="Fjalla One"/>
                <a:sym typeface="Fjall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jalla One"/>
              <a:buNone/>
              <a:defRPr sz="2000">
                <a:latin typeface="Fjalla One"/>
                <a:ea typeface="Fjalla One"/>
                <a:cs typeface="Fjalla One"/>
                <a:sym typeface="Fjall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jalla One"/>
              <a:buNone/>
              <a:defRPr sz="2000">
                <a:latin typeface="Fjalla One"/>
                <a:ea typeface="Fjalla One"/>
                <a:cs typeface="Fjalla One"/>
                <a:sym typeface="Fjall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jalla One"/>
              <a:buNone/>
              <a:defRPr sz="2000"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subTitle" idx="2"/>
          </p:nvPr>
        </p:nvSpPr>
        <p:spPr>
          <a:xfrm>
            <a:off x="720000" y="3778200"/>
            <a:ext cx="1825500" cy="82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subTitle" idx="3"/>
          </p:nvPr>
        </p:nvSpPr>
        <p:spPr>
          <a:xfrm>
            <a:off x="3183022" y="3308388"/>
            <a:ext cx="18255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jalla One"/>
              <a:buNone/>
              <a:defRPr sz="2000">
                <a:latin typeface="Fjalla One"/>
                <a:ea typeface="Fjalla One"/>
                <a:cs typeface="Fjalla One"/>
                <a:sym typeface="Fjall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jalla One"/>
              <a:buNone/>
              <a:defRPr sz="2000">
                <a:latin typeface="Fjalla One"/>
                <a:ea typeface="Fjalla One"/>
                <a:cs typeface="Fjalla One"/>
                <a:sym typeface="Fjall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jalla One"/>
              <a:buNone/>
              <a:defRPr sz="2000">
                <a:latin typeface="Fjalla One"/>
                <a:ea typeface="Fjalla One"/>
                <a:cs typeface="Fjalla One"/>
                <a:sym typeface="Fjall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jalla One"/>
              <a:buNone/>
              <a:defRPr sz="2000">
                <a:latin typeface="Fjalla One"/>
                <a:ea typeface="Fjalla One"/>
                <a:cs typeface="Fjalla One"/>
                <a:sym typeface="Fjall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jalla One"/>
              <a:buNone/>
              <a:defRPr sz="2000">
                <a:latin typeface="Fjalla One"/>
                <a:ea typeface="Fjalla One"/>
                <a:cs typeface="Fjalla One"/>
                <a:sym typeface="Fjall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jalla One"/>
              <a:buNone/>
              <a:defRPr sz="2000">
                <a:latin typeface="Fjalla One"/>
                <a:ea typeface="Fjalla One"/>
                <a:cs typeface="Fjalla One"/>
                <a:sym typeface="Fjall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jalla One"/>
              <a:buNone/>
              <a:defRPr sz="2000">
                <a:latin typeface="Fjalla One"/>
                <a:ea typeface="Fjalla One"/>
                <a:cs typeface="Fjalla One"/>
                <a:sym typeface="Fjall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jalla One"/>
              <a:buNone/>
              <a:defRPr sz="2000"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ubTitle" idx="4"/>
          </p:nvPr>
        </p:nvSpPr>
        <p:spPr>
          <a:xfrm>
            <a:off x="3183025" y="3778204"/>
            <a:ext cx="1825500" cy="82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>
            <a:off x="720000" y="366425"/>
            <a:ext cx="7704000" cy="729900"/>
          </a:xfrm>
          <a:prstGeom prst="rect">
            <a:avLst/>
          </a:prstGeom>
          <a:solidFill>
            <a:srgbClr val="58595B">
              <a:alpha val="58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title"/>
          </p:nvPr>
        </p:nvSpPr>
        <p:spPr>
          <a:xfrm>
            <a:off x="720000" y="4825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135250" y="1055225"/>
            <a:ext cx="152400" cy="1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" name="Google Shape;68;p6"/>
          <p:cNvGrpSpPr/>
          <p:nvPr/>
        </p:nvGrpSpPr>
        <p:grpSpPr>
          <a:xfrm>
            <a:off x="8006375" y="-699175"/>
            <a:ext cx="1137625" cy="1181700"/>
            <a:chOff x="1381450" y="-8700"/>
            <a:chExt cx="1137625" cy="1181700"/>
          </a:xfrm>
        </p:grpSpPr>
        <p:cxnSp>
          <p:nvCxnSpPr>
            <p:cNvPr id="69" name="Google Shape;69;p6"/>
            <p:cNvCxnSpPr/>
            <p:nvPr/>
          </p:nvCxnSpPr>
          <p:spPr>
            <a:xfrm>
              <a:off x="1381450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6"/>
            <p:cNvCxnSpPr/>
            <p:nvPr/>
          </p:nvCxnSpPr>
          <p:spPr>
            <a:xfrm>
              <a:off x="1608975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6"/>
            <p:cNvCxnSpPr/>
            <p:nvPr/>
          </p:nvCxnSpPr>
          <p:spPr>
            <a:xfrm>
              <a:off x="1836500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6"/>
            <p:cNvCxnSpPr/>
            <p:nvPr/>
          </p:nvCxnSpPr>
          <p:spPr>
            <a:xfrm>
              <a:off x="2064025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6"/>
            <p:cNvCxnSpPr/>
            <p:nvPr/>
          </p:nvCxnSpPr>
          <p:spPr>
            <a:xfrm>
              <a:off x="2291550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6"/>
            <p:cNvCxnSpPr/>
            <p:nvPr/>
          </p:nvCxnSpPr>
          <p:spPr>
            <a:xfrm>
              <a:off x="2519075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5" name="Google Shape;75;p6"/>
          <p:cNvSpPr/>
          <p:nvPr/>
        </p:nvSpPr>
        <p:spPr>
          <a:xfrm>
            <a:off x="8047275" y="4806250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6"/>
          <p:cNvSpPr/>
          <p:nvPr/>
        </p:nvSpPr>
        <p:spPr>
          <a:xfrm>
            <a:off x="-147900" y="3970875"/>
            <a:ext cx="362400" cy="36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13"/>
          <p:cNvGrpSpPr/>
          <p:nvPr/>
        </p:nvGrpSpPr>
        <p:grpSpPr>
          <a:xfrm rot="5400000">
            <a:off x="-439675" y="-22050"/>
            <a:ext cx="1137625" cy="1181700"/>
            <a:chOff x="1381450" y="-8700"/>
            <a:chExt cx="1137625" cy="1181700"/>
          </a:xfrm>
        </p:grpSpPr>
        <p:cxnSp>
          <p:nvCxnSpPr>
            <p:cNvPr id="160" name="Google Shape;160;p13"/>
            <p:cNvCxnSpPr/>
            <p:nvPr/>
          </p:nvCxnSpPr>
          <p:spPr>
            <a:xfrm>
              <a:off x="1381450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13"/>
            <p:cNvCxnSpPr/>
            <p:nvPr/>
          </p:nvCxnSpPr>
          <p:spPr>
            <a:xfrm>
              <a:off x="1608975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" name="Google Shape;162;p13"/>
            <p:cNvCxnSpPr/>
            <p:nvPr/>
          </p:nvCxnSpPr>
          <p:spPr>
            <a:xfrm>
              <a:off x="1836500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13"/>
            <p:cNvCxnSpPr/>
            <p:nvPr/>
          </p:nvCxnSpPr>
          <p:spPr>
            <a:xfrm>
              <a:off x="2064025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13"/>
            <p:cNvCxnSpPr/>
            <p:nvPr/>
          </p:nvCxnSpPr>
          <p:spPr>
            <a:xfrm>
              <a:off x="2291550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3"/>
            <p:cNvCxnSpPr/>
            <p:nvPr/>
          </p:nvCxnSpPr>
          <p:spPr>
            <a:xfrm>
              <a:off x="2519075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66" name="Google Shape;166;p13"/>
          <p:cNvSpPr/>
          <p:nvPr/>
        </p:nvSpPr>
        <p:spPr>
          <a:xfrm>
            <a:off x="8857625" y="2259450"/>
            <a:ext cx="376500" cy="376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3"/>
          <p:cNvSpPr/>
          <p:nvPr/>
        </p:nvSpPr>
        <p:spPr>
          <a:xfrm>
            <a:off x="219075" y="2855425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3"/>
          <p:cNvSpPr/>
          <p:nvPr/>
        </p:nvSpPr>
        <p:spPr>
          <a:xfrm>
            <a:off x="4497900" y="4935350"/>
            <a:ext cx="148200" cy="14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3"/>
          <p:cNvSpPr/>
          <p:nvPr/>
        </p:nvSpPr>
        <p:spPr>
          <a:xfrm>
            <a:off x="720000" y="366425"/>
            <a:ext cx="7704000" cy="729900"/>
          </a:xfrm>
          <a:prstGeom prst="rect">
            <a:avLst/>
          </a:prstGeom>
          <a:solidFill>
            <a:srgbClr val="58595B">
              <a:alpha val="58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1"/>
          </p:nvPr>
        </p:nvSpPr>
        <p:spPr>
          <a:xfrm>
            <a:off x="1792900" y="3554400"/>
            <a:ext cx="2390100" cy="33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2"/>
          </p:nvPr>
        </p:nvSpPr>
        <p:spPr>
          <a:xfrm>
            <a:off x="1792911" y="3885600"/>
            <a:ext cx="2390100" cy="717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title"/>
          </p:nvPr>
        </p:nvSpPr>
        <p:spPr>
          <a:xfrm>
            <a:off x="720000" y="4825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3"/>
          </p:nvPr>
        </p:nvSpPr>
        <p:spPr>
          <a:xfrm>
            <a:off x="6033900" y="3554400"/>
            <a:ext cx="2390100" cy="33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4"/>
          </p:nvPr>
        </p:nvSpPr>
        <p:spPr>
          <a:xfrm>
            <a:off x="6033911" y="3885600"/>
            <a:ext cx="2390100" cy="717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title" idx="5" hasCustomPrompt="1"/>
          </p:nvPr>
        </p:nvSpPr>
        <p:spPr>
          <a:xfrm>
            <a:off x="779250" y="3650700"/>
            <a:ext cx="715500" cy="717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6" name="Google Shape;176;p13"/>
          <p:cNvSpPr txBox="1">
            <a:spLocks noGrp="1"/>
          </p:cNvSpPr>
          <p:nvPr>
            <p:ph type="title" idx="6" hasCustomPrompt="1"/>
          </p:nvPr>
        </p:nvSpPr>
        <p:spPr>
          <a:xfrm>
            <a:off x="5020350" y="3650700"/>
            <a:ext cx="715500" cy="717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7" name="Google Shape;177;p13"/>
          <p:cNvSpPr txBox="1">
            <a:spLocks noGrp="1"/>
          </p:cNvSpPr>
          <p:nvPr>
            <p:ph type="subTitle" idx="7"/>
          </p:nvPr>
        </p:nvSpPr>
        <p:spPr>
          <a:xfrm>
            <a:off x="1792900" y="1763725"/>
            <a:ext cx="2390100" cy="33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subTitle" idx="8"/>
          </p:nvPr>
        </p:nvSpPr>
        <p:spPr>
          <a:xfrm>
            <a:off x="1792911" y="2094950"/>
            <a:ext cx="2390100" cy="717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subTitle" idx="9"/>
          </p:nvPr>
        </p:nvSpPr>
        <p:spPr>
          <a:xfrm>
            <a:off x="6033900" y="1763750"/>
            <a:ext cx="2390100" cy="33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subTitle" idx="13"/>
          </p:nvPr>
        </p:nvSpPr>
        <p:spPr>
          <a:xfrm>
            <a:off x="6033911" y="2094950"/>
            <a:ext cx="2390100" cy="717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title" idx="14" hasCustomPrompt="1"/>
          </p:nvPr>
        </p:nvSpPr>
        <p:spPr>
          <a:xfrm>
            <a:off x="779250" y="1860050"/>
            <a:ext cx="715500" cy="717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2" name="Google Shape;182;p13"/>
          <p:cNvSpPr txBox="1">
            <a:spLocks noGrp="1"/>
          </p:cNvSpPr>
          <p:nvPr>
            <p:ph type="title" idx="15" hasCustomPrompt="1"/>
          </p:nvPr>
        </p:nvSpPr>
        <p:spPr>
          <a:xfrm>
            <a:off x="5020350" y="1860050"/>
            <a:ext cx="715500" cy="717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"/>
          <p:cNvSpPr/>
          <p:nvPr/>
        </p:nvSpPr>
        <p:spPr>
          <a:xfrm>
            <a:off x="6457350" y="3656100"/>
            <a:ext cx="1259700" cy="125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7" name="Google Shape;217;p16"/>
          <p:cNvGrpSpPr/>
          <p:nvPr/>
        </p:nvGrpSpPr>
        <p:grpSpPr>
          <a:xfrm>
            <a:off x="407200" y="3961800"/>
            <a:ext cx="1137625" cy="1181700"/>
            <a:chOff x="1381450" y="-8700"/>
            <a:chExt cx="1137625" cy="1181700"/>
          </a:xfrm>
        </p:grpSpPr>
        <p:cxnSp>
          <p:nvCxnSpPr>
            <p:cNvPr id="218" name="Google Shape;218;p16"/>
            <p:cNvCxnSpPr/>
            <p:nvPr/>
          </p:nvCxnSpPr>
          <p:spPr>
            <a:xfrm>
              <a:off x="1381450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16"/>
            <p:cNvCxnSpPr/>
            <p:nvPr/>
          </p:nvCxnSpPr>
          <p:spPr>
            <a:xfrm>
              <a:off x="1608975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16"/>
            <p:cNvCxnSpPr/>
            <p:nvPr/>
          </p:nvCxnSpPr>
          <p:spPr>
            <a:xfrm>
              <a:off x="1836500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16"/>
            <p:cNvCxnSpPr/>
            <p:nvPr/>
          </p:nvCxnSpPr>
          <p:spPr>
            <a:xfrm>
              <a:off x="2064025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16"/>
            <p:cNvCxnSpPr/>
            <p:nvPr/>
          </p:nvCxnSpPr>
          <p:spPr>
            <a:xfrm>
              <a:off x="2291550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16"/>
            <p:cNvCxnSpPr/>
            <p:nvPr/>
          </p:nvCxnSpPr>
          <p:spPr>
            <a:xfrm>
              <a:off x="2519075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4" name="Google Shape;224;p16"/>
          <p:cNvSpPr/>
          <p:nvPr/>
        </p:nvSpPr>
        <p:spPr>
          <a:xfrm>
            <a:off x="8424000" y="1026150"/>
            <a:ext cx="312300" cy="312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6"/>
          <p:cNvSpPr/>
          <p:nvPr/>
        </p:nvSpPr>
        <p:spPr>
          <a:xfrm>
            <a:off x="407200" y="791550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6"/>
          <p:cNvSpPr txBox="1">
            <a:spLocks noGrp="1"/>
          </p:cNvSpPr>
          <p:nvPr>
            <p:ph type="title"/>
          </p:nvPr>
        </p:nvSpPr>
        <p:spPr>
          <a:xfrm>
            <a:off x="1933650" y="2325638"/>
            <a:ext cx="52767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Fjalla One"/>
              <a:buNone/>
              <a:defRPr sz="16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Fjalla One"/>
              <a:buNone/>
              <a:defRPr sz="16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Fjalla One"/>
              <a:buNone/>
              <a:defRPr sz="16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Fjalla One"/>
              <a:buNone/>
              <a:defRPr sz="16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Fjalla One"/>
              <a:buNone/>
              <a:defRPr sz="16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Fjalla One"/>
              <a:buNone/>
              <a:defRPr sz="16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Fjalla One"/>
              <a:buNone/>
              <a:defRPr sz="16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Fjalla One"/>
              <a:buNone/>
              <a:defRPr sz="16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sp>
        <p:nvSpPr>
          <p:cNvPr id="227" name="Google Shape;227;p16"/>
          <p:cNvSpPr txBox="1">
            <a:spLocks noGrp="1"/>
          </p:cNvSpPr>
          <p:nvPr>
            <p:ph type="title" idx="2"/>
          </p:nvPr>
        </p:nvSpPr>
        <p:spPr>
          <a:xfrm>
            <a:off x="1933650" y="540000"/>
            <a:ext cx="5276700" cy="128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Didact Gothic"/>
              <a:buNone/>
              <a:defRPr sz="2400">
                <a:solidFill>
                  <a:schemeClr val="l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Didact Gothic"/>
              <a:buNone/>
              <a:defRPr sz="2400">
                <a:solidFill>
                  <a:schemeClr val="l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Didact Gothic"/>
              <a:buNone/>
              <a:defRPr sz="2400">
                <a:solidFill>
                  <a:schemeClr val="l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Didact Gothic"/>
              <a:buNone/>
              <a:defRPr sz="2400">
                <a:solidFill>
                  <a:schemeClr val="l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Didact Gothic"/>
              <a:buNone/>
              <a:defRPr sz="2400">
                <a:solidFill>
                  <a:schemeClr val="l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Didact Gothic"/>
              <a:buNone/>
              <a:defRPr sz="2400">
                <a:solidFill>
                  <a:schemeClr val="l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Didact Gothic"/>
              <a:buNone/>
              <a:defRPr sz="2400">
                <a:solidFill>
                  <a:schemeClr val="l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Didact Gothic"/>
              <a:buNone/>
              <a:defRPr sz="2400">
                <a:solidFill>
                  <a:schemeClr val="l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Didact Gothic"/>
              <a:buNone/>
              <a:defRPr sz="2400">
                <a:solidFill>
                  <a:schemeClr val="l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4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Google Shape;275;p19"/>
          <p:cNvGrpSpPr/>
          <p:nvPr/>
        </p:nvGrpSpPr>
        <p:grpSpPr>
          <a:xfrm>
            <a:off x="720000" y="-328925"/>
            <a:ext cx="1137625" cy="1181700"/>
            <a:chOff x="1381450" y="-8700"/>
            <a:chExt cx="1137625" cy="1181700"/>
          </a:xfrm>
        </p:grpSpPr>
        <p:cxnSp>
          <p:nvCxnSpPr>
            <p:cNvPr id="276" name="Google Shape;276;p19"/>
            <p:cNvCxnSpPr/>
            <p:nvPr/>
          </p:nvCxnSpPr>
          <p:spPr>
            <a:xfrm>
              <a:off x="1381450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19"/>
            <p:cNvCxnSpPr/>
            <p:nvPr/>
          </p:nvCxnSpPr>
          <p:spPr>
            <a:xfrm>
              <a:off x="1608975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19"/>
            <p:cNvCxnSpPr/>
            <p:nvPr/>
          </p:nvCxnSpPr>
          <p:spPr>
            <a:xfrm>
              <a:off x="1836500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19"/>
            <p:cNvCxnSpPr/>
            <p:nvPr/>
          </p:nvCxnSpPr>
          <p:spPr>
            <a:xfrm>
              <a:off x="2064025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19"/>
            <p:cNvCxnSpPr/>
            <p:nvPr/>
          </p:nvCxnSpPr>
          <p:spPr>
            <a:xfrm>
              <a:off x="2291550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19"/>
            <p:cNvCxnSpPr/>
            <p:nvPr/>
          </p:nvCxnSpPr>
          <p:spPr>
            <a:xfrm>
              <a:off x="2519075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2" name="Google Shape;282;p19"/>
          <p:cNvSpPr/>
          <p:nvPr/>
        </p:nvSpPr>
        <p:spPr>
          <a:xfrm>
            <a:off x="2015700" y="4603500"/>
            <a:ext cx="312300" cy="312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9"/>
          <p:cNvSpPr/>
          <p:nvPr/>
        </p:nvSpPr>
        <p:spPr>
          <a:xfrm>
            <a:off x="7499950" y="305400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4" name="Google Shape;284;p19"/>
          <p:cNvGrpSpPr/>
          <p:nvPr/>
        </p:nvGrpSpPr>
        <p:grpSpPr>
          <a:xfrm>
            <a:off x="7286375" y="4238550"/>
            <a:ext cx="1137625" cy="1181700"/>
            <a:chOff x="1381450" y="-8700"/>
            <a:chExt cx="1137625" cy="1181700"/>
          </a:xfrm>
        </p:grpSpPr>
        <p:cxnSp>
          <p:nvCxnSpPr>
            <p:cNvPr id="285" name="Google Shape;285;p19"/>
            <p:cNvCxnSpPr/>
            <p:nvPr/>
          </p:nvCxnSpPr>
          <p:spPr>
            <a:xfrm>
              <a:off x="1381450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19"/>
            <p:cNvCxnSpPr/>
            <p:nvPr/>
          </p:nvCxnSpPr>
          <p:spPr>
            <a:xfrm>
              <a:off x="1608975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19"/>
            <p:cNvCxnSpPr/>
            <p:nvPr/>
          </p:nvCxnSpPr>
          <p:spPr>
            <a:xfrm>
              <a:off x="1836500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19"/>
            <p:cNvCxnSpPr/>
            <p:nvPr/>
          </p:nvCxnSpPr>
          <p:spPr>
            <a:xfrm>
              <a:off x="2064025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19"/>
            <p:cNvCxnSpPr/>
            <p:nvPr/>
          </p:nvCxnSpPr>
          <p:spPr>
            <a:xfrm>
              <a:off x="2291550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19"/>
            <p:cNvCxnSpPr/>
            <p:nvPr/>
          </p:nvCxnSpPr>
          <p:spPr>
            <a:xfrm>
              <a:off x="2519075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91" name="Google Shape;291;p19"/>
          <p:cNvSpPr txBox="1">
            <a:spLocks noGrp="1"/>
          </p:cNvSpPr>
          <p:nvPr>
            <p:ph type="subTitle" idx="1"/>
          </p:nvPr>
        </p:nvSpPr>
        <p:spPr>
          <a:xfrm>
            <a:off x="825310" y="3187450"/>
            <a:ext cx="2102700" cy="717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9"/>
          <p:cNvSpPr txBox="1">
            <a:spLocks noGrp="1"/>
          </p:cNvSpPr>
          <p:nvPr>
            <p:ph type="title" hasCustomPrompt="1"/>
          </p:nvPr>
        </p:nvSpPr>
        <p:spPr>
          <a:xfrm>
            <a:off x="825300" y="1392650"/>
            <a:ext cx="2102700" cy="109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9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3" name="Google Shape;293;p19"/>
          <p:cNvSpPr txBox="1">
            <a:spLocks noGrp="1"/>
          </p:cNvSpPr>
          <p:nvPr>
            <p:ph type="subTitle" idx="2"/>
          </p:nvPr>
        </p:nvSpPr>
        <p:spPr>
          <a:xfrm>
            <a:off x="3520660" y="3187450"/>
            <a:ext cx="2102700" cy="717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9"/>
          <p:cNvSpPr txBox="1">
            <a:spLocks noGrp="1"/>
          </p:cNvSpPr>
          <p:nvPr>
            <p:ph type="title" idx="3" hasCustomPrompt="1"/>
          </p:nvPr>
        </p:nvSpPr>
        <p:spPr>
          <a:xfrm>
            <a:off x="3520650" y="1392650"/>
            <a:ext cx="2102700" cy="109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9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5" name="Google Shape;295;p19"/>
          <p:cNvSpPr txBox="1">
            <a:spLocks noGrp="1"/>
          </p:cNvSpPr>
          <p:nvPr>
            <p:ph type="subTitle" idx="4"/>
          </p:nvPr>
        </p:nvSpPr>
        <p:spPr>
          <a:xfrm>
            <a:off x="6216010" y="3187450"/>
            <a:ext cx="2102700" cy="717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19"/>
          <p:cNvSpPr txBox="1">
            <a:spLocks noGrp="1"/>
          </p:cNvSpPr>
          <p:nvPr>
            <p:ph type="title" idx="5" hasCustomPrompt="1"/>
          </p:nvPr>
        </p:nvSpPr>
        <p:spPr>
          <a:xfrm>
            <a:off x="6216000" y="1392650"/>
            <a:ext cx="2102700" cy="109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9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7" name="Google Shape;297;p19"/>
          <p:cNvSpPr txBox="1">
            <a:spLocks noGrp="1"/>
          </p:cNvSpPr>
          <p:nvPr>
            <p:ph type="subTitle" idx="6"/>
          </p:nvPr>
        </p:nvSpPr>
        <p:spPr>
          <a:xfrm>
            <a:off x="825300" y="2737325"/>
            <a:ext cx="2102700" cy="45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sp>
        <p:nvSpPr>
          <p:cNvPr id="298" name="Google Shape;298;p19"/>
          <p:cNvSpPr txBox="1">
            <a:spLocks noGrp="1"/>
          </p:cNvSpPr>
          <p:nvPr>
            <p:ph type="subTitle" idx="7"/>
          </p:nvPr>
        </p:nvSpPr>
        <p:spPr>
          <a:xfrm>
            <a:off x="3520650" y="2737325"/>
            <a:ext cx="2102700" cy="45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sp>
        <p:nvSpPr>
          <p:cNvPr id="299" name="Google Shape;299;p19"/>
          <p:cNvSpPr txBox="1">
            <a:spLocks noGrp="1"/>
          </p:cNvSpPr>
          <p:nvPr>
            <p:ph type="subTitle" idx="8"/>
          </p:nvPr>
        </p:nvSpPr>
        <p:spPr>
          <a:xfrm>
            <a:off x="6216000" y="2737325"/>
            <a:ext cx="2102700" cy="45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5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0"/>
          <p:cNvSpPr/>
          <p:nvPr/>
        </p:nvSpPr>
        <p:spPr>
          <a:xfrm>
            <a:off x="2015700" y="4603500"/>
            <a:ext cx="312300" cy="312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0"/>
          <p:cNvSpPr/>
          <p:nvPr/>
        </p:nvSpPr>
        <p:spPr>
          <a:xfrm>
            <a:off x="8794525" y="1582600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3" name="Google Shape;303;p20"/>
          <p:cNvGrpSpPr/>
          <p:nvPr/>
        </p:nvGrpSpPr>
        <p:grpSpPr>
          <a:xfrm>
            <a:off x="7286375" y="4759850"/>
            <a:ext cx="1137625" cy="1181700"/>
            <a:chOff x="1381450" y="-8700"/>
            <a:chExt cx="1137625" cy="1181700"/>
          </a:xfrm>
        </p:grpSpPr>
        <p:cxnSp>
          <p:nvCxnSpPr>
            <p:cNvPr id="304" name="Google Shape;304;p20"/>
            <p:cNvCxnSpPr/>
            <p:nvPr/>
          </p:nvCxnSpPr>
          <p:spPr>
            <a:xfrm>
              <a:off x="1381450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5" name="Google Shape;305;p20"/>
            <p:cNvCxnSpPr/>
            <p:nvPr/>
          </p:nvCxnSpPr>
          <p:spPr>
            <a:xfrm>
              <a:off x="1608975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20"/>
            <p:cNvCxnSpPr/>
            <p:nvPr/>
          </p:nvCxnSpPr>
          <p:spPr>
            <a:xfrm>
              <a:off x="1836500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7" name="Google Shape;307;p20"/>
            <p:cNvCxnSpPr/>
            <p:nvPr/>
          </p:nvCxnSpPr>
          <p:spPr>
            <a:xfrm>
              <a:off x="2064025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20"/>
            <p:cNvCxnSpPr/>
            <p:nvPr/>
          </p:nvCxnSpPr>
          <p:spPr>
            <a:xfrm>
              <a:off x="2291550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20"/>
            <p:cNvCxnSpPr/>
            <p:nvPr/>
          </p:nvCxnSpPr>
          <p:spPr>
            <a:xfrm>
              <a:off x="2519075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0" name="Google Shape;310;p20"/>
          <p:cNvSpPr/>
          <p:nvPr/>
        </p:nvSpPr>
        <p:spPr>
          <a:xfrm>
            <a:off x="219125" y="1964875"/>
            <a:ext cx="189300" cy="18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0"/>
          <p:cNvSpPr/>
          <p:nvPr/>
        </p:nvSpPr>
        <p:spPr>
          <a:xfrm>
            <a:off x="720000" y="366425"/>
            <a:ext cx="7704000" cy="729900"/>
          </a:xfrm>
          <a:prstGeom prst="rect">
            <a:avLst/>
          </a:prstGeom>
          <a:solidFill>
            <a:srgbClr val="58595B">
              <a:alpha val="58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0"/>
          <p:cNvSpPr txBox="1">
            <a:spLocks noGrp="1"/>
          </p:cNvSpPr>
          <p:nvPr>
            <p:ph type="title"/>
          </p:nvPr>
        </p:nvSpPr>
        <p:spPr>
          <a:xfrm>
            <a:off x="720000" y="4825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20"/>
          <p:cNvSpPr txBox="1">
            <a:spLocks noGrp="1"/>
          </p:cNvSpPr>
          <p:nvPr>
            <p:ph type="subTitle" idx="1"/>
          </p:nvPr>
        </p:nvSpPr>
        <p:spPr>
          <a:xfrm>
            <a:off x="720010" y="3500225"/>
            <a:ext cx="2102700" cy="717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20"/>
          <p:cNvSpPr txBox="1">
            <a:spLocks noGrp="1"/>
          </p:cNvSpPr>
          <p:nvPr>
            <p:ph type="subTitle" idx="2"/>
          </p:nvPr>
        </p:nvSpPr>
        <p:spPr>
          <a:xfrm>
            <a:off x="3520660" y="3500225"/>
            <a:ext cx="2102700" cy="717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20"/>
          <p:cNvSpPr txBox="1">
            <a:spLocks noGrp="1"/>
          </p:cNvSpPr>
          <p:nvPr>
            <p:ph type="subTitle" idx="3"/>
          </p:nvPr>
        </p:nvSpPr>
        <p:spPr>
          <a:xfrm>
            <a:off x="6321310" y="3500225"/>
            <a:ext cx="2102700" cy="717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20"/>
          <p:cNvSpPr txBox="1">
            <a:spLocks noGrp="1"/>
          </p:cNvSpPr>
          <p:nvPr>
            <p:ph type="subTitle" idx="4"/>
          </p:nvPr>
        </p:nvSpPr>
        <p:spPr>
          <a:xfrm>
            <a:off x="720000" y="3050100"/>
            <a:ext cx="2102700" cy="45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sp>
        <p:nvSpPr>
          <p:cNvPr id="317" name="Google Shape;317;p20"/>
          <p:cNvSpPr txBox="1">
            <a:spLocks noGrp="1"/>
          </p:cNvSpPr>
          <p:nvPr>
            <p:ph type="subTitle" idx="5"/>
          </p:nvPr>
        </p:nvSpPr>
        <p:spPr>
          <a:xfrm>
            <a:off x="3520650" y="3050100"/>
            <a:ext cx="2102700" cy="45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sp>
        <p:nvSpPr>
          <p:cNvPr id="318" name="Google Shape;318;p20"/>
          <p:cNvSpPr txBox="1">
            <a:spLocks noGrp="1"/>
          </p:cNvSpPr>
          <p:nvPr>
            <p:ph type="subTitle" idx="6"/>
          </p:nvPr>
        </p:nvSpPr>
        <p:spPr>
          <a:xfrm>
            <a:off x="6321300" y="3050100"/>
            <a:ext cx="2102700" cy="45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Fjalla One"/>
              <a:buNone/>
              <a:defRPr sz="200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825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jalla One"/>
              <a:buNone/>
              <a:defRPr sz="36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●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○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■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●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○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■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●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○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Didact Gothic"/>
              <a:buChar char="■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8" r:id="rId5"/>
    <p:sldLayoutId id="2147483659" r:id="rId6"/>
    <p:sldLayoutId id="2147483662" r:id="rId7"/>
    <p:sldLayoutId id="2147483665" r:id="rId8"/>
    <p:sldLayoutId id="2147483666" r:id="rId9"/>
    <p:sldLayoutId id="2147483670" r:id="rId10"/>
    <p:sldLayoutId id="2147483673" r:id="rId11"/>
    <p:sldLayoutId id="214748367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microsoft.com/office/2007/relationships/hdphoto" Target="../media/hdphoto3.wdp"/><Relationship Id="rId10" Type="http://schemas.openxmlformats.org/officeDocument/2006/relationships/image" Target="../media/image8.jpeg"/><Relationship Id="rId4" Type="http://schemas.openxmlformats.org/officeDocument/2006/relationships/image" Target="../media/image18.png"/><Relationship Id="rId9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7"/>
          <p:cNvSpPr/>
          <p:nvPr/>
        </p:nvSpPr>
        <p:spPr>
          <a:xfrm>
            <a:off x="0" y="1238250"/>
            <a:ext cx="5674800" cy="2059800"/>
          </a:xfrm>
          <a:prstGeom prst="rect">
            <a:avLst/>
          </a:prstGeom>
          <a:solidFill>
            <a:srgbClr val="58595B">
              <a:alpha val="58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24D1E"/>
              </a:solidFill>
            </a:endParaRPr>
          </a:p>
        </p:txBody>
      </p:sp>
      <p:sp>
        <p:nvSpPr>
          <p:cNvPr id="390" name="Google Shape;390;p27"/>
          <p:cNvSpPr txBox="1">
            <a:spLocks noGrp="1"/>
          </p:cNvSpPr>
          <p:nvPr>
            <p:ph type="ctrTitle"/>
          </p:nvPr>
        </p:nvSpPr>
        <p:spPr>
          <a:xfrm>
            <a:off x="-157200" y="1320600"/>
            <a:ext cx="4694100" cy="189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900" b="1" dirty="0">
                <a:latin typeface="Arial Nova" panose="020B0504020202020204" pitchFamily="34" charset="0"/>
              </a:rPr>
              <a:t>3BE-STAV, s. r. o. </a:t>
            </a:r>
            <a:endParaRPr sz="3900" b="1" dirty="0">
              <a:latin typeface="Arial Nova" panose="020B0504020202020204" pitchFamily="34" charset="0"/>
            </a:endParaRPr>
          </a:p>
        </p:txBody>
      </p:sp>
      <p:sp>
        <p:nvSpPr>
          <p:cNvPr id="391" name="Google Shape;391;p27"/>
          <p:cNvSpPr txBox="1">
            <a:spLocks noGrp="1"/>
          </p:cNvSpPr>
          <p:nvPr>
            <p:ph type="subTitle" idx="1"/>
          </p:nvPr>
        </p:nvSpPr>
        <p:spPr>
          <a:xfrm>
            <a:off x="120027" y="2497526"/>
            <a:ext cx="3251486" cy="60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CVIČNÁ FIRMA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08" r="4553"/>
          <a:stretch/>
        </p:blipFill>
        <p:spPr>
          <a:xfrm>
            <a:off x="5261955" y="955792"/>
            <a:ext cx="3507971" cy="2853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0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77F445AC-88D4-C34A-B3EE-6CE5AE2AD3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4631" y="2475458"/>
            <a:ext cx="3819017" cy="266804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3" name="Google Shape;4613;p55"/>
          <p:cNvSpPr txBox="1">
            <a:spLocks noGrp="1"/>
          </p:cNvSpPr>
          <p:nvPr>
            <p:ph type="title"/>
          </p:nvPr>
        </p:nvSpPr>
        <p:spPr>
          <a:xfrm>
            <a:off x="590345" y="461584"/>
            <a:ext cx="796331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400" b="1" dirty="0">
                <a:latin typeface="Arial Nova" panose="020B0504020202020204" pitchFamily="34" charset="0"/>
              </a:rPr>
              <a:t>OBCHODNÉ PODMIENKY</a:t>
            </a:r>
            <a:endParaRPr sz="3400" b="1" dirty="0">
              <a:latin typeface="Arial Nova" panose="020B0504020202020204" pitchFamily="34" charset="0"/>
            </a:endParaRPr>
          </a:p>
        </p:txBody>
      </p:sp>
      <p:sp>
        <p:nvSpPr>
          <p:cNvPr id="7" name="Google Shape;202;p38"/>
          <p:cNvSpPr txBox="1">
            <a:spLocks noGrp="1"/>
          </p:cNvSpPr>
          <p:nvPr>
            <p:ph type="subTitle" idx="1"/>
          </p:nvPr>
        </p:nvSpPr>
        <p:spPr>
          <a:xfrm>
            <a:off x="644893" y="1298414"/>
            <a:ext cx="7665464" cy="31572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  <a:buNone/>
            </a:pPr>
            <a:r>
              <a:rPr lang="en-US" sz="2400" b="1" dirty="0">
                <a:solidFill>
                  <a:schemeClr val="accent5">
                    <a:lumMod val="65000"/>
                    <a:lumOff val="35000"/>
                  </a:schemeClr>
                </a:solidFill>
                <a:latin typeface="Arial Nova" charset="0"/>
              </a:rPr>
              <a:t>OBJEDN</a:t>
            </a:r>
            <a:r>
              <a:rPr lang="sk-SK" sz="2400" b="1" dirty="0">
                <a:solidFill>
                  <a:schemeClr val="accent5">
                    <a:lumMod val="65000"/>
                    <a:lumOff val="35000"/>
                  </a:schemeClr>
                </a:solidFill>
                <a:latin typeface="Arial Nova" charset="0"/>
              </a:rPr>
              <a:t>ANIE</a:t>
            </a:r>
            <a:r>
              <a:rPr lang="en-US" sz="2400" b="1" dirty="0">
                <a:solidFill>
                  <a:schemeClr val="accent5">
                    <a:lumMod val="65000"/>
                    <a:lumOff val="35000"/>
                  </a:schemeClr>
                </a:solidFill>
                <a:latin typeface="Arial Nova" charset="0"/>
              </a:rPr>
              <a:t> PROJEKT</a:t>
            </a:r>
            <a:r>
              <a:rPr lang="sk-SK" sz="2400" b="1" dirty="0">
                <a:solidFill>
                  <a:schemeClr val="accent5">
                    <a:lumMod val="65000"/>
                    <a:lumOff val="35000"/>
                  </a:schemeClr>
                </a:solidFill>
                <a:latin typeface="Arial Nova" charset="0"/>
              </a:rPr>
              <a:t>U</a:t>
            </a:r>
          </a:p>
          <a:p>
            <a:pPr marL="0" lvl="0" indent="0">
              <a:buSzPts val="1100"/>
            </a:pPr>
            <a:endParaRPr lang="en-US" sz="2400" b="1" dirty="0">
              <a:latin typeface="Abadi" panose="020B0604020104020204" pitchFamily="34" charset="0"/>
            </a:endParaRPr>
          </a:p>
          <a:p>
            <a:pPr marL="0" lvl="0" indent="0">
              <a:buSzPts val="1100"/>
              <a:buNone/>
            </a:pPr>
            <a:endParaRPr lang="sk-SK" sz="2400" b="1" dirty="0">
              <a:latin typeface="Abadi" panose="020B0604020104020204" pitchFamily="34" charset="0"/>
            </a:endParaRPr>
          </a:p>
          <a:p>
            <a:pPr marL="0" lvl="0" indent="0">
              <a:buSzPts val="1100"/>
              <a:buNone/>
            </a:pPr>
            <a:r>
              <a:rPr lang="en-US" sz="2400" b="1" dirty="0">
                <a:solidFill>
                  <a:schemeClr val="accent5">
                    <a:lumMod val="65000"/>
                    <a:lumOff val="35000"/>
                  </a:schemeClr>
                </a:solidFill>
                <a:latin typeface="Arial Nova" charset="0"/>
              </a:rPr>
              <a:t>DODANIE </a:t>
            </a:r>
            <a:endParaRPr lang="sk-SK" sz="2400" b="1" dirty="0">
              <a:solidFill>
                <a:schemeClr val="accent5">
                  <a:lumMod val="65000"/>
                  <a:lumOff val="35000"/>
                </a:schemeClr>
              </a:solidFill>
              <a:latin typeface="Arial Nova" charset="0"/>
            </a:endParaRPr>
          </a:p>
          <a:p>
            <a:pPr marL="0" lvl="0" indent="0">
              <a:buSzPts val="1100"/>
              <a:buNone/>
            </a:pPr>
            <a:endParaRPr lang="en-US" sz="2400" b="1" dirty="0">
              <a:latin typeface="Abadi" panose="020B0604020104020204" pitchFamily="34" charset="0"/>
            </a:endParaRPr>
          </a:p>
          <a:p>
            <a:pPr marL="285750" lvl="0" indent="-285750">
              <a:buSzPts val="1100"/>
              <a:buNone/>
            </a:pPr>
            <a:endParaRPr lang="en-US" sz="1600" dirty="0">
              <a:latin typeface="Abadi MT Condensed Light" panose="020B0306030101010103" pitchFamily="34" charset="77"/>
            </a:endParaRPr>
          </a:p>
          <a:p>
            <a:pPr marL="0" lvl="0" indent="0">
              <a:buSzPts val="1100"/>
              <a:buNone/>
            </a:pPr>
            <a:r>
              <a:rPr lang="en-US" sz="2400" b="1" dirty="0">
                <a:solidFill>
                  <a:schemeClr val="accent5">
                    <a:lumMod val="65000"/>
                    <a:lumOff val="35000"/>
                  </a:schemeClr>
                </a:solidFill>
                <a:latin typeface="Arial Nova" charset="0"/>
              </a:rPr>
              <a:t>PLATBA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3" name="Obdélník 12"/>
          <p:cNvSpPr/>
          <p:nvPr/>
        </p:nvSpPr>
        <p:spPr>
          <a:xfrm>
            <a:off x="680758" y="1782594"/>
            <a:ext cx="68403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355600">
              <a:buClr>
                <a:srgbClr val="D4AF37"/>
              </a:buClr>
              <a:buSzPts val="2000"/>
              <a:buFont typeface="Dancing Script"/>
              <a:buChar char="★"/>
            </a:pPr>
            <a:r>
              <a:rPr lang="sk-SK" sz="1600" dirty="0">
                <a:latin typeface="Times New Roman" pitchFamily="18" charset="0"/>
                <a:ea typeface="Dancing Script"/>
                <a:cs typeface="Times New Roman" pitchFamily="18" charset="0"/>
                <a:sym typeface="Dancing Script"/>
              </a:rPr>
              <a:t>projekt rodinného domu si môžete objednať osobne alebo cez internet na </a:t>
            </a:r>
          </a:p>
          <a:p>
            <a:pPr marL="457200" lvl="0" indent="-355600">
              <a:buClr>
                <a:schemeClr val="accent2"/>
              </a:buClr>
              <a:buSzPts val="2000"/>
            </a:pPr>
            <a:r>
              <a:rPr lang="sk-SK" sz="1600" u="sng" dirty="0">
                <a:latin typeface="Times New Roman" pitchFamily="18" charset="0"/>
                <a:ea typeface="Dancing Script"/>
                <a:cs typeface="Times New Roman" pitchFamily="18" charset="0"/>
                <a:sym typeface="Dancing Script"/>
              </a:rPr>
              <a:t> 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</a:rPr>
              <a:t>https://3be-stav.wixsite.com/my-sit</a:t>
            </a:r>
            <a:r>
              <a:rPr lang="sk-SK" sz="1600" u="sng" dirty="0">
                <a:latin typeface="Times New Roman" pitchFamily="18" charset="0"/>
                <a:cs typeface="Times New Roman" pitchFamily="18" charset="0"/>
              </a:rPr>
              <a:t>e</a:t>
            </a:r>
            <a:endParaRPr lang="sk-SK" sz="1600" u="sng" dirty="0">
              <a:latin typeface="Times New Roman" pitchFamily="18" charset="0"/>
              <a:ea typeface="Dancing Script"/>
              <a:cs typeface="Times New Roman" pitchFamily="18" charset="0"/>
              <a:sym typeface="Dancing Script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689974" y="2860420"/>
            <a:ext cx="41649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355600">
              <a:buClr>
                <a:srgbClr val="D4AF37"/>
              </a:buClr>
              <a:buSzPts val="2000"/>
              <a:buFont typeface="Dancing Script"/>
              <a:buChar char="★"/>
            </a:pPr>
            <a:r>
              <a:rPr lang="sk-SK" sz="1600" dirty="0">
                <a:latin typeface="Times New Roman" pitchFamily="18" charset="0"/>
                <a:ea typeface="Dancing Script"/>
                <a:cs typeface="Times New Roman" pitchFamily="18" charset="0"/>
                <a:sym typeface="Dancing Script"/>
              </a:rPr>
              <a:t>výstavba rodinných domov do 6 mesiacov</a:t>
            </a:r>
          </a:p>
          <a:p>
            <a:pPr marL="457200" lvl="0" indent="-355600">
              <a:buClr>
                <a:srgbClr val="D4AF37"/>
              </a:buClr>
              <a:buSzPts val="2000"/>
              <a:buFont typeface="Dancing Script"/>
              <a:buChar char="★"/>
            </a:pPr>
            <a:r>
              <a:rPr lang="sk-SK" sz="1600" dirty="0">
                <a:latin typeface="Times New Roman" pitchFamily="18" charset="0"/>
                <a:ea typeface="Dancing Script"/>
                <a:cs typeface="Times New Roman" pitchFamily="18" charset="0"/>
                <a:sym typeface="Dancing Script"/>
              </a:rPr>
              <a:t>dodanie stavebného materiálu do 1 týždňa 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680758" y="3871277"/>
            <a:ext cx="34323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355600">
              <a:buClr>
                <a:srgbClr val="D4AF37"/>
              </a:buClr>
              <a:buSzPts val="2000"/>
              <a:buFont typeface="Dancing Script"/>
              <a:buChar char="★"/>
            </a:pPr>
            <a:r>
              <a:rPr lang="sk-SK" sz="1600" dirty="0">
                <a:latin typeface="Times New Roman" pitchFamily="18" charset="0"/>
                <a:ea typeface="Dancing Script"/>
                <a:cs typeface="Times New Roman" pitchFamily="18" charset="0"/>
                <a:sym typeface="Dancing Script"/>
              </a:rPr>
              <a:t>platba prevodom na bankový účet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644893" y="4209831"/>
            <a:ext cx="85540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Každému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zákazníkovi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snažíme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nájsť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vždy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najvhodnejšie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riešenie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ktoré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vyhovuje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jeho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sk-SK" sz="1600" dirty="0" err="1">
                <a:latin typeface="Times New Roman" pitchFamily="18" charset="0"/>
                <a:cs typeface="Times New Roman" pitchFamily="18" charset="0"/>
              </a:rPr>
              <a:t>žiadavkám</a:t>
            </a:r>
            <a:r>
              <a:rPr lang="sk-SK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zabezpečí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kvalitný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výsledok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spoločného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projektu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sk-SK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641,548 Gold Texture Stock Photos, Pictures &amp;amp; Royalty-Free Images - iStock">
            <a:extLst>
              <a:ext uri="{FF2B5EF4-FFF2-40B4-BE49-F238E27FC236}">
                <a16:creationId xmlns:a16="http://schemas.microsoft.com/office/drawing/2014/main" id="{E4DED84D-96F7-4B41-9C50-D11127999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199670" y="-3126243"/>
            <a:ext cx="744658" cy="771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36"/>
          <p:cNvSpPr txBox="1">
            <a:spLocks noGrp="1"/>
          </p:cNvSpPr>
          <p:nvPr>
            <p:ph type="title"/>
          </p:nvPr>
        </p:nvSpPr>
        <p:spPr>
          <a:xfrm>
            <a:off x="720000" y="4825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latin typeface="Arial Nova" panose="020B0504020202020204" pitchFamily="34" charset="0"/>
              </a:rPr>
              <a:t>KONTAKTNÉ INFORMÁCIE </a:t>
            </a:r>
            <a:endParaRPr b="1" dirty="0">
              <a:latin typeface="Arial Nova" panose="020B0504020202020204" pitchFamily="34" charset="0"/>
            </a:endParaRPr>
          </a:p>
        </p:txBody>
      </p:sp>
      <p:sp>
        <p:nvSpPr>
          <p:cNvPr id="3862" name="Google Shape;3862;p36"/>
          <p:cNvSpPr txBox="1"/>
          <p:nvPr/>
        </p:nvSpPr>
        <p:spPr>
          <a:xfrm>
            <a:off x="2756865" y="1856900"/>
            <a:ext cx="3189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rPr>
              <a:t>A.</a:t>
            </a:r>
            <a:endParaRPr sz="2000" dirty="0">
              <a:solidFill>
                <a:schemeClr val="dk1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3863" name="Google Shape;3863;p36"/>
          <p:cNvSpPr txBox="1"/>
          <p:nvPr/>
        </p:nvSpPr>
        <p:spPr>
          <a:xfrm>
            <a:off x="1479665" y="3061075"/>
            <a:ext cx="3189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rPr>
              <a:t>C.</a:t>
            </a:r>
            <a:endParaRPr sz="2000">
              <a:solidFill>
                <a:schemeClr val="dk1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3864" name="Google Shape;3864;p36"/>
          <p:cNvSpPr txBox="1"/>
          <p:nvPr/>
        </p:nvSpPr>
        <p:spPr>
          <a:xfrm>
            <a:off x="2878490" y="2678750"/>
            <a:ext cx="3189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rPr>
              <a:t>B.</a:t>
            </a:r>
            <a:endParaRPr sz="2000">
              <a:solidFill>
                <a:schemeClr val="dk1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pic>
        <p:nvPicPr>
          <p:cNvPr id="2" name="Picture 2" descr="Grey Map of Slovakia with Regions | Free Vector Maps">
            <a:extLst>
              <a:ext uri="{FF2B5EF4-FFF2-40B4-BE49-F238E27FC236}">
                <a16:creationId xmlns:a16="http://schemas.microsoft.com/office/drawing/2014/main" id="{BA6C4B69-00B7-4360-B601-35D33D5DE7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037" y="1212954"/>
            <a:ext cx="4352230" cy="303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74A2EDC3-9412-47F2-A38F-5848A12E5107}"/>
              </a:ext>
            </a:extLst>
          </p:cNvPr>
          <p:cNvSpPr/>
          <p:nvPr/>
        </p:nvSpPr>
        <p:spPr>
          <a:xfrm>
            <a:off x="1488981" y="3240498"/>
            <a:ext cx="100110" cy="91754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855" name="Google Shape;3855;p36"/>
          <p:cNvSpPr txBox="1"/>
          <p:nvPr/>
        </p:nvSpPr>
        <p:spPr>
          <a:xfrm>
            <a:off x="1558639" y="3332866"/>
            <a:ext cx="771150" cy="178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200" dirty="0">
                <a:solidFill>
                  <a:schemeClr val="lt2"/>
                </a:solidFill>
                <a:latin typeface="Fjalla One"/>
                <a:ea typeface="Fjalla One"/>
                <a:cs typeface="Fjalla One"/>
                <a:sym typeface="Fjalla One"/>
              </a:rPr>
              <a:t>NITRA</a:t>
            </a:r>
            <a:endParaRPr sz="1200" dirty="0">
              <a:solidFill>
                <a:schemeClr val="lt2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grpSp>
        <p:nvGrpSpPr>
          <p:cNvPr id="18" name="Skupina 17"/>
          <p:cNvGrpSpPr/>
          <p:nvPr/>
        </p:nvGrpSpPr>
        <p:grpSpPr>
          <a:xfrm>
            <a:off x="5673225" y="1411776"/>
            <a:ext cx="3220257" cy="3181584"/>
            <a:chOff x="5096050" y="1301530"/>
            <a:chExt cx="3220257" cy="3181584"/>
          </a:xfrm>
        </p:grpSpPr>
        <p:sp>
          <p:nvSpPr>
            <p:cNvPr id="3853" name="Google Shape;3853;p36"/>
            <p:cNvSpPr txBox="1"/>
            <p:nvPr/>
          </p:nvSpPr>
          <p:spPr>
            <a:xfrm>
              <a:off x="5167119" y="1301530"/>
              <a:ext cx="2183972" cy="45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-SK" sz="2000" b="1" dirty="0">
                  <a:solidFill>
                    <a:schemeClr val="accent5">
                      <a:lumMod val="65000"/>
                      <a:lumOff val="35000"/>
                    </a:schemeClr>
                  </a:solidFill>
                  <a:latin typeface="Arial Nova" panose="020B0504020202020204" pitchFamily="34" charset="0"/>
                  <a:ea typeface="Fjalla One"/>
                  <a:cs typeface="Fjalla One"/>
                  <a:sym typeface="Fjalla One"/>
                </a:rPr>
                <a:t>NAVŠTÍVTE NÁS:</a:t>
              </a:r>
              <a:r>
                <a:rPr lang="en" sz="2000" b="1" dirty="0">
                  <a:solidFill>
                    <a:schemeClr val="accent5">
                      <a:lumMod val="65000"/>
                      <a:lumOff val="35000"/>
                    </a:schemeClr>
                  </a:solidFill>
                  <a:latin typeface="Arial Nova" panose="020B0504020202020204" pitchFamily="34" charset="0"/>
                  <a:ea typeface="Fjalla One"/>
                  <a:cs typeface="Fjalla One"/>
                  <a:sym typeface="Fjalla One"/>
                </a:rPr>
                <a:t> </a:t>
              </a:r>
              <a:endParaRPr sz="2000" b="1" dirty="0">
                <a:solidFill>
                  <a:schemeClr val="accent5">
                    <a:lumMod val="65000"/>
                    <a:lumOff val="35000"/>
                  </a:schemeClr>
                </a:solidFill>
                <a:latin typeface="Arial Nova" panose="020B0504020202020204" pitchFamily="34" charset="0"/>
                <a:ea typeface="Fjalla One"/>
                <a:cs typeface="Fjalla One"/>
                <a:sym typeface="Fjalla One"/>
              </a:endParaRPr>
            </a:p>
          </p:txBody>
        </p:sp>
        <p:sp>
          <p:nvSpPr>
            <p:cNvPr id="8" name="BlokTextu 7">
              <a:extLst>
                <a:ext uri="{FF2B5EF4-FFF2-40B4-BE49-F238E27FC236}">
                  <a16:creationId xmlns:a16="http://schemas.microsoft.com/office/drawing/2014/main" id="{AEE4D334-E1F6-415F-B976-F6BD4847BBB5}"/>
                </a:ext>
              </a:extLst>
            </p:cNvPr>
            <p:cNvSpPr txBox="1"/>
            <p:nvPr/>
          </p:nvSpPr>
          <p:spPr>
            <a:xfrm>
              <a:off x="5096050" y="1654663"/>
              <a:ext cx="32137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Cintorínska 4, 949 01  Nitra</a:t>
              </a:r>
            </a:p>
          </p:txBody>
        </p:sp>
        <p:sp>
          <p:nvSpPr>
            <p:cNvPr id="7168" name="Google Shape;3853;p36">
              <a:extLst>
                <a:ext uri="{FF2B5EF4-FFF2-40B4-BE49-F238E27FC236}">
                  <a16:creationId xmlns:a16="http://schemas.microsoft.com/office/drawing/2014/main" id="{AE4E109F-F0BD-43D6-9ECA-79B64241DFCF}"/>
                </a:ext>
              </a:extLst>
            </p:cNvPr>
            <p:cNvSpPr txBox="1"/>
            <p:nvPr/>
          </p:nvSpPr>
          <p:spPr>
            <a:xfrm>
              <a:off x="5173603" y="1901052"/>
              <a:ext cx="2149071" cy="45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-SK" sz="2000" b="1" dirty="0">
                  <a:solidFill>
                    <a:schemeClr val="accent5">
                      <a:lumMod val="65000"/>
                      <a:lumOff val="35000"/>
                    </a:schemeClr>
                  </a:solidFill>
                  <a:latin typeface="Arial Nova" panose="020B0504020202020204" pitchFamily="34" charset="0"/>
                  <a:ea typeface="Fjalla One"/>
                  <a:cs typeface="Fjalla One"/>
                  <a:sym typeface="Fjalla One"/>
                </a:rPr>
                <a:t>NAPÍŠTE NÁM:</a:t>
              </a:r>
              <a:r>
                <a:rPr lang="en" sz="2000" b="1" dirty="0">
                  <a:solidFill>
                    <a:schemeClr val="accent5">
                      <a:lumMod val="65000"/>
                      <a:lumOff val="35000"/>
                    </a:schemeClr>
                  </a:solidFill>
                  <a:latin typeface="Arial Nova" panose="020B0504020202020204" pitchFamily="34" charset="0"/>
                  <a:ea typeface="Fjalla One"/>
                  <a:cs typeface="Fjalla One"/>
                  <a:sym typeface="Fjalla One"/>
                </a:rPr>
                <a:t> </a:t>
              </a:r>
              <a:endParaRPr sz="2000" b="1" dirty="0">
                <a:solidFill>
                  <a:schemeClr val="accent5">
                    <a:lumMod val="65000"/>
                    <a:lumOff val="35000"/>
                  </a:schemeClr>
                </a:solidFill>
                <a:latin typeface="Arial Nova" panose="020B0504020202020204" pitchFamily="34" charset="0"/>
                <a:ea typeface="Fjalla One"/>
                <a:cs typeface="Fjalla One"/>
                <a:sym typeface="Fjalla One"/>
              </a:endParaRPr>
            </a:p>
          </p:txBody>
        </p:sp>
        <p:sp>
          <p:nvSpPr>
            <p:cNvPr id="7169" name="BlokTextu 7168">
              <a:extLst>
                <a:ext uri="{FF2B5EF4-FFF2-40B4-BE49-F238E27FC236}">
                  <a16:creationId xmlns:a16="http://schemas.microsoft.com/office/drawing/2014/main" id="{456BE7B7-F189-4696-80D0-4E82687D8997}"/>
                </a:ext>
              </a:extLst>
            </p:cNvPr>
            <p:cNvSpPr txBox="1"/>
            <p:nvPr/>
          </p:nvSpPr>
          <p:spPr>
            <a:xfrm>
              <a:off x="5102540" y="2257040"/>
              <a:ext cx="32137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3bestav@gmail.com </a:t>
              </a:r>
            </a:p>
          </p:txBody>
        </p:sp>
        <p:sp>
          <p:nvSpPr>
            <p:cNvPr id="7170" name="Google Shape;3853;p36">
              <a:extLst>
                <a:ext uri="{FF2B5EF4-FFF2-40B4-BE49-F238E27FC236}">
                  <a16:creationId xmlns:a16="http://schemas.microsoft.com/office/drawing/2014/main" id="{F51055BC-3DDD-4335-A8C4-8E07ADAE0660}"/>
                </a:ext>
              </a:extLst>
            </p:cNvPr>
            <p:cNvSpPr txBox="1"/>
            <p:nvPr/>
          </p:nvSpPr>
          <p:spPr>
            <a:xfrm>
              <a:off x="5173603" y="2566958"/>
              <a:ext cx="2602781" cy="45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-SK" sz="2000" b="1" dirty="0">
                  <a:solidFill>
                    <a:schemeClr val="accent5">
                      <a:lumMod val="65000"/>
                      <a:lumOff val="35000"/>
                    </a:schemeClr>
                  </a:solidFill>
                  <a:latin typeface="Arial Nova" panose="020B0504020202020204" pitchFamily="34" charset="0"/>
                  <a:ea typeface="Fjalla One"/>
                  <a:cs typeface="Fjalla One"/>
                  <a:sym typeface="Fjalla One"/>
                </a:rPr>
                <a:t>WEBOVÁ STRÁNKA:</a:t>
              </a:r>
              <a:r>
                <a:rPr lang="en" sz="2000" b="1" dirty="0">
                  <a:solidFill>
                    <a:schemeClr val="accent5">
                      <a:lumMod val="65000"/>
                      <a:lumOff val="35000"/>
                    </a:schemeClr>
                  </a:solidFill>
                  <a:latin typeface="Arial Nova" panose="020B0504020202020204" pitchFamily="34" charset="0"/>
                  <a:ea typeface="Fjalla One"/>
                  <a:cs typeface="Fjalla One"/>
                  <a:sym typeface="Fjalla One"/>
                </a:rPr>
                <a:t> </a:t>
              </a:r>
              <a:endParaRPr sz="2000" b="1" dirty="0">
                <a:solidFill>
                  <a:schemeClr val="accent5">
                    <a:lumMod val="65000"/>
                    <a:lumOff val="35000"/>
                  </a:schemeClr>
                </a:solidFill>
                <a:latin typeface="Arial Nova" panose="020B0504020202020204" pitchFamily="34" charset="0"/>
                <a:ea typeface="Fjalla One"/>
                <a:cs typeface="Fjalla One"/>
                <a:sym typeface="Fjalla One"/>
              </a:endParaRPr>
            </a:p>
          </p:txBody>
        </p:sp>
        <p:sp>
          <p:nvSpPr>
            <p:cNvPr id="7171" name="BlokTextu 7170">
              <a:extLst>
                <a:ext uri="{FF2B5EF4-FFF2-40B4-BE49-F238E27FC236}">
                  <a16:creationId xmlns:a16="http://schemas.microsoft.com/office/drawing/2014/main" id="{EB3440E7-1E8D-4093-878E-E3A8D3FEA30E}"/>
                </a:ext>
              </a:extLst>
            </p:cNvPr>
            <p:cNvSpPr txBox="1"/>
            <p:nvPr/>
          </p:nvSpPr>
          <p:spPr>
            <a:xfrm>
              <a:off x="5096055" y="2925444"/>
              <a:ext cx="32137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dirty="0">
                  <a:latin typeface="Times New Roman" pitchFamily="18" charset="0"/>
                  <a:ea typeface="Abel"/>
                  <a:cs typeface="Times New Roman" pitchFamily="18" charset="0"/>
                  <a:sym typeface="Abel"/>
                </a:rPr>
                <a:t>https://3be-stav.wixsite.com/my-site</a:t>
              </a:r>
              <a:endParaRPr lang="sk-SK" dirty="0">
                <a:latin typeface="Times New Roman" pitchFamily="18" charset="0"/>
                <a:ea typeface="Abel"/>
                <a:cs typeface="Times New Roman" pitchFamily="18" charset="0"/>
                <a:sym typeface="Abel"/>
              </a:endParaRPr>
            </a:p>
            <a:p>
              <a:pPr lvl="0"/>
              <a:endParaRPr lang="en-US" dirty="0">
                <a:latin typeface="Abadi MT Condensed Light" panose="020B0306030101010103" pitchFamily="34" charset="77"/>
                <a:ea typeface="Abel"/>
                <a:cs typeface="Abel"/>
                <a:sym typeface="Abel"/>
              </a:endParaRPr>
            </a:p>
          </p:txBody>
        </p:sp>
        <p:sp>
          <p:nvSpPr>
            <p:cNvPr id="7172" name="Google Shape;3853;p36">
              <a:extLst>
                <a:ext uri="{FF2B5EF4-FFF2-40B4-BE49-F238E27FC236}">
                  <a16:creationId xmlns:a16="http://schemas.microsoft.com/office/drawing/2014/main" id="{1FA3246F-D62B-41AF-9531-C988DC3E6BAA}"/>
                </a:ext>
              </a:extLst>
            </p:cNvPr>
            <p:cNvSpPr txBox="1"/>
            <p:nvPr/>
          </p:nvSpPr>
          <p:spPr>
            <a:xfrm>
              <a:off x="5180089" y="3836124"/>
              <a:ext cx="2405272" cy="45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-SK" sz="2000" b="1" dirty="0">
                  <a:solidFill>
                    <a:schemeClr val="accent5">
                      <a:lumMod val="65000"/>
                      <a:lumOff val="35000"/>
                    </a:schemeClr>
                  </a:solidFill>
                  <a:latin typeface="Arial Nova" panose="020B0504020202020204" pitchFamily="34" charset="0"/>
                  <a:ea typeface="Fjalla One"/>
                  <a:cs typeface="Fjalla One"/>
                  <a:sym typeface="Fjalla One"/>
                </a:rPr>
                <a:t>OTVÁRACIA DOBA: </a:t>
              </a:r>
              <a:endParaRPr sz="2000" b="1" dirty="0">
                <a:solidFill>
                  <a:schemeClr val="accent5">
                    <a:lumMod val="65000"/>
                    <a:lumOff val="35000"/>
                  </a:schemeClr>
                </a:solidFill>
                <a:latin typeface="Arial Nova" panose="020B0504020202020204" pitchFamily="34" charset="0"/>
                <a:ea typeface="Fjalla One"/>
                <a:cs typeface="Fjalla One"/>
                <a:sym typeface="Fjalla One"/>
              </a:endParaRPr>
            </a:p>
          </p:txBody>
        </p:sp>
        <p:sp>
          <p:nvSpPr>
            <p:cNvPr id="7174" name="BlokTextu 7173">
              <a:extLst>
                <a:ext uri="{FF2B5EF4-FFF2-40B4-BE49-F238E27FC236}">
                  <a16:creationId xmlns:a16="http://schemas.microsoft.com/office/drawing/2014/main" id="{B2898ACE-46D9-4899-B296-85D5BEA3492A}"/>
                </a:ext>
              </a:extLst>
            </p:cNvPr>
            <p:cNvSpPr txBox="1"/>
            <p:nvPr/>
          </p:nvSpPr>
          <p:spPr>
            <a:xfrm>
              <a:off x="5102539" y="4175337"/>
              <a:ext cx="32137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Pondelok - Piatok: 9:00 - 17:00</a:t>
              </a:r>
            </a:p>
          </p:txBody>
        </p:sp>
      </p:grpSp>
      <p:pic>
        <p:nvPicPr>
          <p:cNvPr id="23" name="Google Shape;992;p42"/>
          <p:cNvPicPr preferRelativeResize="0"/>
          <p:nvPr/>
        </p:nvPicPr>
        <p:blipFill>
          <a:blip r:embed="rId4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1569" y="2833991"/>
            <a:ext cx="391017" cy="398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995;p42"/>
          <p:cNvPicPr preferRelativeResize="0"/>
          <p:nvPr/>
        </p:nvPicPr>
        <p:blipFill>
          <a:blip r:embed="rId5" cstate="screen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9821" y="4027250"/>
            <a:ext cx="570590" cy="548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" descr="641,548 Gold Texture Stock Photos, Pictures &amp;amp; Royalty-Free Images - iStock">
            <a:extLst>
              <a:ext uri="{FF2B5EF4-FFF2-40B4-BE49-F238E27FC236}">
                <a16:creationId xmlns:a16="http://schemas.microsoft.com/office/drawing/2014/main" id="{E4DED84D-96F7-4B41-9C50-D11127999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207180" y="-3133754"/>
            <a:ext cx="729637" cy="771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oogle Shape;10689;p94"/>
          <p:cNvGrpSpPr/>
          <p:nvPr/>
        </p:nvGrpSpPr>
        <p:grpSpPr>
          <a:xfrm>
            <a:off x="5245997" y="2237361"/>
            <a:ext cx="376589" cy="287887"/>
            <a:chOff x="-1199300" y="3279244"/>
            <a:chExt cx="293025" cy="206406"/>
          </a:xfrm>
          <a:solidFill>
            <a:schemeClr val="tx2"/>
          </a:solidFill>
        </p:grpSpPr>
        <p:sp>
          <p:nvSpPr>
            <p:cNvPr id="28" name="Google Shape;10690;p94"/>
            <p:cNvSpPr/>
            <p:nvPr/>
          </p:nvSpPr>
          <p:spPr>
            <a:xfrm>
              <a:off x="-1183550" y="3395050"/>
              <a:ext cx="261525" cy="90600"/>
            </a:xfrm>
            <a:custGeom>
              <a:avLst/>
              <a:gdLst/>
              <a:ahLst/>
              <a:cxnLst/>
              <a:rect l="l" t="t" r="r" b="b"/>
              <a:pathLst>
                <a:path w="10461" h="3624" extrusionOk="0">
                  <a:moveTo>
                    <a:pt x="3498" y="0"/>
                  </a:moveTo>
                  <a:lnTo>
                    <a:pt x="1" y="3529"/>
                  </a:lnTo>
                  <a:cubicBezTo>
                    <a:pt x="127" y="3623"/>
                    <a:pt x="284" y="3623"/>
                    <a:pt x="442" y="3623"/>
                  </a:cubicBezTo>
                  <a:lnTo>
                    <a:pt x="10051" y="3623"/>
                  </a:lnTo>
                  <a:cubicBezTo>
                    <a:pt x="10208" y="3623"/>
                    <a:pt x="10366" y="3560"/>
                    <a:pt x="10460" y="3529"/>
                  </a:cubicBezTo>
                  <a:lnTo>
                    <a:pt x="6963" y="0"/>
                  </a:lnTo>
                  <a:lnTo>
                    <a:pt x="5986" y="977"/>
                  </a:lnTo>
                  <a:cubicBezTo>
                    <a:pt x="5797" y="1166"/>
                    <a:pt x="5522" y="1260"/>
                    <a:pt x="5242" y="1260"/>
                  </a:cubicBezTo>
                  <a:cubicBezTo>
                    <a:pt x="4963" y="1260"/>
                    <a:pt x="4679" y="1166"/>
                    <a:pt x="4474" y="977"/>
                  </a:cubicBezTo>
                  <a:lnTo>
                    <a:pt x="34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4AF37"/>
                </a:solidFill>
              </a:endParaRPr>
            </a:p>
          </p:txBody>
        </p:sp>
        <p:sp>
          <p:nvSpPr>
            <p:cNvPr id="29" name="Google Shape;10691;p94"/>
            <p:cNvSpPr/>
            <p:nvPr/>
          </p:nvSpPr>
          <p:spPr>
            <a:xfrm>
              <a:off x="-1184324" y="3279244"/>
              <a:ext cx="261500" cy="129400"/>
            </a:xfrm>
            <a:custGeom>
              <a:avLst/>
              <a:gdLst/>
              <a:ahLst/>
              <a:cxnLst/>
              <a:rect l="l" t="t" r="r" b="b"/>
              <a:pathLst>
                <a:path w="10460" h="5176" extrusionOk="0">
                  <a:moveTo>
                    <a:pt x="410" y="1"/>
                  </a:moveTo>
                  <a:cubicBezTo>
                    <a:pt x="252" y="1"/>
                    <a:pt x="95" y="64"/>
                    <a:pt x="0" y="95"/>
                  </a:cubicBezTo>
                  <a:lnTo>
                    <a:pt x="3781" y="3876"/>
                  </a:lnTo>
                  <a:lnTo>
                    <a:pt x="4978" y="5105"/>
                  </a:lnTo>
                  <a:cubicBezTo>
                    <a:pt x="5041" y="5152"/>
                    <a:pt x="5143" y="5175"/>
                    <a:pt x="5246" y="5175"/>
                  </a:cubicBezTo>
                  <a:cubicBezTo>
                    <a:pt x="5348" y="5175"/>
                    <a:pt x="5450" y="5152"/>
                    <a:pt x="5513" y="5105"/>
                  </a:cubicBezTo>
                  <a:lnTo>
                    <a:pt x="6711" y="3876"/>
                  </a:lnTo>
                  <a:lnTo>
                    <a:pt x="10460" y="95"/>
                  </a:lnTo>
                  <a:cubicBezTo>
                    <a:pt x="10334" y="1"/>
                    <a:pt x="10176" y="1"/>
                    <a:pt x="100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4AF37"/>
                </a:solidFill>
              </a:endParaRPr>
            </a:p>
          </p:txBody>
        </p:sp>
        <p:sp>
          <p:nvSpPr>
            <p:cNvPr id="30" name="Google Shape;10692;p94"/>
            <p:cNvSpPr/>
            <p:nvPr/>
          </p:nvSpPr>
          <p:spPr>
            <a:xfrm>
              <a:off x="-1199300" y="3294225"/>
              <a:ext cx="90600" cy="175650"/>
            </a:xfrm>
            <a:custGeom>
              <a:avLst/>
              <a:gdLst/>
              <a:ahLst/>
              <a:cxnLst/>
              <a:rect l="l" t="t" r="r" b="b"/>
              <a:pathLst>
                <a:path w="3624" h="7026" extrusionOk="0">
                  <a:moveTo>
                    <a:pt x="126" y="0"/>
                  </a:moveTo>
                  <a:cubicBezTo>
                    <a:pt x="32" y="126"/>
                    <a:pt x="0" y="284"/>
                    <a:pt x="0" y="441"/>
                  </a:cubicBezTo>
                  <a:lnTo>
                    <a:pt x="0" y="6585"/>
                  </a:lnTo>
                  <a:cubicBezTo>
                    <a:pt x="0" y="6742"/>
                    <a:pt x="32" y="6900"/>
                    <a:pt x="126" y="7026"/>
                  </a:cubicBezTo>
                  <a:lnTo>
                    <a:pt x="3624" y="3466"/>
                  </a:lnTo>
                  <a:lnTo>
                    <a:pt x="12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4AF37"/>
                </a:solidFill>
              </a:endParaRPr>
            </a:p>
          </p:txBody>
        </p:sp>
        <p:sp>
          <p:nvSpPr>
            <p:cNvPr id="31" name="Google Shape;10693;p94"/>
            <p:cNvSpPr/>
            <p:nvPr/>
          </p:nvSpPr>
          <p:spPr>
            <a:xfrm>
              <a:off x="-996875" y="3294225"/>
              <a:ext cx="90600" cy="177225"/>
            </a:xfrm>
            <a:custGeom>
              <a:avLst/>
              <a:gdLst/>
              <a:ahLst/>
              <a:cxnLst/>
              <a:rect l="l" t="t" r="r" b="b"/>
              <a:pathLst>
                <a:path w="3624" h="7089" extrusionOk="0">
                  <a:moveTo>
                    <a:pt x="3529" y="0"/>
                  </a:moveTo>
                  <a:lnTo>
                    <a:pt x="0" y="3529"/>
                  </a:lnTo>
                  <a:lnTo>
                    <a:pt x="3529" y="7089"/>
                  </a:lnTo>
                  <a:cubicBezTo>
                    <a:pt x="3592" y="6963"/>
                    <a:pt x="3623" y="6805"/>
                    <a:pt x="3623" y="6648"/>
                  </a:cubicBezTo>
                  <a:lnTo>
                    <a:pt x="3623" y="504"/>
                  </a:lnTo>
                  <a:cubicBezTo>
                    <a:pt x="3592" y="284"/>
                    <a:pt x="3560" y="126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4AF37"/>
                </a:solidFill>
              </a:endParaRPr>
            </a:p>
          </p:txBody>
        </p:sp>
      </p:grpSp>
      <p:sp>
        <p:nvSpPr>
          <p:cNvPr id="32" name="Google Shape;7830;p88"/>
          <p:cNvSpPr/>
          <p:nvPr/>
        </p:nvSpPr>
        <p:spPr>
          <a:xfrm>
            <a:off x="5287998" y="1588849"/>
            <a:ext cx="269738" cy="410051"/>
          </a:xfrm>
          <a:custGeom>
            <a:avLst/>
            <a:gdLst/>
            <a:ahLst/>
            <a:cxnLst/>
            <a:rect l="l" t="t" r="r" b="b"/>
            <a:pathLst>
              <a:path w="12426" h="17222" extrusionOk="0">
                <a:moveTo>
                  <a:pt x="6213" y="3388"/>
                </a:moveTo>
                <a:cubicBezTo>
                  <a:pt x="7354" y="3388"/>
                  <a:pt x="8384" y="4074"/>
                  <a:pt x="8821" y="5131"/>
                </a:cubicBezTo>
                <a:cubicBezTo>
                  <a:pt x="9257" y="6185"/>
                  <a:pt x="9016" y="7399"/>
                  <a:pt x="8206" y="8206"/>
                </a:cubicBezTo>
                <a:cubicBezTo>
                  <a:pt x="7666" y="8748"/>
                  <a:pt x="6945" y="9035"/>
                  <a:pt x="6210" y="9035"/>
                </a:cubicBezTo>
                <a:cubicBezTo>
                  <a:pt x="5847" y="9035"/>
                  <a:pt x="5481" y="8965"/>
                  <a:pt x="5132" y="8820"/>
                </a:cubicBezTo>
                <a:cubicBezTo>
                  <a:pt x="4075" y="8383"/>
                  <a:pt x="3388" y="7354"/>
                  <a:pt x="3388" y="6212"/>
                </a:cubicBezTo>
                <a:cubicBezTo>
                  <a:pt x="3391" y="4652"/>
                  <a:pt x="4653" y="3391"/>
                  <a:pt x="6213" y="3388"/>
                </a:cubicBezTo>
                <a:close/>
                <a:moveTo>
                  <a:pt x="6213" y="0"/>
                </a:moveTo>
                <a:cubicBezTo>
                  <a:pt x="2825" y="0"/>
                  <a:pt x="1" y="2728"/>
                  <a:pt x="1" y="6212"/>
                </a:cubicBezTo>
                <a:cubicBezTo>
                  <a:pt x="1" y="7537"/>
                  <a:pt x="398" y="8718"/>
                  <a:pt x="1163" y="9826"/>
                </a:cubicBezTo>
                <a:lnTo>
                  <a:pt x="5737" y="16959"/>
                </a:lnTo>
                <a:cubicBezTo>
                  <a:pt x="5847" y="17134"/>
                  <a:pt x="6029" y="17221"/>
                  <a:pt x="6211" y="17221"/>
                </a:cubicBezTo>
                <a:cubicBezTo>
                  <a:pt x="6394" y="17221"/>
                  <a:pt x="6576" y="17134"/>
                  <a:pt x="6686" y="16959"/>
                </a:cubicBezTo>
                <a:lnTo>
                  <a:pt x="11278" y="9802"/>
                </a:lnTo>
                <a:cubicBezTo>
                  <a:pt x="12025" y="8751"/>
                  <a:pt x="12425" y="7498"/>
                  <a:pt x="12422" y="6212"/>
                </a:cubicBezTo>
                <a:cubicBezTo>
                  <a:pt x="12422" y="2786"/>
                  <a:pt x="9637" y="0"/>
                  <a:pt x="621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33" name="Google Shape;7830;p88"/>
          <p:cNvSpPr/>
          <p:nvPr/>
        </p:nvSpPr>
        <p:spPr>
          <a:xfrm rot="266246">
            <a:off x="1455731" y="3010791"/>
            <a:ext cx="175768" cy="269869"/>
          </a:xfrm>
          <a:custGeom>
            <a:avLst/>
            <a:gdLst/>
            <a:ahLst/>
            <a:cxnLst/>
            <a:rect l="l" t="t" r="r" b="b"/>
            <a:pathLst>
              <a:path w="12426" h="17222" extrusionOk="0">
                <a:moveTo>
                  <a:pt x="6213" y="3388"/>
                </a:moveTo>
                <a:cubicBezTo>
                  <a:pt x="7354" y="3388"/>
                  <a:pt x="8384" y="4074"/>
                  <a:pt x="8821" y="5131"/>
                </a:cubicBezTo>
                <a:cubicBezTo>
                  <a:pt x="9257" y="6185"/>
                  <a:pt x="9016" y="7399"/>
                  <a:pt x="8206" y="8206"/>
                </a:cubicBezTo>
                <a:cubicBezTo>
                  <a:pt x="7666" y="8748"/>
                  <a:pt x="6945" y="9035"/>
                  <a:pt x="6210" y="9035"/>
                </a:cubicBezTo>
                <a:cubicBezTo>
                  <a:pt x="5847" y="9035"/>
                  <a:pt x="5481" y="8965"/>
                  <a:pt x="5132" y="8820"/>
                </a:cubicBezTo>
                <a:cubicBezTo>
                  <a:pt x="4075" y="8383"/>
                  <a:pt x="3388" y="7354"/>
                  <a:pt x="3388" y="6212"/>
                </a:cubicBezTo>
                <a:cubicBezTo>
                  <a:pt x="3391" y="4652"/>
                  <a:pt x="4653" y="3391"/>
                  <a:pt x="6213" y="3388"/>
                </a:cubicBezTo>
                <a:close/>
                <a:moveTo>
                  <a:pt x="6213" y="0"/>
                </a:moveTo>
                <a:cubicBezTo>
                  <a:pt x="2825" y="0"/>
                  <a:pt x="1" y="2728"/>
                  <a:pt x="1" y="6212"/>
                </a:cubicBezTo>
                <a:cubicBezTo>
                  <a:pt x="1" y="7537"/>
                  <a:pt x="398" y="8718"/>
                  <a:pt x="1163" y="9826"/>
                </a:cubicBezTo>
                <a:lnTo>
                  <a:pt x="5737" y="16959"/>
                </a:lnTo>
                <a:cubicBezTo>
                  <a:pt x="5847" y="17134"/>
                  <a:pt x="6029" y="17221"/>
                  <a:pt x="6211" y="17221"/>
                </a:cubicBezTo>
                <a:cubicBezTo>
                  <a:pt x="6394" y="17221"/>
                  <a:pt x="6576" y="17134"/>
                  <a:pt x="6686" y="16959"/>
                </a:cubicBezTo>
                <a:lnTo>
                  <a:pt x="11278" y="9802"/>
                </a:lnTo>
                <a:cubicBezTo>
                  <a:pt x="12025" y="8751"/>
                  <a:pt x="12425" y="7498"/>
                  <a:pt x="12422" y="6212"/>
                </a:cubicBezTo>
                <a:cubicBezTo>
                  <a:pt x="12422" y="2786"/>
                  <a:pt x="9637" y="0"/>
                  <a:pt x="6213" y="0"/>
                </a:cubicBezTo>
                <a:close/>
              </a:path>
            </a:pathLst>
          </a:custGeom>
          <a:gradFill flip="none" rotWithShape="1">
            <a:gsLst>
              <a:gs pos="0">
                <a:srgbClr val="D4AF37">
                  <a:shade val="30000"/>
                  <a:satMod val="115000"/>
                </a:srgbClr>
              </a:gs>
              <a:gs pos="50000">
                <a:srgbClr val="D4AF37">
                  <a:shade val="67500"/>
                  <a:satMod val="115000"/>
                </a:srgbClr>
              </a:gs>
              <a:gs pos="100000">
                <a:srgbClr val="D4AF37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34" name="Google Shape;10938;p94"/>
          <p:cNvGrpSpPr/>
          <p:nvPr/>
        </p:nvGrpSpPr>
        <p:grpSpPr>
          <a:xfrm>
            <a:off x="5266092" y="3482502"/>
            <a:ext cx="343525" cy="349883"/>
            <a:chOff x="864491" y="1723250"/>
            <a:chExt cx="397866" cy="397887"/>
          </a:xfrm>
          <a:solidFill>
            <a:schemeClr val="tx2"/>
          </a:solidFill>
        </p:grpSpPr>
        <p:sp>
          <p:nvSpPr>
            <p:cNvPr id="35" name="Google Shape;10939;p94"/>
            <p:cNvSpPr/>
            <p:nvPr/>
          </p:nvSpPr>
          <p:spPr>
            <a:xfrm>
              <a:off x="935197" y="1793977"/>
              <a:ext cx="256451" cy="256430"/>
            </a:xfrm>
            <a:custGeom>
              <a:avLst/>
              <a:gdLst/>
              <a:ahLst/>
              <a:cxnLst/>
              <a:rect l="l" t="t" r="r" b="b"/>
              <a:pathLst>
                <a:path w="12288" h="12287" extrusionOk="0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940;p94"/>
            <p:cNvSpPr/>
            <p:nvPr/>
          </p:nvSpPr>
          <p:spPr>
            <a:xfrm>
              <a:off x="1005109" y="1863910"/>
              <a:ext cx="116622" cy="116559"/>
            </a:xfrm>
            <a:custGeom>
              <a:avLst/>
              <a:gdLst/>
              <a:ahLst/>
              <a:cxnLst/>
              <a:rect l="l" t="t" r="r" b="b"/>
              <a:pathLst>
                <a:path w="5588" h="5585" extrusionOk="0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941;p94"/>
            <p:cNvSpPr/>
            <p:nvPr/>
          </p:nvSpPr>
          <p:spPr>
            <a:xfrm>
              <a:off x="864491" y="1723250"/>
              <a:ext cx="397866" cy="397887"/>
            </a:xfrm>
            <a:custGeom>
              <a:avLst/>
              <a:gdLst/>
              <a:ahLst/>
              <a:cxnLst/>
              <a:rect l="l" t="t" r="r" b="b"/>
              <a:pathLst>
                <a:path w="19064" h="19065" extrusionOk="0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Obdélník 37"/>
          <p:cNvSpPr/>
          <p:nvPr/>
        </p:nvSpPr>
        <p:spPr>
          <a:xfrm>
            <a:off x="5691899" y="3312807"/>
            <a:ext cx="24987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b="1" dirty="0">
                <a:solidFill>
                  <a:schemeClr val="accent5">
                    <a:lumMod val="65000"/>
                    <a:lumOff val="35000"/>
                  </a:schemeClr>
                </a:solidFill>
                <a:latin typeface="Arial Nova" panose="020B0504020202020204" pitchFamily="34" charset="0"/>
                <a:ea typeface="Fjalla One"/>
                <a:cs typeface="Fjalla One"/>
                <a:sym typeface="Fjalla One"/>
              </a:rPr>
              <a:t>INSTAGRAM:</a:t>
            </a:r>
            <a:endParaRPr lang="sk-SK" sz="2000" dirty="0">
              <a:solidFill>
                <a:schemeClr val="accent5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Obdélník 38"/>
          <p:cNvSpPr/>
          <p:nvPr/>
        </p:nvSpPr>
        <p:spPr>
          <a:xfrm>
            <a:off x="5706825" y="3650032"/>
            <a:ext cx="7344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>
                <a:latin typeface="Times New Roman" pitchFamily="18" charset="0"/>
                <a:cs typeface="Times New Roman" pitchFamily="18" charset="0"/>
              </a:rPr>
              <a:t>3bestav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4" name="Google Shape;4164;p44"/>
          <p:cNvSpPr/>
          <p:nvPr/>
        </p:nvSpPr>
        <p:spPr>
          <a:xfrm>
            <a:off x="188068" y="875489"/>
            <a:ext cx="8761379" cy="1083013"/>
          </a:xfrm>
          <a:prstGeom prst="rect">
            <a:avLst/>
          </a:prstGeom>
          <a:solidFill>
            <a:srgbClr val="58595B">
              <a:alpha val="58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0" name="Google Shape;4170;p44"/>
          <p:cNvSpPr txBox="1">
            <a:spLocks noGrp="1"/>
          </p:cNvSpPr>
          <p:nvPr>
            <p:ph type="title" idx="3"/>
          </p:nvPr>
        </p:nvSpPr>
        <p:spPr>
          <a:xfrm>
            <a:off x="-129702" y="420126"/>
            <a:ext cx="9435829" cy="205554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latin typeface="Arial Nova" panose="020B0504020202020204" pitchFamily="34" charset="0"/>
              </a:rPr>
              <a:t>ĎAKUJEME ZA POZORNOSŤ!</a:t>
            </a:r>
            <a:endParaRPr b="1" dirty="0">
              <a:latin typeface="Arial Nova" panose="020B0504020202020204" pitchFamily="34" charset="0"/>
            </a:endParaRPr>
          </a:p>
        </p:txBody>
      </p:sp>
      <p:grpSp>
        <p:nvGrpSpPr>
          <p:cNvPr id="30" name="Google Shape;4273;p50">
            <a:extLst>
              <a:ext uri="{FF2B5EF4-FFF2-40B4-BE49-F238E27FC236}">
                <a16:creationId xmlns:a16="http://schemas.microsoft.com/office/drawing/2014/main" id="{D4D4A150-1914-46BB-8FB5-554B1190CF2E}"/>
              </a:ext>
            </a:extLst>
          </p:cNvPr>
          <p:cNvGrpSpPr/>
          <p:nvPr/>
        </p:nvGrpSpPr>
        <p:grpSpPr>
          <a:xfrm>
            <a:off x="3215160" y="2129272"/>
            <a:ext cx="3432900" cy="2602678"/>
            <a:chOff x="4967489" y="1772539"/>
            <a:chExt cx="3432900" cy="2602678"/>
          </a:xfrm>
        </p:grpSpPr>
        <p:sp>
          <p:nvSpPr>
            <p:cNvPr id="31" name="Google Shape;4274;p50">
              <a:extLst>
                <a:ext uri="{FF2B5EF4-FFF2-40B4-BE49-F238E27FC236}">
                  <a16:creationId xmlns:a16="http://schemas.microsoft.com/office/drawing/2014/main" id="{BD779C00-631D-4CCE-95B1-15F0D205A8C4}"/>
                </a:ext>
              </a:extLst>
            </p:cNvPr>
            <p:cNvSpPr/>
            <p:nvPr/>
          </p:nvSpPr>
          <p:spPr>
            <a:xfrm flipH="1">
              <a:off x="4967489" y="1772539"/>
              <a:ext cx="3432900" cy="2153700"/>
            </a:xfrm>
            <a:prstGeom prst="roundRect">
              <a:avLst>
                <a:gd name="adj" fmla="val 3282"/>
              </a:avLst>
            </a:prstGeom>
            <a:solidFill>
              <a:schemeClr val="accent1"/>
            </a:solidFill>
            <a:ln w="19050" cap="flat" cmpd="sng">
              <a:solidFill>
                <a:srgbClr val="58595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275;p50">
              <a:extLst>
                <a:ext uri="{FF2B5EF4-FFF2-40B4-BE49-F238E27FC236}">
                  <a16:creationId xmlns:a16="http://schemas.microsoft.com/office/drawing/2014/main" id="{0C209DA8-0E05-44A8-AF87-10CD42262476}"/>
                </a:ext>
              </a:extLst>
            </p:cNvPr>
            <p:cNvSpPr/>
            <p:nvPr/>
          </p:nvSpPr>
          <p:spPr>
            <a:xfrm flipH="1">
              <a:off x="6091171" y="3926362"/>
              <a:ext cx="1188477" cy="448855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cxnSp>
          <p:nvCxnSpPr>
            <p:cNvPr id="33" name="Google Shape;4276;p50">
              <a:extLst>
                <a:ext uri="{FF2B5EF4-FFF2-40B4-BE49-F238E27FC236}">
                  <a16:creationId xmlns:a16="http://schemas.microsoft.com/office/drawing/2014/main" id="{7D36E7FB-F4CA-418D-B8F0-98200A75D094}"/>
                </a:ext>
              </a:extLst>
            </p:cNvPr>
            <p:cNvCxnSpPr/>
            <p:nvPr/>
          </p:nvCxnSpPr>
          <p:spPr>
            <a:xfrm rot="10800000">
              <a:off x="6095604" y="4332724"/>
              <a:ext cx="11712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6612" y="2422836"/>
            <a:ext cx="3437107" cy="137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6612" y="3759409"/>
            <a:ext cx="3437107" cy="365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Google Shape;440;p57"/>
          <p:cNvGrpSpPr/>
          <p:nvPr/>
        </p:nvGrpSpPr>
        <p:grpSpPr>
          <a:xfrm>
            <a:off x="429881" y="2127114"/>
            <a:ext cx="1418374" cy="2642755"/>
            <a:chOff x="5047277" y="1140875"/>
            <a:chExt cx="1971898" cy="3213948"/>
          </a:xfrm>
          <a:solidFill>
            <a:schemeClr val="accent5">
              <a:lumMod val="65000"/>
              <a:lumOff val="35000"/>
            </a:schemeClr>
          </a:solidFill>
        </p:grpSpPr>
        <p:sp>
          <p:nvSpPr>
            <p:cNvPr id="18" name="Google Shape;442;p57"/>
            <p:cNvSpPr/>
            <p:nvPr/>
          </p:nvSpPr>
          <p:spPr>
            <a:xfrm>
              <a:off x="5047277" y="1140875"/>
              <a:ext cx="1971898" cy="3213948"/>
            </a:xfrm>
            <a:custGeom>
              <a:avLst/>
              <a:gdLst/>
              <a:ahLst/>
              <a:cxnLst/>
              <a:rect l="l" t="t" r="r" b="b"/>
              <a:pathLst>
                <a:path w="26537" h="43252" fill="none" extrusionOk="0">
                  <a:moveTo>
                    <a:pt x="24455" y="43251"/>
                  </a:moveTo>
                  <a:lnTo>
                    <a:pt x="2082" y="43251"/>
                  </a:lnTo>
                  <a:cubicBezTo>
                    <a:pt x="911" y="43251"/>
                    <a:pt x="0" y="42341"/>
                    <a:pt x="0" y="41170"/>
                  </a:cubicBezTo>
                  <a:lnTo>
                    <a:pt x="0" y="2114"/>
                  </a:lnTo>
                  <a:cubicBezTo>
                    <a:pt x="0" y="943"/>
                    <a:pt x="911" y="0"/>
                    <a:pt x="2082" y="0"/>
                  </a:cubicBezTo>
                  <a:lnTo>
                    <a:pt x="24455" y="0"/>
                  </a:lnTo>
                  <a:cubicBezTo>
                    <a:pt x="25593" y="0"/>
                    <a:pt x="26536" y="943"/>
                    <a:pt x="26536" y="2114"/>
                  </a:cubicBezTo>
                  <a:lnTo>
                    <a:pt x="26536" y="41170"/>
                  </a:lnTo>
                  <a:cubicBezTo>
                    <a:pt x="26536" y="42341"/>
                    <a:pt x="25593" y="43251"/>
                    <a:pt x="24455" y="43251"/>
                  </a:cubicBezTo>
                  <a:close/>
                </a:path>
              </a:pathLst>
            </a:custGeom>
            <a:grpFill/>
            <a:ln w="10575" cap="flat" cmpd="sng">
              <a:solidFill>
                <a:schemeClr val="dk2"/>
              </a:solidFill>
              <a:prstDash val="solid"/>
              <a:miter lim="325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43;p57"/>
            <p:cNvSpPr/>
            <p:nvPr/>
          </p:nvSpPr>
          <p:spPr>
            <a:xfrm>
              <a:off x="5211569" y="1346261"/>
              <a:ext cx="1643310" cy="2648468"/>
            </a:xfrm>
            <a:custGeom>
              <a:avLst/>
              <a:gdLst/>
              <a:ahLst/>
              <a:cxnLst/>
              <a:rect l="l" t="t" r="r" b="b"/>
              <a:pathLst>
                <a:path w="22115" h="35642" fill="none" extrusionOk="0">
                  <a:moveTo>
                    <a:pt x="1" y="0"/>
                  </a:moveTo>
                  <a:lnTo>
                    <a:pt x="22114" y="0"/>
                  </a:lnTo>
                  <a:lnTo>
                    <a:pt x="22114" y="35642"/>
                  </a:lnTo>
                  <a:lnTo>
                    <a:pt x="1" y="35642"/>
                  </a:lnTo>
                  <a:close/>
                </a:path>
              </a:pathLst>
            </a:custGeom>
            <a:grpFill/>
            <a:ln w="10575" cap="flat" cmpd="sng">
              <a:solidFill>
                <a:schemeClr val="dk2"/>
              </a:solidFill>
              <a:prstDash val="solid"/>
              <a:miter lim="325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44;p57"/>
            <p:cNvSpPr/>
            <p:nvPr/>
          </p:nvSpPr>
          <p:spPr>
            <a:xfrm>
              <a:off x="5953448" y="4069557"/>
              <a:ext cx="178858" cy="178932"/>
            </a:xfrm>
            <a:custGeom>
              <a:avLst/>
              <a:gdLst/>
              <a:ahLst/>
              <a:cxnLst/>
              <a:rect l="l" t="t" r="r" b="b"/>
              <a:pathLst>
                <a:path w="2407" h="2408" extrusionOk="0">
                  <a:moveTo>
                    <a:pt x="1203" y="1"/>
                  </a:moveTo>
                  <a:cubicBezTo>
                    <a:pt x="553" y="1"/>
                    <a:pt x="0" y="554"/>
                    <a:pt x="0" y="1204"/>
                  </a:cubicBezTo>
                  <a:cubicBezTo>
                    <a:pt x="0" y="1887"/>
                    <a:pt x="521" y="2407"/>
                    <a:pt x="1203" y="2407"/>
                  </a:cubicBezTo>
                  <a:cubicBezTo>
                    <a:pt x="1886" y="2407"/>
                    <a:pt x="2407" y="1855"/>
                    <a:pt x="2407" y="1204"/>
                  </a:cubicBezTo>
                  <a:cubicBezTo>
                    <a:pt x="2407" y="554"/>
                    <a:pt x="1886" y="1"/>
                    <a:pt x="1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45;p57"/>
            <p:cNvSpPr/>
            <p:nvPr/>
          </p:nvSpPr>
          <p:spPr>
            <a:xfrm>
              <a:off x="6688044" y="1222985"/>
              <a:ext cx="70146" cy="72598"/>
            </a:xfrm>
            <a:custGeom>
              <a:avLst/>
              <a:gdLst/>
              <a:ahLst/>
              <a:cxnLst/>
              <a:rect l="l" t="t" r="r" b="b"/>
              <a:pathLst>
                <a:path w="944" h="977" extrusionOk="0">
                  <a:moveTo>
                    <a:pt x="455" y="1"/>
                  </a:moveTo>
                  <a:cubicBezTo>
                    <a:pt x="195" y="1"/>
                    <a:pt x="0" y="228"/>
                    <a:pt x="0" y="489"/>
                  </a:cubicBezTo>
                  <a:cubicBezTo>
                    <a:pt x="0" y="749"/>
                    <a:pt x="195" y="976"/>
                    <a:pt x="455" y="976"/>
                  </a:cubicBezTo>
                  <a:cubicBezTo>
                    <a:pt x="716" y="976"/>
                    <a:pt x="943" y="749"/>
                    <a:pt x="943" y="489"/>
                  </a:cubicBezTo>
                  <a:cubicBezTo>
                    <a:pt x="943" y="228"/>
                    <a:pt x="716" y="1"/>
                    <a:pt x="4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46;p57"/>
            <p:cNvSpPr/>
            <p:nvPr/>
          </p:nvSpPr>
          <p:spPr>
            <a:xfrm>
              <a:off x="6514018" y="1222985"/>
              <a:ext cx="72598" cy="72598"/>
            </a:xfrm>
            <a:custGeom>
              <a:avLst/>
              <a:gdLst/>
              <a:ahLst/>
              <a:cxnLst/>
              <a:rect l="l" t="t" r="r" b="b"/>
              <a:pathLst>
                <a:path w="977" h="977" extrusionOk="0">
                  <a:moveTo>
                    <a:pt x="489" y="1"/>
                  </a:moveTo>
                  <a:cubicBezTo>
                    <a:pt x="228" y="1"/>
                    <a:pt x="1" y="228"/>
                    <a:pt x="1" y="489"/>
                  </a:cubicBezTo>
                  <a:cubicBezTo>
                    <a:pt x="1" y="749"/>
                    <a:pt x="228" y="976"/>
                    <a:pt x="489" y="976"/>
                  </a:cubicBezTo>
                  <a:cubicBezTo>
                    <a:pt x="749" y="976"/>
                    <a:pt x="976" y="749"/>
                    <a:pt x="976" y="489"/>
                  </a:cubicBezTo>
                  <a:cubicBezTo>
                    <a:pt x="976" y="228"/>
                    <a:pt x="749" y="1"/>
                    <a:pt x="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" name="Picture 13" descr="Graphical user interface&#10;&#10;Description automatically generated">
            <a:extLst>
              <a:ext uri="{FF2B5EF4-FFF2-40B4-BE49-F238E27FC236}">
                <a16:creationId xmlns:a16="http://schemas.microsoft.com/office/drawing/2014/main" id="{CCDEF410-0972-1742-B51F-FB1619CBA1A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86"/>
          <a:stretch/>
        </p:blipFill>
        <p:spPr>
          <a:xfrm>
            <a:off x="556965" y="2490281"/>
            <a:ext cx="1163706" cy="18755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>
            <a:extLst>
              <a:ext uri="{FF2B5EF4-FFF2-40B4-BE49-F238E27FC236}">
                <a16:creationId xmlns:a16="http://schemas.microsoft.com/office/drawing/2014/main" id="{AB0E2FBF-8BD7-4CC4-91C8-6C5EAA27F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8529" y="2771455"/>
            <a:ext cx="2882803" cy="162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077DC064-23F7-483E-A513-886396D42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6213" y="1262718"/>
            <a:ext cx="2334873" cy="163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0FA9DFE-41F3-4955-9296-317343033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6500" y="2904993"/>
            <a:ext cx="2751059" cy="154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4E555C52-0CE1-459A-80D5-59ABA2387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7986" y="1653106"/>
            <a:ext cx="2842260" cy="159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F3C0F8E-728C-431D-BC63-E11ED8B5F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713" y="1322739"/>
            <a:ext cx="3015273" cy="169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5" name="Google Shape;565;p35"/>
          <p:cNvSpPr/>
          <p:nvPr/>
        </p:nvSpPr>
        <p:spPr>
          <a:xfrm>
            <a:off x="1478766" y="538264"/>
            <a:ext cx="6167173" cy="625252"/>
          </a:xfrm>
          <a:prstGeom prst="rect">
            <a:avLst/>
          </a:prstGeom>
          <a:solidFill>
            <a:srgbClr val="58595B">
              <a:alpha val="58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35"/>
          <p:cNvSpPr txBox="1">
            <a:spLocks noGrp="1"/>
          </p:cNvSpPr>
          <p:nvPr>
            <p:ph type="title"/>
          </p:nvPr>
        </p:nvSpPr>
        <p:spPr>
          <a:xfrm>
            <a:off x="1934865" y="590236"/>
            <a:ext cx="52767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4000" b="1" dirty="0">
                <a:latin typeface="Arial Nova" panose="020B0504020202020204" pitchFamily="34" charset="0"/>
              </a:rPr>
              <a:t>HLAVNÁ MYŠLIENKA  </a:t>
            </a:r>
            <a:endParaRPr sz="4000" b="1" dirty="0">
              <a:latin typeface="Arial Nova" panose="020B0504020202020204" pitchFamily="34" charset="0"/>
            </a:endParaRPr>
          </a:p>
        </p:txBody>
      </p:sp>
      <p:sp>
        <p:nvSpPr>
          <p:cNvPr id="567" name="Google Shape;567;p35"/>
          <p:cNvSpPr txBox="1">
            <a:spLocks noGrp="1"/>
          </p:cNvSpPr>
          <p:nvPr>
            <p:ph type="title" idx="2"/>
          </p:nvPr>
        </p:nvSpPr>
        <p:spPr>
          <a:xfrm>
            <a:off x="892398" y="1899938"/>
            <a:ext cx="7470321" cy="128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Rodinné domy pre všetkých    za dostupné ceny </a:t>
            </a:r>
            <a:endParaRPr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641,548 Gold Texture Stock Photos, Pictures &amp;amp; Royalty-Free Images - iStock">
            <a:extLst>
              <a:ext uri="{FF2B5EF4-FFF2-40B4-BE49-F238E27FC236}">
                <a16:creationId xmlns:a16="http://schemas.microsoft.com/office/drawing/2014/main" id="{E4DED84D-96F7-4B41-9C50-D11127999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247745" y="-2237361"/>
            <a:ext cx="635538" cy="617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641,548 Gold Texture Stock Photos, Pictures &amp;amp; Royalty-Free Images - iStock">
            <a:extLst>
              <a:ext uri="{FF2B5EF4-FFF2-40B4-BE49-F238E27FC236}">
                <a16:creationId xmlns:a16="http://schemas.microsoft.com/office/drawing/2014/main" id="{5878350F-43DE-43B8-92FE-E16590ED4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47858" y="2735357"/>
            <a:ext cx="2854778" cy="126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641,548 Gold Texture Stock Photos, Pictures &amp;amp; Royalty-Free Images - iStock">
            <a:extLst>
              <a:ext uri="{FF2B5EF4-FFF2-40B4-BE49-F238E27FC236}">
                <a16:creationId xmlns:a16="http://schemas.microsoft.com/office/drawing/2014/main" id="{56EE46B0-5F30-46CE-9D37-D3EBFDF4E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010140" y="2737255"/>
            <a:ext cx="2861576" cy="126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641,548 Gold Texture Stock Photos, Pictures &amp;amp; Royalty-Free Images - iStock">
            <a:extLst>
              <a:ext uri="{FF2B5EF4-FFF2-40B4-BE49-F238E27FC236}">
                <a16:creationId xmlns:a16="http://schemas.microsoft.com/office/drawing/2014/main" id="{8C5DFD86-C6A4-420A-870B-8A957841D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334243" y="2735357"/>
            <a:ext cx="2854778" cy="126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641,548 Gold Texture Stock Photos, Pictures &amp;amp; Royalty-Free Images - iStock">
            <a:extLst>
              <a:ext uri="{FF2B5EF4-FFF2-40B4-BE49-F238E27FC236}">
                <a16:creationId xmlns:a16="http://schemas.microsoft.com/office/drawing/2014/main" id="{C795C59E-ACCD-4757-9A57-58423FA7E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172155" y="2737255"/>
            <a:ext cx="2861577" cy="126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641,548 Gold Texture Stock Photos, Pictures &amp;amp; Royalty-Free Images - iStock">
            <a:extLst>
              <a:ext uri="{FF2B5EF4-FFF2-40B4-BE49-F238E27FC236}">
                <a16:creationId xmlns:a16="http://schemas.microsoft.com/office/drawing/2014/main" id="{E4DED84D-96F7-4B41-9C50-D11127999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230210" y="-440643"/>
            <a:ext cx="683119" cy="393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16" name="Google Shape;4216;p48"/>
          <p:cNvSpPr txBox="1">
            <a:spLocks noGrp="1"/>
          </p:cNvSpPr>
          <p:nvPr>
            <p:ph type="title"/>
          </p:nvPr>
        </p:nvSpPr>
        <p:spPr>
          <a:xfrm>
            <a:off x="720000" y="4825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latin typeface="Arial Nova" panose="020B0504020202020204" pitchFamily="34" charset="0"/>
              </a:rPr>
              <a:t>ORGANIZAČNÁ ŠTRUKTÚRA</a:t>
            </a:r>
            <a:endParaRPr b="1" dirty="0">
              <a:latin typeface="Arial Nova" panose="020B0504020202020204" pitchFamily="34" charset="0"/>
            </a:endParaRP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2DFD7146-0205-4D95-83D7-0D6DDA25525C}"/>
              </a:ext>
            </a:extLst>
          </p:cNvPr>
          <p:cNvSpPr txBox="1"/>
          <p:nvPr/>
        </p:nvSpPr>
        <p:spPr>
          <a:xfrm>
            <a:off x="3693898" y="1208808"/>
            <a:ext cx="1755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800" b="1" dirty="0">
                <a:latin typeface="Arial Nova" panose="020B0504020202020204" pitchFamily="34" charset="0"/>
              </a:rPr>
              <a:t>RIADITEĽKA</a:t>
            </a:r>
            <a:r>
              <a:rPr lang="sk-SK" dirty="0"/>
              <a:t> </a:t>
            </a:r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C5675F76-FE33-4EF9-A5D5-A93D944E1CF3}"/>
              </a:ext>
            </a:extLst>
          </p:cNvPr>
          <p:cNvSpPr txBox="1"/>
          <p:nvPr/>
        </p:nvSpPr>
        <p:spPr>
          <a:xfrm>
            <a:off x="3549961" y="1460618"/>
            <a:ext cx="2043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Dominika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Píteková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30DB5610-61F1-4ED2-B9E6-45786E0F4803}"/>
              </a:ext>
            </a:extLst>
          </p:cNvPr>
          <p:cNvSpPr txBox="1"/>
          <p:nvPr/>
        </p:nvSpPr>
        <p:spPr>
          <a:xfrm>
            <a:off x="4755751" y="2025214"/>
            <a:ext cx="16682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300" b="1" dirty="0">
                <a:latin typeface="Arial Nova" panose="020B0504020202020204" pitchFamily="34" charset="0"/>
              </a:rPr>
              <a:t>OBCHODNÉ ODDELENIE</a:t>
            </a: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EB5A521A-4056-41FA-8C27-AB3C95B37536}"/>
              </a:ext>
            </a:extLst>
          </p:cNvPr>
          <p:cNvSpPr txBox="1"/>
          <p:nvPr/>
        </p:nvSpPr>
        <p:spPr>
          <a:xfrm>
            <a:off x="7297788" y="2708491"/>
            <a:ext cx="98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Alexandra Hrušková</a:t>
            </a:r>
          </a:p>
        </p:txBody>
      </p:sp>
      <p:sp>
        <p:nvSpPr>
          <p:cNvPr id="36" name="BlokTextu 35">
            <a:extLst>
              <a:ext uri="{FF2B5EF4-FFF2-40B4-BE49-F238E27FC236}">
                <a16:creationId xmlns:a16="http://schemas.microsoft.com/office/drawing/2014/main" id="{4AE78C37-BB22-4128-9622-EA5573EB6EBA}"/>
              </a:ext>
            </a:extLst>
          </p:cNvPr>
          <p:cNvSpPr txBox="1"/>
          <p:nvPr/>
        </p:nvSpPr>
        <p:spPr>
          <a:xfrm>
            <a:off x="6927502" y="2025214"/>
            <a:ext cx="16682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300" b="1">
                <a:latin typeface="Arial Nova" panose="020B0504020202020204" pitchFamily="34" charset="0"/>
              </a:rPr>
              <a:t>PERSONÁLNE ODDELENIE</a:t>
            </a:r>
            <a:endParaRPr lang="sk-SK" sz="1300" b="1" dirty="0">
              <a:latin typeface="Arial Nova" panose="020B0504020202020204" pitchFamily="34" charset="0"/>
            </a:endParaRPr>
          </a:p>
        </p:txBody>
      </p:sp>
      <p:sp>
        <p:nvSpPr>
          <p:cNvPr id="37" name="BlokTextu 36">
            <a:extLst>
              <a:ext uri="{FF2B5EF4-FFF2-40B4-BE49-F238E27FC236}">
                <a16:creationId xmlns:a16="http://schemas.microsoft.com/office/drawing/2014/main" id="{A118205D-83C7-43A2-8F52-6744B40263F6}"/>
              </a:ext>
            </a:extLst>
          </p:cNvPr>
          <p:cNvSpPr txBox="1"/>
          <p:nvPr/>
        </p:nvSpPr>
        <p:spPr>
          <a:xfrm>
            <a:off x="5097779" y="2711885"/>
            <a:ext cx="98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Bianka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Lacková</a:t>
            </a:r>
          </a:p>
        </p:txBody>
      </p:sp>
      <p:sp>
        <p:nvSpPr>
          <p:cNvPr id="44" name="BlokTextu 43">
            <a:extLst>
              <a:ext uri="{FF2B5EF4-FFF2-40B4-BE49-F238E27FC236}">
                <a16:creationId xmlns:a16="http://schemas.microsoft.com/office/drawing/2014/main" id="{0FB37E2E-E3F6-4E78-87DF-B71C1CCD0E90}"/>
              </a:ext>
            </a:extLst>
          </p:cNvPr>
          <p:cNvSpPr txBox="1"/>
          <p:nvPr/>
        </p:nvSpPr>
        <p:spPr>
          <a:xfrm>
            <a:off x="2584000" y="2031728"/>
            <a:ext cx="16682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300" b="1" dirty="0">
                <a:latin typeface="Arial Nova" panose="020B0504020202020204" pitchFamily="34" charset="0"/>
              </a:rPr>
              <a:t> MARKETINGOVÉ</a:t>
            </a:r>
          </a:p>
          <a:p>
            <a:pPr algn="ctr"/>
            <a:r>
              <a:rPr lang="sk-SK" sz="1300" b="1" dirty="0">
                <a:latin typeface="Arial Nova" panose="020B0504020202020204" pitchFamily="34" charset="0"/>
              </a:rPr>
              <a:t>ODDELENIE</a:t>
            </a:r>
          </a:p>
        </p:txBody>
      </p:sp>
      <p:sp>
        <p:nvSpPr>
          <p:cNvPr id="45" name="BlokTextu 44">
            <a:extLst>
              <a:ext uri="{FF2B5EF4-FFF2-40B4-BE49-F238E27FC236}">
                <a16:creationId xmlns:a16="http://schemas.microsoft.com/office/drawing/2014/main" id="{39E71F9D-21AB-4E27-BB74-C52C81FC35EF}"/>
              </a:ext>
            </a:extLst>
          </p:cNvPr>
          <p:cNvSpPr txBox="1"/>
          <p:nvPr/>
        </p:nvSpPr>
        <p:spPr>
          <a:xfrm>
            <a:off x="547343" y="2025214"/>
            <a:ext cx="16682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300" b="1" dirty="0">
                <a:latin typeface="Arial Nova" panose="020B0504020202020204" pitchFamily="34" charset="0"/>
              </a:rPr>
              <a:t> FINANČNÉ ODDELENIE</a:t>
            </a:r>
          </a:p>
        </p:txBody>
      </p:sp>
      <p:sp>
        <p:nvSpPr>
          <p:cNvPr id="46" name="BlokTextu 45">
            <a:extLst>
              <a:ext uri="{FF2B5EF4-FFF2-40B4-BE49-F238E27FC236}">
                <a16:creationId xmlns:a16="http://schemas.microsoft.com/office/drawing/2014/main" id="{49809954-6B80-4B75-9A2E-24A5AF5DE721}"/>
              </a:ext>
            </a:extLst>
          </p:cNvPr>
          <p:cNvSpPr txBox="1"/>
          <p:nvPr/>
        </p:nvSpPr>
        <p:spPr>
          <a:xfrm>
            <a:off x="2948828" y="2725550"/>
            <a:ext cx="98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Katarína Fintová</a:t>
            </a:r>
          </a:p>
        </p:txBody>
      </p:sp>
      <p:sp>
        <p:nvSpPr>
          <p:cNvPr id="47" name="BlokTextu 46">
            <a:extLst>
              <a:ext uri="{FF2B5EF4-FFF2-40B4-BE49-F238E27FC236}">
                <a16:creationId xmlns:a16="http://schemas.microsoft.com/office/drawing/2014/main" id="{36EBE988-9F81-4772-8E50-3E5610803B8B}"/>
              </a:ext>
            </a:extLst>
          </p:cNvPr>
          <p:cNvSpPr txBox="1"/>
          <p:nvPr/>
        </p:nvSpPr>
        <p:spPr>
          <a:xfrm>
            <a:off x="887429" y="2728944"/>
            <a:ext cx="98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Kristína Balážová </a:t>
            </a: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7E3BDB0A-3875-4F14-B476-7DA5BC31079D}"/>
              </a:ext>
            </a:extLst>
          </p:cNvPr>
          <p:cNvSpPr txBox="1"/>
          <p:nvPr/>
        </p:nvSpPr>
        <p:spPr>
          <a:xfrm>
            <a:off x="915501" y="2510265"/>
            <a:ext cx="9333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300" b="1" dirty="0">
                <a:latin typeface="Arial Nova" panose="020B0504020202020204" pitchFamily="34" charset="0"/>
              </a:rPr>
              <a:t>VEDÚCA:</a:t>
            </a:r>
          </a:p>
        </p:txBody>
      </p:sp>
      <p:cxnSp>
        <p:nvCxnSpPr>
          <p:cNvPr id="24" name="Rovná spojnica 23">
            <a:extLst>
              <a:ext uri="{FF2B5EF4-FFF2-40B4-BE49-F238E27FC236}">
                <a16:creationId xmlns:a16="http://schemas.microsoft.com/office/drawing/2014/main" id="{E03CEF57-9F8B-45C5-A9AD-BB0C51B94154}"/>
              </a:ext>
            </a:extLst>
          </p:cNvPr>
          <p:cNvCxnSpPr/>
          <p:nvPr/>
        </p:nvCxnSpPr>
        <p:spPr>
          <a:xfrm>
            <a:off x="845548" y="3235105"/>
            <a:ext cx="1067964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BlokTextu 1">
            <a:extLst>
              <a:ext uri="{FF2B5EF4-FFF2-40B4-BE49-F238E27FC236}">
                <a16:creationId xmlns:a16="http://schemas.microsoft.com/office/drawing/2014/main" id="{93550CC5-40EE-4839-8F29-467D94FD5A83}"/>
              </a:ext>
            </a:extLst>
          </p:cNvPr>
          <p:cNvSpPr txBox="1"/>
          <p:nvPr/>
        </p:nvSpPr>
        <p:spPr>
          <a:xfrm>
            <a:off x="812982" y="3335427"/>
            <a:ext cx="112817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Noemi</a:t>
            </a:r>
            <a:r>
              <a:rPr lang="sk-SK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Buchlovičová</a:t>
            </a:r>
            <a:endParaRPr lang="sk-SK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sk-SK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k-SK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Kristýna</a:t>
            </a:r>
            <a:r>
              <a:rPr lang="sk-SK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Syblíková</a:t>
            </a:r>
            <a:endParaRPr lang="sk-SK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BlokTextu 22">
            <a:extLst>
              <a:ext uri="{FF2B5EF4-FFF2-40B4-BE49-F238E27FC236}">
                <a16:creationId xmlns:a16="http://schemas.microsoft.com/office/drawing/2014/main" id="{6AA8A176-603E-4CEA-964E-1D908D07DD46}"/>
              </a:ext>
            </a:extLst>
          </p:cNvPr>
          <p:cNvSpPr txBox="1"/>
          <p:nvPr/>
        </p:nvSpPr>
        <p:spPr>
          <a:xfrm>
            <a:off x="2974247" y="2510265"/>
            <a:ext cx="9333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300" b="1" dirty="0">
                <a:latin typeface="Arial Nova" panose="020B0504020202020204" pitchFamily="34" charset="0"/>
              </a:rPr>
              <a:t>VEDÚCA:</a:t>
            </a:r>
          </a:p>
        </p:txBody>
      </p:sp>
      <p:cxnSp>
        <p:nvCxnSpPr>
          <p:cNvPr id="25" name="Rovná spojnica 24">
            <a:extLst>
              <a:ext uri="{FF2B5EF4-FFF2-40B4-BE49-F238E27FC236}">
                <a16:creationId xmlns:a16="http://schemas.microsoft.com/office/drawing/2014/main" id="{67C9390F-424B-4E2B-8F9E-36D83554138D}"/>
              </a:ext>
            </a:extLst>
          </p:cNvPr>
          <p:cNvCxnSpPr/>
          <p:nvPr/>
        </p:nvCxnSpPr>
        <p:spPr>
          <a:xfrm>
            <a:off x="2917790" y="3235105"/>
            <a:ext cx="1067964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BlokTextu 3">
            <a:extLst>
              <a:ext uri="{FF2B5EF4-FFF2-40B4-BE49-F238E27FC236}">
                <a16:creationId xmlns:a16="http://schemas.microsoft.com/office/drawing/2014/main" id="{5A1890DD-42CB-4E68-8541-06E2098C93C5}"/>
              </a:ext>
            </a:extLst>
          </p:cNvPr>
          <p:cNvSpPr txBox="1"/>
          <p:nvPr/>
        </p:nvSpPr>
        <p:spPr>
          <a:xfrm>
            <a:off x="2974247" y="3335427"/>
            <a:ext cx="95878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Tímea </a:t>
            </a:r>
            <a:r>
              <a:rPr lang="sk-SK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Zelovičová</a:t>
            </a:r>
            <a:endParaRPr lang="sk-SK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sk-SK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BlokTextu 26">
            <a:extLst>
              <a:ext uri="{FF2B5EF4-FFF2-40B4-BE49-F238E27FC236}">
                <a16:creationId xmlns:a16="http://schemas.microsoft.com/office/drawing/2014/main" id="{13E4F62C-642E-47A8-9C40-03DC46235F19}"/>
              </a:ext>
            </a:extLst>
          </p:cNvPr>
          <p:cNvSpPr txBox="1"/>
          <p:nvPr/>
        </p:nvSpPr>
        <p:spPr>
          <a:xfrm>
            <a:off x="5158202" y="2506897"/>
            <a:ext cx="9333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300" b="1" dirty="0">
                <a:latin typeface="Arial Nova" panose="020B0504020202020204" pitchFamily="34" charset="0"/>
              </a:rPr>
              <a:t>VEDÚCA:</a:t>
            </a:r>
          </a:p>
        </p:txBody>
      </p:sp>
      <p:cxnSp>
        <p:nvCxnSpPr>
          <p:cNvPr id="28" name="Rovná spojnica 27">
            <a:extLst>
              <a:ext uri="{FF2B5EF4-FFF2-40B4-BE49-F238E27FC236}">
                <a16:creationId xmlns:a16="http://schemas.microsoft.com/office/drawing/2014/main" id="{7237537E-5FAA-4ADB-B233-D15DC35C4012}"/>
              </a:ext>
            </a:extLst>
          </p:cNvPr>
          <p:cNvCxnSpPr/>
          <p:nvPr/>
        </p:nvCxnSpPr>
        <p:spPr>
          <a:xfrm>
            <a:off x="5055898" y="3231419"/>
            <a:ext cx="1067964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BlokTextu 4">
            <a:extLst>
              <a:ext uri="{FF2B5EF4-FFF2-40B4-BE49-F238E27FC236}">
                <a16:creationId xmlns:a16="http://schemas.microsoft.com/office/drawing/2014/main" id="{322BFC8C-8763-45DC-A569-DFB1AD2C33E0}"/>
              </a:ext>
            </a:extLst>
          </p:cNvPr>
          <p:cNvSpPr txBox="1"/>
          <p:nvPr/>
        </p:nvSpPr>
        <p:spPr>
          <a:xfrm>
            <a:off x="5097779" y="3365708"/>
            <a:ext cx="102608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Rebeka </a:t>
            </a:r>
            <a:r>
              <a:rPr lang="sk-SK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Gajdošíková</a:t>
            </a:r>
            <a:r>
              <a:rPr lang="sk-SK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sk-SK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k-SK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Vanesa </a:t>
            </a:r>
            <a:r>
              <a:rPr lang="sk-SK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Gužalová</a:t>
            </a:r>
            <a:r>
              <a:rPr lang="sk-SK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" name="BlokTextu 29">
            <a:extLst>
              <a:ext uri="{FF2B5EF4-FFF2-40B4-BE49-F238E27FC236}">
                <a16:creationId xmlns:a16="http://schemas.microsoft.com/office/drawing/2014/main" id="{4449F2F1-28D6-4236-BBCF-154A80634BB1}"/>
              </a:ext>
            </a:extLst>
          </p:cNvPr>
          <p:cNvSpPr txBox="1"/>
          <p:nvPr/>
        </p:nvSpPr>
        <p:spPr>
          <a:xfrm>
            <a:off x="7323207" y="2511502"/>
            <a:ext cx="9333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300" b="1" dirty="0">
                <a:latin typeface="Arial Nova" panose="020B0504020202020204" pitchFamily="34" charset="0"/>
              </a:rPr>
              <a:t>VEDÚCA:</a:t>
            </a:r>
          </a:p>
        </p:txBody>
      </p:sp>
      <p:cxnSp>
        <p:nvCxnSpPr>
          <p:cNvPr id="31" name="Rovná spojnica 30">
            <a:extLst>
              <a:ext uri="{FF2B5EF4-FFF2-40B4-BE49-F238E27FC236}">
                <a16:creationId xmlns:a16="http://schemas.microsoft.com/office/drawing/2014/main" id="{F0E5D6EF-FA85-4613-9A5A-96231FEFDE04}"/>
              </a:ext>
            </a:extLst>
          </p:cNvPr>
          <p:cNvCxnSpPr/>
          <p:nvPr/>
        </p:nvCxnSpPr>
        <p:spPr>
          <a:xfrm>
            <a:off x="7255907" y="3248770"/>
            <a:ext cx="1067964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lokTextu 6">
            <a:extLst>
              <a:ext uri="{FF2B5EF4-FFF2-40B4-BE49-F238E27FC236}">
                <a16:creationId xmlns:a16="http://schemas.microsoft.com/office/drawing/2014/main" id="{E0A5CE25-3241-4BC1-AD10-45C1F6BFD9CB}"/>
              </a:ext>
            </a:extLst>
          </p:cNvPr>
          <p:cNvSpPr txBox="1"/>
          <p:nvPr/>
        </p:nvSpPr>
        <p:spPr>
          <a:xfrm>
            <a:off x="7222036" y="3343355"/>
            <a:ext cx="10791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Dominik </a:t>
            </a:r>
            <a:r>
              <a:rPr lang="sk-SK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Rimeš</a:t>
            </a:r>
            <a:r>
              <a:rPr lang="sk-SK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DB42A1EC-A3DC-4CF9-82D9-042354B92DFE}"/>
              </a:ext>
            </a:extLst>
          </p:cNvPr>
          <p:cNvSpPr txBox="1"/>
          <p:nvPr/>
        </p:nvSpPr>
        <p:spPr>
          <a:xfrm>
            <a:off x="7316790" y="3979884"/>
            <a:ext cx="8738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Sabína </a:t>
            </a:r>
            <a:r>
              <a:rPr lang="sk-SK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Szparová</a:t>
            </a:r>
            <a:endParaRPr lang="sk-SK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F6D61007-12DC-4B71-B2D1-25ABD3A93F0D}"/>
              </a:ext>
            </a:extLst>
          </p:cNvPr>
          <p:cNvSpPr txBox="1"/>
          <p:nvPr/>
        </p:nvSpPr>
        <p:spPr>
          <a:xfrm>
            <a:off x="2926732" y="3935095"/>
            <a:ext cx="1067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Simona Vörösová</a:t>
            </a:r>
          </a:p>
        </p:txBody>
      </p:sp>
    </p:spTree>
    <p:extLst>
      <p:ext uri="{BB962C8B-B14F-4D97-AF65-F5344CB8AC3E}">
        <p14:creationId xmlns:p14="http://schemas.microsoft.com/office/powerpoint/2010/main" val="2396623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+mj-lt"/>
              </a:rPr>
              <a:t>ČO PONÚKAME?</a:t>
            </a:r>
            <a:endParaRPr lang="sk-SK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Obrázok 8">
            <a:extLst>
              <a:ext uri="{FF2B5EF4-FFF2-40B4-BE49-F238E27FC236}">
                <a16:creationId xmlns:a16="http://schemas.microsoft.com/office/drawing/2014/main" id="{950850D7-86FB-9746-97DE-A70D3A68F4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919" y="2353759"/>
            <a:ext cx="2381014" cy="1968038"/>
          </a:xfrm>
          <a:prstGeom prst="rect">
            <a:avLst/>
          </a:prstGeom>
        </p:spPr>
      </p:pic>
      <p:sp>
        <p:nvSpPr>
          <p:cNvPr id="4" name="Google Shape;495;p61">
            <a:extLst>
              <a:ext uri="{FF2B5EF4-FFF2-40B4-BE49-F238E27FC236}">
                <a16:creationId xmlns:a16="http://schemas.microsoft.com/office/drawing/2014/main" id="{3558AF39-20FC-1A44-9CB4-EF0891AF7C09}"/>
              </a:ext>
            </a:extLst>
          </p:cNvPr>
          <p:cNvSpPr/>
          <p:nvPr/>
        </p:nvSpPr>
        <p:spPr>
          <a:xfrm>
            <a:off x="713225" y="1331843"/>
            <a:ext cx="2436708" cy="3070475"/>
          </a:xfrm>
          <a:custGeom>
            <a:avLst/>
            <a:gdLst/>
            <a:ahLst/>
            <a:cxnLst/>
            <a:rect l="l" t="t" r="r" b="b"/>
            <a:pathLst>
              <a:path w="85152" h="92940" extrusionOk="0">
                <a:moveTo>
                  <a:pt x="1530" y="0"/>
                </a:moveTo>
                <a:lnTo>
                  <a:pt x="85152" y="0"/>
                </a:lnTo>
                <a:lnTo>
                  <a:pt x="85152" y="28554"/>
                </a:lnTo>
                <a:lnTo>
                  <a:pt x="0" y="28554"/>
                </a:lnTo>
                <a:lnTo>
                  <a:pt x="0" y="92800"/>
                </a:lnTo>
                <a:lnTo>
                  <a:pt x="81539" y="92940"/>
                </a:lnTo>
              </a:path>
            </a:pathLst>
          </a:custGeom>
          <a:noFill/>
          <a:ln w="1905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x-none" dirty="0"/>
          </a:p>
        </p:txBody>
      </p:sp>
      <p:sp>
        <p:nvSpPr>
          <p:cNvPr id="5" name="Google Shape;496;p61">
            <a:extLst>
              <a:ext uri="{FF2B5EF4-FFF2-40B4-BE49-F238E27FC236}">
                <a16:creationId xmlns:a16="http://schemas.microsoft.com/office/drawing/2014/main" id="{47C8001F-6FA9-B645-ACEE-7718413287E9}"/>
              </a:ext>
            </a:extLst>
          </p:cNvPr>
          <p:cNvSpPr txBox="1"/>
          <p:nvPr/>
        </p:nvSpPr>
        <p:spPr>
          <a:xfrm>
            <a:off x="768919" y="1438204"/>
            <a:ext cx="2023686" cy="738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latin typeface="Arial Nova" panose="020B0604020202020204" charset="0"/>
                <a:ea typeface="Playfair Display SemiBold"/>
                <a:cs typeface="Playfair Display SemiBold"/>
                <a:sym typeface="Playfair Display SemiBold"/>
              </a:rPr>
              <a:t>RODINNÉ DOMY</a:t>
            </a:r>
            <a:endParaRPr sz="2800" b="1" dirty="0">
              <a:solidFill>
                <a:srgbClr val="000000"/>
              </a:solidFill>
              <a:latin typeface="Arial Nova" panose="020B0604020202020204" charset="0"/>
              <a:ea typeface="Playfair Display SemiBold"/>
              <a:cs typeface="Playfair Display SemiBold"/>
              <a:sym typeface="Playfair Display SemiBold"/>
            </a:endParaRPr>
          </a:p>
        </p:txBody>
      </p:sp>
      <p:sp>
        <p:nvSpPr>
          <p:cNvPr id="6" name="Google Shape;499;p61">
            <a:extLst>
              <a:ext uri="{FF2B5EF4-FFF2-40B4-BE49-F238E27FC236}">
                <a16:creationId xmlns:a16="http://schemas.microsoft.com/office/drawing/2014/main" id="{E8B5A136-427E-B947-ABDD-582B2FD0382A}"/>
              </a:ext>
            </a:extLst>
          </p:cNvPr>
          <p:cNvSpPr/>
          <p:nvPr/>
        </p:nvSpPr>
        <p:spPr>
          <a:xfrm flipH="1">
            <a:off x="3255987" y="1331843"/>
            <a:ext cx="2436708" cy="3070475"/>
          </a:xfrm>
          <a:custGeom>
            <a:avLst/>
            <a:gdLst/>
            <a:ahLst/>
            <a:cxnLst/>
            <a:rect l="l" t="t" r="r" b="b"/>
            <a:pathLst>
              <a:path w="85152" h="92940" extrusionOk="0">
                <a:moveTo>
                  <a:pt x="1530" y="0"/>
                </a:moveTo>
                <a:lnTo>
                  <a:pt x="85152" y="0"/>
                </a:lnTo>
                <a:lnTo>
                  <a:pt x="85152" y="28554"/>
                </a:lnTo>
                <a:lnTo>
                  <a:pt x="0" y="28554"/>
                </a:lnTo>
                <a:lnTo>
                  <a:pt x="0" y="92800"/>
                </a:lnTo>
                <a:lnTo>
                  <a:pt x="81539" y="92940"/>
                </a:ln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7" name="Google Shape;901;p38">
            <a:extLst>
              <a:ext uri="{FF2B5EF4-FFF2-40B4-BE49-F238E27FC236}">
                <a16:creationId xmlns:a16="http://schemas.microsoft.com/office/drawing/2014/main" id="{CCC2CDAC-176E-EF48-BEE8-71413FFDA6A3}"/>
              </a:ext>
            </a:extLst>
          </p:cNvPr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1640" y="2347274"/>
            <a:ext cx="2287231" cy="196803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500;p61">
            <a:extLst>
              <a:ext uri="{FF2B5EF4-FFF2-40B4-BE49-F238E27FC236}">
                <a16:creationId xmlns:a16="http://schemas.microsoft.com/office/drawing/2014/main" id="{D0348EB7-74BB-3345-B95D-0B696623C620}"/>
              </a:ext>
            </a:extLst>
          </p:cNvPr>
          <p:cNvSpPr txBox="1"/>
          <p:nvPr/>
        </p:nvSpPr>
        <p:spPr>
          <a:xfrm>
            <a:off x="3525648" y="1405733"/>
            <a:ext cx="1949483" cy="80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000000"/>
                </a:solidFill>
                <a:latin typeface="Arial Nova" panose="020B0604020202020204" charset="0"/>
                <a:ea typeface="Playfair Display SemiBold"/>
                <a:cs typeface="Playfair Display SemiBold"/>
                <a:sym typeface="Playfair Display SemiBold"/>
              </a:rPr>
              <a:t>ZRUBOVÉ</a:t>
            </a:r>
            <a:r>
              <a:rPr lang="en" sz="2400" b="1" dirty="0">
                <a:solidFill>
                  <a:srgbClr val="000000"/>
                </a:solidFill>
                <a:latin typeface="Arial Nova" panose="020B0604020202020204" charset="0"/>
                <a:ea typeface="Playfair Display SemiBold"/>
                <a:cs typeface="Playfair Display SemiBold"/>
                <a:sym typeface="Playfair Display SemiBold"/>
              </a:rPr>
              <a:t> </a:t>
            </a:r>
            <a:r>
              <a:rPr lang="en" sz="2800" b="1" dirty="0">
                <a:solidFill>
                  <a:srgbClr val="000000"/>
                </a:solidFill>
                <a:latin typeface="Arial Nova" panose="020B0604020202020204" charset="0"/>
                <a:ea typeface="Playfair Display SemiBold"/>
                <a:cs typeface="Playfair Display SemiBold"/>
                <a:sym typeface="Playfair Display SemiBold"/>
              </a:rPr>
              <a:t>DOMY</a:t>
            </a:r>
            <a:r>
              <a:rPr lang="en" sz="2400" b="1" dirty="0">
                <a:solidFill>
                  <a:srgbClr val="000000"/>
                </a:solidFill>
                <a:latin typeface="Arial Nova" panose="020B0604020202020204" charset="0"/>
                <a:ea typeface="Playfair Display SemiBold"/>
                <a:cs typeface="Playfair Display SemiBold"/>
                <a:sym typeface="Playfair Display SemiBold"/>
              </a:rPr>
              <a:t> </a:t>
            </a:r>
            <a:endParaRPr sz="2400" b="1" dirty="0">
              <a:solidFill>
                <a:srgbClr val="000000"/>
              </a:solidFill>
              <a:latin typeface="Arial Nova" panose="020B0604020202020204" charset="0"/>
              <a:ea typeface="Playfair Display SemiBold"/>
              <a:cs typeface="Playfair Display SemiBold"/>
              <a:sym typeface="Playfair Display SemiBold"/>
            </a:endParaRPr>
          </a:p>
        </p:txBody>
      </p:sp>
      <p:sp>
        <p:nvSpPr>
          <p:cNvPr id="10" name="Google Shape;503;p61">
            <a:extLst>
              <a:ext uri="{FF2B5EF4-FFF2-40B4-BE49-F238E27FC236}">
                <a16:creationId xmlns:a16="http://schemas.microsoft.com/office/drawing/2014/main" id="{41C2D706-DF4C-394F-A415-968E7639E900}"/>
              </a:ext>
            </a:extLst>
          </p:cNvPr>
          <p:cNvSpPr/>
          <p:nvPr/>
        </p:nvSpPr>
        <p:spPr>
          <a:xfrm>
            <a:off x="5850374" y="1331843"/>
            <a:ext cx="2219261" cy="3070475"/>
          </a:xfrm>
          <a:custGeom>
            <a:avLst/>
            <a:gdLst/>
            <a:ahLst/>
            <a:cxnLst/>
            <a:rect l="l" t="t" r="r" b="b"/>
            <a:pathLst>
              <a:path w="85152" h="92940" extrusionOk="0">
                <a:moveTo>
                  <a:pt x="1530" y="0"/>
                </a:moveTo>
                <a:lnTo>
                  <a:pt x="85152" y="0"/>
                </a:lnTo>
                <a:lnTo>
                  <a:pt x="85152" y="28554"/>
                </a:lnTo>
                <a:lnTo>
                  <a:pt x="0" y="28554"/>
                </a:lnTo>
                <a:lnTo>
                  <a:pt x="0" y="92800"/>
                </a:lnTo>
                <a:lnTo>
                  <a:pt x="81539" y="92940"/>
                </a:lnTo>
              </a:path>
            </a:pathLst>
          </a:custGeom>
          <a:noFill/>
          <a:ln w="1905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" name="Google Shape;504;p61">
            <a:extLst>
              <a:ext uri="{FF2B5EF4-FFF2-40B4-BE49-F238E27FC236}">
                <a16:creationId xmlns:a16="http://schemas.microsoft.com/office/drawing/2014/main" id="{879EECA9-D895-0645-9923-2392259C4E9A}"/>
              </a:ext>
            </a:extLst>
          </p:cNvPr>
          <p:cNvSpPr txBox="1"/>
          <p:nvPr/>
        </p:nvSpPr>
        <p:spPr>
          <a:xfrm>
            <a:off x="5923885" y="1247247"/>
            <a:ext cx="2196620" cy="1106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000000"/>
                </a:solidFill>
                <a:latin typeface="Arial Nova" panose="020B0604020202020204" charset="0"/>
                <a:ea typeface="Playfair Display SemiBold"/>
                <a:cs typeface="Playfair Display SemiBold"/>
                <a:sym typeface="Playfair Display SemiBold"/>
              </a:rPr>
              <a:t>STAVEBNÝ MATERIÁL </a:t>
            </a:r>
            <a:endParaRPr sz="2800" b="1" dirty="0">
              <a:solidFill>
                <a:srgbClr val="000000"/>
              </a:solidFill>
              <a:latin typeface="Arial Nova" panose="020B0604020202020204" charset="0"/>
              <a:ea typeface="Playfair Display SemiBold"/>
              <a:cs typeface="Playfair Display SemiBold"/>
              <a:sym typeface="Playfair Display SemiBold"/>
            </a:endParaRPr>
          </a:p>
        </p:txBody>
      </p:sp>
      <p:pic>
        <p:nvPicPr>
          <p:cNvPr id="13" name="Picture 2" descr="641,548 Gold Texture Stock Photos, Pictures &amp;amp; Royalty-Free Images - iStock">
            <a:extLst>
              <a:ext uri="{FF2B5EF4-FFF2-40B4-BE49-F238E27FC236}">
                <a16:creationId xmlns:a16="http://schemas.microsoft.com/office/drawing/2014/main" id="{E4DED84D-96F7-4B41-9C50-D11127999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201788" y="-3117645"/>
            <a:ext cx="738173" cy="770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159439FB-B7A0-6945-A64B-29E85786D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86500" y1="61625" x2="86500" y2="61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0017" y="2191967"/>
            <a:ext cx="2490488" cy="249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5" name="Google Shape;3935;p38"/>
          <p:cNvSpPr txBox="1">
            <a:spLocks noGrp="1"/>
          </p:cNvSpPr>
          <p:nvPr>
            <p:ph type="title"/>
          </p:nvPr>
        </p:nvSpPr>
        <p:spPr>
          <a:xfrm>
            <a:off x="720000" y="4825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sk-SK" b="1" dirty="0">
                <a:latin typeface="Arial Nova" panose="020B0504020202020204" pitchFamily="34" charset="0"/>
              </a:rPr>
              <a:t>PROXIMA </a:t>
            </a:r>
            <a:endParaRPr b="1" dirty="0">
              <a:latin typeface="Arial Nova" panose="020B0504020202020204" pitchFamily="34" charset="0"/>
            </a:endParaRPr>
          </a:p>
        </p:txBody>
      </p:sp>
      <p:sp>
        <p:nvSpPr>
          <p:cNvPr id="3937" name="Google Shape;3937;p38"/>
          <p:cNvSpPr txBox="1">
            <a:spLocks noGrp="1"/>
          </p:cNvSpPr>
          <p:nvPr>
            <p:ph type="subTitle" idx="2"/>
          </p:nvPr>
        </p:nvSpPr>
        <p:spPr>
          <a:xfrm>
            <a:off x="537473" y="1495532"/>
            <a:ext cx="2981334" cy="319893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 algn="l"/>
            <a:endParaRPr lang="sk-SK" baseline="30000" dirty="0"/>
          </a:p>
          <a:p>
            <a:pPr marL="0" lvl="0" indent="0" algn="l"/>
            <a:endParaRPr lang="sk-SK" baseline="30000" dirty="0"/>
          </a:p>
          <a:p>
            <a:pPr marL="0" lvl="0" indent="0" algn="l"/>
            <a:endParaRPr lang="sk-SK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942" name="Google Shape;3942;p38"/>
          <p:cNvGrpSpPr/>
          <p:nvPr/>
        </p:nvGrpSpPr>
        <p:grpSpPr>
          <a:xfrm>
            <a:off x="3841482" y="2241248"/>
            <a:ext cx="508583" cy="507620"/>
            <a:chOff x="3668475" y="2318975"/>
            <a:chExt cx="356425" cy="355750"/>
          </a:xfrm>
        </p:grpSpPr>
        <p:sp>
          <p:nvSpPr>
            <p:cNvPr id="3943" name="Google Shape;3943;p38"/>
            <p:cNvSpPr/>
            <p:nvPr/>
          </p:nvSpPr>
          <p:spPr>
            <a:xfrm>
              <a:off x="3668475" y="2318975"/>
              <a:ext cx="356425" cy="355750"/>
            </a:xfrm>
            <a:custGeom>
              <a:avLst/>
              <a:gdLst/>
              <a:ahLst/>
              <a:cxnLst/>
              <a:rect l="l" t="t" r="r" b="b"/>
              <a:pathLst>
                <a:path w="14257" h="14230" extrusionOk="0">
                  <a:moveTo>
                    <a:pt x="13837" y="420"/>
                  </a:moveTo>
                  <a:lnTo>
                    <a:pt x="13837" y="1339"/>
                  </a:lnTo>
                  <a:lnTo>
                    <a:pt x="420" y="1339"/>
                  </a:lnTo>
                  <a:lnTo>
                    <a:pt x="420" y="420"/>
                  </a:lnTo>
                  <a:close/>
                  <a:moveTo>
                    <a:pt x="6486" y="2650"/>
                  </a:moveTo>
                  <a:lnTo>
                    <a:pt x="6486" y="6683"/>
                  </a:lnTo>
                  <a:lnTo>
                    <a:pt x="5371" y="6683"/>
                  </a:lnTo>
                  <a:cubicBezTo>
                    <a:pt x="5710" y="5532"/>
                    <a:pt x="5924" y="4149"/>
                    <a:pt x="5996" y="2650"/>
                  </a:cubicBezTo>
                  <a:close/>
                  <a:moveTo>
                    <a:pt x="5585" y="1731"/>
                  </a:moveTo>
                  <a:cubicBezTo>
                    <a:pt x="5576" y="3560"/>
                    <a:pt x="5353" y="5246"/>
                    <a:pt x="4943" y="6593"/>
                  </a:cubicBezTo>
                  <a:cubicBezTo>
                    <a:pt x="4479" y="8128"/>
                    <a:pt x="3792" y="9163"/>
                    <a:pt x="2953" y="9582"/>
                  </a:cubicBezTo>
                  <a:lnTo>
                    <a:pt x="2436" y="9582"/>
                  </a:lnTo>
                  <a:cubicBezTo>
                    <a:pt x="3623" y="8413"/>
                    <a:pt x="3979" y="5701"/>
                    <a:pt x="3997" y="5567"/>
                  </a:cubicBezTo>
                  <a:cubicBezTo>
                    <a:pt x="4006" y="5451"/>
                    <a:pt x="3926" y="5353"/>
                    <a:pt x="3810" y="5336"/>
                  </a:cubicBezTo>
                  <a:cubicBezTo>
                    <a:pt x="3799" y="5334"/>
                    <a:pt x="3788" y="5333"/>
                    <a:pt x="3778" y="5333"/>
                  </a:cubicBezTo>
                  <a:cubicBezTo>
                    <a:pt x="3676" y="5333"/>
                    <a:pt x="3594" y="5409"/>
                    <a:pt x="3578" y="5514"/>
                  </a:cubicBezTo>
                  <a:cubicBezTo>
                    <a:pt x="3578" y="5523"/>
                    <a:pt x="3462" y="6406"/>
                    <a:pt x="3168" y="7352"/>
                  </a:cubicBezTo>
                  <a:cubicBezTo>
                    <a:pt x="2793" y="8547"/>
                    <a:pt x="2293" y="9314"/>
                    <a:pt x="1731" y="9582"/>
                  </a:cubicBezTo>
                  <a:lnTo>
                    <a:pt x="1241" y="9582"/>
                  </a:lnTo>
                  <a:cubicBezTo>
                    <a:pt x="1624" y="9145"/>
                    <a:pt x="1928" y="8431"/>
                    <a:pt x="2151" y="7459"/>
                  </a:cubicBezTo>
                  <a:cubicBezTo>
                    <a:pt x="2374" y="6477"/>
                    <a:pt x="2427" y="5594"/>
                    <a:pt x="2427" y="5559"/>
                  </a:cubicBezTo>
                  <a:cubicBezTo>
                    <a:pt x="2436" y="5443"/>
                    <a:pt x="2347" y="5344"/>
                    <a:pt x="2231" y="5336"/>
                  </a:cubicBezTo>
                  <a:cubicBezTo>
                    <a:pt x="2226" y="5335"/>
                    <a:pt x="2220" y="5335"/>
                    <a:pt x="2215" y="5335"/>
                  </a:cubicBezTo>
                  <a:cubicBezTo>
                    <a:pt x="2106" y="5335"/>
                    <a:pt x="2016" y="5421"/>
                    <a:pt x="2008" y="5532"/>
                  </a:cubicBezTo>
                  <a:cubicBezTo>
                    <a:pt x="1954" y="6477"/>
                    <a:pt x="1580" y="9029"/>
                    <a:pt x="607" y="9582"/>
                  </a:cubicBezTo>
                  <a:lnTo>
                    <a:pt x="420" y="9582"/>
                  </a:lnTo>
                  <a:lnTo>
                    <a:pt x="420" y="1731"/>
                  </a:lnTo>
                  <a:close/>
                  <a:moveTo>
                    <a:pt x="2900" y="10001"/>
                  </a:moveTo>
                  <a:lnTo>
                    <a:pt x="2900" y="10474"/>
                  </a:lnTo>
                  <a:lnTo>
                    <a:pt x="420" y="10474"/>
                  </a:lnTo>
                  <a:lnTo>
                    <a:pt x="420" y="10001"/>
                  </a:lnTo>
                  <a:close/>
                  <a:moveTo>
                    <a:pt x="6486" y="7994"/>
                  </a:moveTo>
                  <a:lnTo>
                    <a:pt x="6486" y="12035"/>
                  </a:lnTo>
                  <a:lnTo>
                    <a:pt x="3373" y="12035"/>
                  </a:lnTo>
                  <a:cubicBezTo>
                    <a:pt x="3284" y="11607"/>
                    <a:pt x="3150" y="11223"/>
                    <a:pt x="2989" y="10893"/>
                  </a:cubicBezTo>
                  <a:lnTo>
                    <a:pt x="3132" y="10893"/>
                  </a:lnTo>
                  <a:cubicBezTo>
                    <a:pt x="3248" y="10893"/>
                    <a:pt x="3346" y="10795"/>
                    <a:pt x="3346" y="10679"/>
                  </a:cubicBezTo>
                  <a:lnTo>
                    <a:pt x="3346" y="9858"/>
                  </a:lnTo>
                  <a:cubicBezTo>
                    <a:pt x="3953" y="9493"/>
                    <a:pt x="4461" y="8868"/>
                    <a:pt x="4880" y="7994"/>
                  </a:cubicBezTo>
                  <a:close/>
                  <a:moveTo>
                    <a:pt x="2490" y="10893"/>
                  </a:moveTo>
                  <a:cubicBezTo>
                    <a:pt x="2766" y="11384"/>
                    <a:pt x="3087" y="12285"/>
                    <a:pt x="3114" y="13810"/>
                  </a:cubicBezTo>
                  <a:lnTo>
                    <a:pt x="420" y="13810"/>
                  </a:lnTo>
                  <a:lnTo>
                    <a:pt x="420" y="10893"/>
                  </a:lnTo>
                  <a:lnTo>
                    <a:pt x="777" y="10893"/>
                  </a:lnTo>
                  <a:cubicBezTo>
                    <a:pt x="875" y="11045"/>
                    <a:pt x="1116" y="11509"/>
                    <a:pt x="1116" y="12454"/>
                  </a:cubicBezTo>
                  <a:cubicBezTo>
                    <a:pt x="1116" y="12562"/>
                    <a:pt x="1196" y="12660"/>
                    <a:pt x="1294" y="12669"/>
                  </a:cubicBezTo>
                  <a:cubicBezTo>
                    <a:pt x="1305" y="12670"/>
                    <a:pt x="1315" y="12671"/>
                    <a:pt x="1325" y="12671"/>
                  </a:cubicBezTo>
                  <a:cubicBezTo>
                    <a:pt x="1444" y="12671"/>
                    <a:pt x="1535" y="12578"/>
                    <a:pt x="1535" y="12463"/>
                  </a:cubicBezTo>
                  <a:cubicBezTo>
                    <a:pt x="1535" y="11678"/>
                    <a:pt x="1383" y="11188"/>
                    <a:pt x="1250" y="10893"/>
                  </a:cubicBezTo>
                  <a:lnTo>
                    <a:pt x="1669" y="10893"/>
                  </a:lnTo>
                  <a:cubicBezTo>
                    <a:pt x="1767" y="11045"/>
                    <a:pt x="2008" y="11509"/>
                    <a:pt x="2008" y="12454"/>
                  </a:cubicBezTo>
                  <a:cubicBezTo>
                    <a:pt x="2008" y="12562"/>
                    <a:pt x="2079" y="12660"/>
                    <a:pt x="2186" y="12669"/>
                  </a:cubicBezTo>
                  <a:cubicBezTo>
                    <a:pt x="2197" y="12670"/>
                    <a:pt x="2207" y="12671"/>
                    <a:pt x="2218" y="12671"/>
                  </a:cubicBezTo>
                  <a:cubicBezTo>
                    <a:pt x="2336" y="12671"/>
                    <a:pt x="2427" y="12578"/>
                    <a:pt x="2427" y="12463"/>
                  </a:cubicBezTo>
                  <a:cubicBezTo>
                    <a:pt x="2427" y="11678"/>
                    <a:pt x="2275" y="11188"/>
                    <a:pt x="2142" y="10893"/>
                  </a:cubicBezTo>
                  <a:close/>
                  <a:moveTo>
                    <a:pt x="215" y="1"/>
                  </a:moveTo>
                  <a:cubicBezTo>
                    <a:pt x="99" y="1"/>
                    <a:pt x="1" y="99"/>
                    <a:pt x="1" y="215"/>
                  </a:cubicBezTo>
                  <a:lnTo>
                    <a:pt x="1" y="14025"/>
                  </a:lnTo>
                  <a:cubicBezTo>
                    <a:pt x="1" y="14141"/>
                    <a:pt x="99" y="14230"/>
                    <a:pt x="215" y="14230"/>
                  </a:cubicBezTo>
                  <a:lnTo>
                    <a:pt x="3355" y="14230"/>
                  </a:lnTo>
                  <a:cubicBezTo>
                    <a:pt x="3471" y="14230"/>
                    <a:pt x="3569" y="14141"/>
                    <a:pt x="3569" y="14025"/>
                  </a:cubicBezTo>
                  <a:cubicBezTo>
                    <a:pt x="3569" y="13784"/>
                    <a:pt x="3560" y="13561"/>
                    <a:pt x="3551" y="13338"/>
                  </a:cubicBezTo>
                  <a:lnTo>
                    <a:pt x="13159" y="13338"/>
                  </a:lnTo>
                  <a:cubicBezTo>
                    <a:pt x="13275" y="13338"/>
                    <a:pt x="13364" y="13248"/>
                    <a:pt x="13364" y="13132"/>
                  </a:cubicBezTo>
                  <a:lnTo>
                    <a:pt x="13364" y="4559"/>
                  </a:lnTo>
                  <a:cubicBezTo>
                    <a:pt x="13364" y="4461"/>
                    <a:pt x="13302" y="4372"/>
                    <a:pt x="13204" y="4354"/>
                  </a:cubicBezTo>
                  <a:cubicBezTo>
                    <a:pt x="13186" y="4349"/>
                    <a:pt x="13169" y="4347"/>
                    <a:pt x="13152" y="4347"/>
                  </a:cubicBezTo>
                  <a:cubicBezTo>
                    <a:pt x="13041" y="4347"/>
                    <a:pt x="12954" y="4442"/>
                    <a:pt x="12954" y="4550"/>
                  </a:cubicBezTo>
                  <a:lnTo>
                    <a:pt x="12954" y="12927"/>
                  </a:lnTo>
                  <a:lnTo>
                    <a:pt x="3515" y="12927"/>
                  </a:lnTo>
                  <a:cubicBezTo>
                    <a:pt x="3498" y="12758"/>
                    <a:pt x="3480" y="12606"/>
                    <a:pt x="3453" y="12446"/>
                  </a:cubicBezTo>
                  <a:lnTo>
                    <a:pt x="6700" y="12446"/>
                  </a:lnTo>
                  <a:cubicBezTo>
                    <a:pt x="6816" y="12446"/>
                    <a:pt x="6905" y="12356"/>
                    <a:pt x="6905" y="12240"/>
                  </a:cubicBezTo>
                  <a:lnTo>
                    <a:pt x="6905" y="7789"/>
                  </a:lnTo>
                  <a:cubicBezTo>
                    <a:pt x="6905" y="7673"/>
                    <a:pt x="6816" y="7575"/>
                    <a:pt x="6700" y="7575"/>
                  </a:cubicBezTo>
                  <a:lnTo>
                    <a:pt x="5059" y="7575"/>
                  </a:lnTo>
                  <a:cubicBezTo>
                    <a:pt x="5121" y="7423"/>
                    <a:pt x="5175" y="7271"/>
                    <a:pt x="5237" y="7102"/>
                  </a:cubicBezTo>
                  <a:lnTo>
                    <a:pt x="6700" y="7102"/>
                  </a:lnTo>
                  <a:cubicBezTo>
                    <a:pt x="6816" y="7102"/>
                    <a:pt x="6905" y="7013"/>
                    <a:pt x="6905" y="6897"/>
                  </a:cubicBezTo>
                  <a:lnTo>
                    <a:pt x="6905" y="2436"/>
                  </a:lnTo>
                  <a:cubicBezTo>
                    <a:pt x="6905" y="2320"/>
                    <a:pt x="6816" y="2231"/>
                    <a:pt x="6700" y="2231"/>
                  </a:cubicBezTo>
                  <a:lnTo>
                    <a:pt x="6004" y="2231"/>
                  </a:lnTo>
                  <a:cubicBezTo>
                    <a:pt x="6013" y="2070"/>
                    <a:pt x="6013" y="1919"/>
                    <a:pt x="6013" y="1758"/>
                  </a:cubicBezTo>
                  <a:lnTo>
                    <a:pt x="12954" y="1758"/>
                  </a:lnTo>
                  <a:lnTo>
                    <a:pt x="12954" y="3560"/>
                  </a:lnTo>
                  <a:cubicBezTo>
                    <a:pt x="12954" y="3667"/>
                    <a:pt x="13025" y="3765"/>
                    <a:pt x="13132" y="3774"/>
                  </a:cubicBezTo>
                  <a:cubicBezTo>
                    <a:pt x="13142" y="3776"/>
                    <a:pt x="13152" y="3776"/>
                    <a:pt x="13162" y="3776"/>
                  </a:cubicBezTo>
                  <a:cubicBezTo>
                    <a:pt x="13274" y="3776"/>
                    <a:pt x="13364" y="3684"/>
                    <a:pt x="13364" y="3569"/>
                  </a:cubicBezTo>
                  <a:lnTo>
                    <a:pt x="13364" y="1758"/>
                  </a:lnTo>
                  <a:lnTo>
                    <a:pt x="14051" y="1758"/>
                  </a:lnTo>
                  <a:cubicBezTo>
                    <a:pt x="14167" y="1758"/>
                    <a:pt x="14256" y="1660"/>
                    <a:pt x="14256" y="1544"/>
                  </a:cubicBezTo>
                  <a:lnTo>
                    <a:pt x="14256" y="215"/>
                  </a:lnTo>
                  <a:cubicBezTo>
                    <a:pt x="14256" y="99"/>
                    <a:pt x="14167" y="1"/>
                    <a:pt x="140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38"/>
            <p:cNvSpPr/>
            <p:nvPr/>
          </p:nvSpPr>
          <p:spPr>
            <a:xfrm>
              <a:off x="3852925" y="2374750"/>
              <a:ext cx="127600" cy="121775"/>
            </a:xfrm>
            <a:custGeom>
              <a:avLst/>
              <a:gdLst/>
              <a:ahLst/>
              <a:cxnLst/>
              <a:rect l="l" t="t" r="r" b="b"/>
              <a:pathLst>
                <a:path w="5104" h="4871" extrusionOk="0">
                  <a:moveTo>
                    <a:pt x="4684" y="419"/>
                  </a:moveTo>
                  <a:lnTo>
                    <a:pt x="4684" y="4452"/>
                  </a:lnTo>
                  <a:lnTo>
                    <a:pt x="420" y="4452"/>
                  </a:lnTo>
                  <a:lnTo>
                    <a:pt x="420" y="419"/>
                  </a:lnTo>
                  <a:close/>
                  <a:moveTo>
                    <a:pt x="214" y="0"/>
                  </a:moveTo>
                  <a:cubicBezTo>
                    <a:pt x="98" y="0"/>
                    <a:pt x="0" y="89"/>
                    <a:pt x="0" y="205"/>
                  </a:cubicBezTo>
                  <a:lnTo>
                    <a:pt x="0" y="4666"/>
                  </a:lnTo>
                  <a:cubicBezTo>
                    <a:pt x="0" y="4782"/>
                    <a:pt x="98" y="4871"/>
                    <a:pt x="214" y="4871"/>
                  </a:cubicBezTo>
                  <a:lnTo>
                    <a:pt x="4889" y="4871"/>
                  </a:lnTo>
                  <a:cubicBezTo>
                    <a:pt x="5005" y="4871"/>
                    <a:pt x="5103" y="4782"/>
                    <a:pt x="5103" y="4666"/>
                  </a:cubicBezTo>
                  <a:lnTo>
                    <a:pt x="5103" y="205"/>
                  </a:lnTo>
                  <a:cubicBezTo>
                    <a:pt x="5103" y="89"/>
                    <a:pt x="5005" y="0"/>
                    <a:pt x="48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38"/>
            <p:cNvSpPr/>
            <p:nvPr/>
          </p:nvSpPr>
          <p:spPr>
            <a:xfrm>
              <a:off x="3852925" y="2508325"/>
              <a:ext cx="127600" cy="121800"/>
            </a:xfrm>
            <a:custGeom>
              <a:avLst/>
              <a:gdLst/>
              <a:ahLst/>
              <a:cxnLst/>
              <a:rect l="l" t="t" r="r" b="b"/>
              <a:pathLst>
                <a:path w="5104" h="4872" extrusionOk="0">
                  <a:moveTo>
                    <a:pt x="4684" y="420"/>
                  </a:moveTo>
                  <a:lnTo>
                    <a:pt x="4684" y="4461"/>
                  </a:lnTo>
                  <a:lnTo>
                    <a:pt x="420" y="4461"/>
                  </a:lnTo>
                  <a:lnTo>
                    <a:pt x="420" y="420"/>
                  </a:lnTo>
                  <a:close/>
                  <a:moveTo>
                    <a:pt x="214" y="1"/>
                  </a:moveTo>
                  <a:cubicBezTo>
                    <a:pt x="98" y="1"/>
                    <a:pt x="0" y="99"/>
                    <a:pt x="0" y="215"/>
                  </a:cubicBezTo>
                  <a:lnTo>
                    <a:pt x="0" y="4666"/>
                  </a:lnTo>
                  <a:cubicBezTo>
                    <a:pt x="0" y="4782"/>
                    <a:pt x="98" y="4872"/>
                    <a:pt x="214" y="4872"/>
                  </a:cubicBezTo>
                  <a:lnTo>
                    <a:pt x="4889" y="4872"/>
                  </a:lnTo>
                  <a:cubicBezTo>
                    <a:pt x="5005" y="4872"/>
                    <a:pt x="5103" y="4782"/>
                    <a:pt x="5103" y="4666"/>
                  </a:cubicBezTo>
                  <a:lnTo>
                    <a:pt x="5103" y="215"/>
                  </a:lnTo>
                  <a:cubicBezTo>
                    <a:pt x="5103" y="99"/>
                    <a:pt x="5005" y="1"/>
                    <a:pt x="48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4465" y="1258110"/>
            <a:ext cx="4630921" cy="2286517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FC3C801E-4E3C-4758-A309-B2C65814E52A}"/>
              </a:ext>
            </a:extLst>
          </p:cNvPr>
          <p:cNvSpPr txBox="1"/>
          <p:nvPr/>
        </p:nvSpPr>
        <p:spPr>
          <a:xfrm>
            <a:off x="473543" y="1579528"/>
            <a:ext cx="36574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Obytné miestnosti: 5 </a:t>
            </a:r>
            <a:br>
              <a:rPr lang="sk-S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Počet osôb: 5 </a:t>
            </a:r>
            <a:br>
              <a:rPr lang="sk-S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Obytná plocha: 355 m² </a:t>
            </a:r>
            <a:br>
              <a:rPr lang="sk-S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Zastavaná plocha: 502 m² </a:t>
            </a:r>
            <a:br>
              <a:rPr lang="sk-S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CENA REALIZÁCIE OD: 220 365 €</a:t>
            </a:r>
          </a:p>
          <a:p>
            <a:endParaRPr lang="sk-SK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nadčasový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zelená strecha udržuje v interiéri chládok a v zime naopak zatepľuje </a:t>
            </a:r>
          </a:p>
        </p:txBody>
      </p:sp>
      <p:cxnSp>
        <p:nvCxnSpPr>
          <p:cNvPr id="12" name="Rovná spojnica 11">
            <a:extLst>
              <a:ext uri="{FF2B5EF4-FFF2-40B4-BE49-F238E27FC236}">
                <a16:creationId xmlns:a16="http://schemas.microsoft.com/office/drawing/2014/main" id="{4641B7DD-C092-4251-843D-D35AFD5F7DF6}"/>
              </a:ext>
            </a:extLst>
          </p:cNvPr>
          <p:cNvCxnSpPr/>
          <p:nvPr/>
        </p:nvCxnSpPr>
        <p:spPr>
          <a:xfrm>
            <a:off x="638122" y="3079783"/>
            <a:ext cx="2507155" cy="643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Obrázok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75"/>
          <a:stretch/>
        </p:blipFill>
        <p:spPr>
          <a:xfrm>
            <a:off x="4059678" y="3436296"/>
            <a:ext cx="2827506" cy="1590472"/>
          </a:xfrm>
          <a:prstGeom prst="rect">
            <a:avLst/>
          </a:prstGeom>
        </p:spPr>
      </p:pic>
      <p:pic>
        <p:nvPicPr>
          <p:cNvPr id="13" name="Picture 2" descr="641,548 Gold Texture Stock Photos, Pictures &amp;amp; Royalty-Free Images - iStock">
            <a:extLst>
              <a:ext uri="{FF2B5EF4-FFF2-40B4-BE49-F238E27FC236}">
                <a16:creationId xmlns:a16="http://schemas.microsoft.com/office/drawing/2014/main" id="{E4DED84D-96F7-4B41-9C50-D11127999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211128" y="-3127884"/>
            <a:ext cx="730509" cy="771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0"/>
          <p:cNvSpPr txBox="1">
            <a:spLocks noGrp="1"/>
          </p:cNvSpPr>
          <p:nvPr>
            <p:ph type="title"/>
          </p:nvPr>
        </p:nvSpPr>
        <p:spPr>
          <a:xfrm>
            <a:off x="841455" y="838249"/>
            <a:ext cx="5899800" cy="1078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latin typeface="Arial Nova" panose="020B0504020202020204" pitchFamily="34" charset="0"/>
              </a:rPr>
              <a:t>ALEXA</a:t>
            </a:r>
            <a:r>
              <a:rPr lang="sk-SK" dirty="0"/>
              <a:t> </a:t>
            </a:r>
            <a:endParaRPr dirty="0"/>
          </a:p>
        </p:txBody>
      </p:sp>
      <p:sp>
        <p:nvSpPr>
          <p:cNvPr id="427" name="Google Shape;427;p30"/>
          <p:cNvSpPr txBox="1">
            <a:spLocks noGrp="1"/>
          </p:cNvSpPr>
          <p:nvPr>
            <p:ph type="subTitle" idx="1"/>
          </p:nvPr>
        </p:nvSpPr>
        <p:spPr>
          <a:xfrm>
            <a:off x="391834" y="1994063"/>
            <a:ext cx="3263703" cy="284735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k-SK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k-SK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k-SK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k-SK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k-SK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k-SK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k-SK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k-SK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k-SK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k-SK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k-SK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29" name="Google Shape;429;p30"/>
          <p:cNvGrpSpPr/>
          <p:nvPr/>
        </p:nvGrpSpPr>
        <p:grpSpPr>
          <a:xfrm rot="10800000">
            <a:off x="3655538" y="-309562"/>
            <a:ext cx="1137625" cy="1181700"/>
            <a:chOff x="1381450" y="-8700"/>
            <a:chExt cx="1137625" cy="1181700"/>
          </a:xfrm>
        </p:grpSpPr>
        <p:cxnSp>
          <p:nvCxnSpPr>
            <p:cNvPr id="430" name="Google Shape;430;p30"/>
            <p:cNvCxnSpPr/>
            <p:nvPr/>
          </p:nvCxnSpPr>
          <p:spPr>
            <a:xfrm>
              <a:off x="1381450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" name="Google Shape;431;p30"/>
            <p:cNvCxnSpPr/>
            <p:nvPr/>
          </p:nvCxnSpPr>
          <p:spPr>
            <a:xfrm>
              <a:off x="1608975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2" name="Google Shape;432;p30"/>
            <p:cNvCxnSpPr/>
            <p:nvPr/>
          </p:nvCxnSpPr>
          <p:spPr>
            <a:xfrm>
              <a:off x="1836500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3" name="Google Shape;433;p30"/>
            <p:cNvCxnSpPr/>
            <p:nvPr/>
          </p:nvCxnSpPr>
          <p:spPr>
            <a:xfrm>
              <a:off x="2064025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4" name="Google Shape;434;p30"/>
            <p:cNvCxnSpPr/>
            <p:nvPr/>
          </p:nvCxnSpPr>
          <p:spPr>
            <a:xfrm>
              <a:off x="2291550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5" name="Google Shape;435;p30"/>
            <p:cNvCxnSpPr/>
            <p:nvPr/>
          </p:nvCxnSpPr>
          <p:spPr>
            <a:xfrm>
              <a:off x="2519075" y="-8700"/>
              <a:ext cx="0" cy="1181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" name="Podnadpis 3"/>
          <p:cNvSpPr txBox="1">
            <a:spLocks/>
          </p:cNvSpPr>
          <p:nvPr/>
        </p:nvSpPr>
        <p:spPr>
          <a:xfrm>
            <a:off x="391835" y="2009895"/>
            <a:ext cx="2947358" cy="288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Didact Gothic"/>
              <a:buNone/>
              <a:defRPr sz="21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Didact Gothic"/>
              <a:buNone/>
              <a:defRPr sz="21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Didact Gothic"/>
              <a:buNone/>
              <a:defRPr sz="21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Didact Gothic"/>
              <a:buNone/>
              <a:defRPr sz="21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Didact Gothic"/>
              <a:buNone/>
              <a:defRPr sz="21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Didact Gothic"/>
              <a:buNone/>
              <a:defRPr sz="21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Didact Gothic"/>
              <a:buNone/>
              <a:defRPr sz="21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Didact Gothic"/>
              <a:buNone/>
              <a:defRPr sz="21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 lang="sk-SK" sz="1400" dirty="0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19A882B1-9528-4C79-8F0D-1098ED036D23}"/>
              </a:ext>
            </a:extLst>
          </p:cNvPr>
          <p:cNvSpPr txBox="1"/>
          <p:nvPr/>
        </p:nvSpPr>
        <p:spPr>
          <a:xfrm>
            <a:off x="180623" y="1711365"/>
            <a:ext cx="3903386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/>
            <a:r>
              <a:rPr lang="sk-SK" sz="1700" dirty="0" err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bytné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miestnosti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: 3</a:t>
            </a:r>
            <a:br>
              <a:rPr lang="en-US" sz="1700" dirty="0">
                <a:latin typeface="Times New Roman" pitchFamily="18" charset="0"/>
                <a:cs typeface="Times New Roman" pitchFamily="18" charset="0"/>
              </a:rPr>
            </a:br>
            <a:r>
              <a:rPr lang="sk-SK" sz="1700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očet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osôb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: 3</a:t>
            </a:r>
          </a:p>
          <a:p>
            <a:pPr marL="0" lvl="0" indent="0"/>
            <a:r>
              <a:rPr lang="sk-SK" sz="1700" dirty="0" err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bytná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plocha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: 113 m² </a:t>
            </a:r>
          </a:p>
          <a:p>
            <a:pPr marL="0" lvl="0" indent="0"/>
            <a:r>
              <a:rPr lang="sk-SK" sz="17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elková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úžitková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plocha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: 120 m²</a:t>
            </a:r>
          </a:p>
          <a:p>
            <a:pPr marL="0" lvl="0" indent="0"/>
            <a:r>
              <a:rPr lang="sk-SK" sz="1700" dirty="0" err="1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astavaná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plocha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: 158,30 m²</a:t>
            </a:r>
          </a:p>
          <a:p>
            <a:pPr marL="0" lvl="0" indent="0"/>
            <a:r>
              <a:rPr lang="sk-SK" sz="17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auna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: 5,7 m²</a:t>
            </a:r>
          </a:p>
          <a:p>
            <a:pPr marL="0" lvl="0" indent="0"/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CENA REALIZÁCIE OD: 139 520 €</a:t>
            </a:r>
          </a:p>
          <a:p>
            <a:pPr marL="0" lvl="0" indent="0"/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kompaktný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moderný</a:t>
            </a:r>
            <a:r>
              <a:rPr lang="sk-SK" sz="17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rekreačný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dom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sauna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francúzske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okná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  <a:p>
            <a:b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k-SK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Rovná spojnica 18">
            <a:extLst>
              <a:ext uri="{FF2B5EF4-FFF2-40B4-BE49-F238E27FC236}">
                <a16:creationId xmlns:a16="http://schemas.microsoft.com/office/drawing/2014/main" id="{9FEE4C56-6B2C-43AF-8136-5C5337BFEE2D}"/>
              </a:ext>
            </a:extLst>
          </p:cNvPr>
          <p:cNvCxnSpPr/>
          <p:nvPr/>
        </p:nvCxnSpPr>
        <p:spPr>
          <a:xfrm>
            <a:off x="346680" y="3634075"/>
            <a:ext cx="2655945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Google Shape;425;p30"/>
          <p:cNvSpPr/>
          <p:nvPr/>
        </p:nvSpPr>
        <p:spPr>
          <a:xfrm>
            <a:off x="0" y="879216"/>
            <a:ext cx="3683540" cy="834000"/>
          </a:xfrm>
          <a:prstGeom prst="rect">
            <a:avLst/>
          </a:prstGeom>
          <a:solidFill>
            <a:schemeClr val="accent2">
              <a:lumMod val="75000"/>
              <a:lumOff val="25000"/>
              <a:alpha val="580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22" name="Google Shape;426;p30"/>
          <p:cNvSpPr txBox="1">
            <a:spLocks noGrp="1"/>
          </p:cNvSpPr>
          <p:nvPr>
            <p:ph type="title"/>
          </p:nvPr>
        </p:nvSpPr>
        <p:spPr>
          <a:xfrm>
            <a:off x="400469" y="753943"/>
            <a:ext cx="5899800" cy="1078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latin typeface="Arial Nova" panose="020B0504020202020204" pitchFamily="34" charset="0"/>
              </a:rPr>
              <a:t>NOEL</a:t>
            </a:r>
            <a:endParaRPr dirty="0"/>
          </a:p>
        </p:txBody>
      </p:sp>
      <p:pic>
        <p:nvPicPr>
          <p:cNvPr id="23" name="Picture 2" descr="641,548 Gold Texture Stock Photos, Pictures &amp;amp; Royalty-Free Images - iStock">
            <a:extLst>
              <a:ext uri="{FF2B5EF4-FFF2-40B4-BE49-F238E27FC236}">
                <a16:creationId xmlns:a16="http://schemas.microsoft.com/office/drawing/2014/main" id="{E4DED84D-96F7-4B41-9C50-D11127999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423484" y="-552793"/>
            <a:ext cx="836576" cy="368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Google Shape;916;p39">
            <a:extLst>
              <a:ext uri="{FF2B5EF4-FFF2-40B4-BE49-F238E27FC236}">
                <a16:creationId xmlns:a16="http://schemas.microsoft.com/office/drawing/2014/main" id="{EE8DE9E7-4D21-5A4D-9E9E-479449770B5E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84"/>
          <a:stretch/>
        </p:blipFill>
        <p:spPr>
          <a:xfrm>
            <a:off x="4232693" y="482024"/>
            <a:ext cx="4590200" cy="287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918;p39">
            <a:extLst>
              <a:ext uri="{FF2B5EF4-FFF2-40B4-BE49-F238E27FC236}">
                <a16:creationId xmlns:a16="http://schemas.microsoft.com/office/drawing/2014/main" id="{6AF03921-ADEC-A148-982E-A18038A1335F}"/>
              </a:ext>
            </a:extLst>
          </p:cNvPr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1070" y="3022673"/>
            <a:ext cx="3203927" cy="1959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2433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b="1" dirty="0">
                <a:latin typeface="Arial Nova" charset="0"/>
              </a:rPr>
              <a:t>STAVEBNÝ MATERIÁL</a:t>
            </a:r>
            <a:endParaRPr lang="sk-SK" b="1" dirty="0">
              <a:latin typeface="Arial Nova" charset="0"/>
            </a:endParaRPr>
          </a:p>
        </p:txBody>
      </p:sp>
      <p:pic>
        <p:nvPicPr>
          <p:cNvPr id="16" name="Picture 2" descr="Univerzálna minerálna izolácia URSA GLASSWOOL DF 39  SILVER - 100 mm">
            <a:extLst>
              <a:ext uri="{FF2B5EF4-FFF2-40B4-BE49-F238E27FC236}">
                <a16:creationId xmlns:a16="http://schemas.microsoft.com/office/drawing/2014/main" id="{940C8308-FEF3-8849-9398-43C1679F5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80" b="89880" l="3614" r="95904">
                        <a14:foregroundMark x1="8193" y1="39759" x2="8193" y2="39759"/>
                        <a14:foregroundMark x1="4096" y1="39518" x2="4096" y2="39518"/>
                        <a14:foregroundMark x1="92530" y1="62892" x2="92530" y2="62892"/>
                        <a14:foregroundMark x1="95904" y1="62651" x2="95904" y2="626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164" y="923425"/>
            <a:ext cx="2361725" cy="236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Google Shape;337;p50">
            <a:extLst>
              <a:ext uri="{FF2B5EF4-FFF2-40B4-BE49-F238E27FC236}">
                <a16:creationId xmlns:a16="http://schemas.microsoft.com/office/drawing/2014/main" id="{046FFD85-B089-6249-8EE3-2973BD326486}"/>
              </a:ext>
            </a:extLst>
          </p:cNvPr>
          <p:cNvCxnSpPr>
            <a:cxnSpLocks/>
          </p:cNvCxnSpPr>
          <p:nvPr/>
        </p:nvCxnSpPr>
        <p:spPr>
          <a:xfrm flipH="1">
            <a:off x="726475" y="3031425"/>
            <a:ext cx="3845525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Google Shape;341;p50">
            <a:extLst>
              <a:ext uri="{FF2B5EF4-FFF2-40B4-BE49-F238E27FC236}">
                <a16:creationId xmlns:a16="http://schemas.microsoft.com/office/drawing/2014/main" id="{28000518-D8DA-9346-81E2-0F2E4FBC4D60}"/>
              </a:ext>
            </a:extLst>
          </p:cNvPr>
          <p:cNvSpPr txBox="1">
            <a:spLocks/>
          </p:cNvSpPr>
          <p:nvPr/>
        </p:nvSpPr>
        <p:spPr>
          <a:xfrm>
            <a:off x="2670975" y="1270152"/>
            <a:ext cx="2141897" cy="902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9pPr>
          </a:lstStyle>
          <a:p>
            <a:pPr marL="0" indent="0"/>
            <a:r>
              <a:rPr lang="en-US" b="1" dirty="0">
                <a:latin typeface="Arial Nova" charset="0"/>
              </a:rPr>
              <a:t>MINERÁLNA IZOLÁCIA</a:t>
            </a:r>
          </a:p>
        </p:txBody>
      </p:sp>
      <p:sp>
        <p:nvSpPr>
          <p:cNvPr id="7" name="Google Shape;340;p50">
            <a:extLst>
              <a:ext uri="{FF2B5EF4-FFF2-40B4-BE49-F238E27FC236}">
                <a16:creationId xmlns:a16="http://schemas.microsoft.com/office/drawing/2014/main" id="{39910BB6-0203-8542-B016-773C02361FC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683190" y="2183760"/>
            <a:ext cx="2357400" cy="4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6,31 € cena za m</a:t>
            </a:r>
            <a:r>
              <a:rPr lang="sk-SK" sz="2000" baseline="30000" dirty="0">
                <a:latin typeface="Times New Roman" pitchFamily="18" charset="0"/>
                <a:cs typeface="Times New Roman" pitchFamily="18" charset="0"/>
              </a:rPr>
              <a:t>2 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KVH hranoly | Eshop - Vigia.sk - Lepené KVH hranoly najvyššej kvality!">
            <a:extLst>
              <a:ext uri="{FF2B5EF4-FFF2-40B4-BE49-F238E27FC236}">
                <a16:creationId xmlns:a16="http://schemas.microsoft.com/office/drawing/2014/main" id="{F61ABDBA-9002-BE4E-9CE6-6E4AB6A22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00" b="90000" l="6200" r="93800">
                        <a14:foregroundMark x1="7200" y1="16800" x2="7200" y2="16800"/>
                        <a14:foregroundMark x1="6200" y1="9200" x2="6200" y2="9200"/>
                        <a14:foregroundMark x1="23000" y1="6000" x2="23000" y2="6000"/>
                        <a14:foregroundMark x1="36600" y1="6600" x2="36600" y2="6600"/>
                        <a14:foregroundMark x1="54000" y1="6600" x2="54000" y2="6600"/>
                        <a14:foregroundMark x1="88600" y1="43200" x2="88600" y2="43200"/>
                        <a14:foregroundMark x1="90600" y1="43800" x2="90600" y2="43800"/>
                        <a14:foregroundMark x1="93800" y1="43800" x2="93800" y2="43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9067" y="1399837"/>
            <a:ext cx="2072559" cy="167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341;p50">
            <a:extLst>
              <a:ext uri="{FF2B5EF4-FFF2-40B4-BE49-F238E27FC236}">
                <a16:creationId xmlns:a16="http://schemas.microsoft.com/office/drawing/2014/main" id="{7BEB5F37-4B5D-7349-85D1-5CAE2BE2AA62}"/>
              </a:ext>
            </a:extLst>
          </p:cNvPr>
          <p:cNvSpPr txBox="1">
            <a:spLocks/>
          </p:cNvSpPr>
          <p:nvPr/>
        </p:nvSpPr>
        <p:spPr>
          <a:xfrm>
            <a:off x="4897935" y="1276062"/>
            <a:ext cx="2543565" cy="902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9pPr>
          </a:lstStyle>
          <a:p>
            <a:pPr marL="0" indent="0"/>
            <a:r>
              <a:rPr lang="en-US" b="1" dirty="0">
                <a:latin typeface="Arial Nova" charset="0"/>
              </a:rPr>
              <a:t>STAVEBNÉ HRANOLY </a:t>
            </a:r>
          </a:p>
        </p:txBody>
      </p:sp>
      <p:sp>
        <p:nvSpPr>
          <p:cNvPr id="10" name="Google Shape;340;p50">
            <a:extLst>
              <a:ext uri="{FF2B5EF4-FFF2-40B4-BE49-F238E27FC236}">
                <a16:creationId xmlns:a16="http://schemas.microsoft.com/office/drawing/2014/main" id="{AEE1D235-D950-5D46-B5EA-942F708E6E7F}"/>
              </a:ext>
            </a:extLst>
          </p:cNvPr>
          <p:cNvSpPr txBox="1">
            <a:spLocks/>
          </p:cNvSpPr>
          <p:nvPr/>
        </p:nvSpPr>
        <p:spPr>
          <a:xfrm>
            <a:off x="4894946" y="2177275"/>
            <a:ext cx="2357400" cy="4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/>
            <a:r>
              <a:rPr lang="sk-SK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10,13 € cena za ks</a:t>
            </a:r>
            <a:r>
              <a:rPr lang="sk-SK" sz="2000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sk-SK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Google Shape;337;p50">
            <a:extLst>
              <a:ext uri="{FF2B5EF4-FFF2-40B4-BE49-F238E27FC236}">
                <a16:creationId xmlns:a16="http://schemas.microsoft.com/office/drawing/2014/main" id="{3463437D-3A4D-FD40-A76C-1D93EDA714E6}"/>
              </a:ext>
            </a:extLst>
          </p:cNvPr>
          <p:cNvCxnSpPr>
            <a:cxnSpLocks/>
          </p:cNvCxnSpPr>
          <p:nvPr/>
        </p:nvCxnSpPr>
        <p:spPr>
          <a:xfrm flipH="1">
            <a:off x="4858666" y="3031425"/>
            <a:ext cx="3845525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341;p50">
            <a:extLst>
              <a:ext uri="{FF2B5EF4-FFF2-40B4-BE49-F238E27FC236}">
                <a16:creationId xmlns:a16="http://schemas.microsoft.com/office/drawing/2014/main" id="{7E5912A2-944F-8A4C-BCF5-23B09065680D}"/>
              </a:ext>
            </a:extLst>
          </p:cNvPr>
          <p:cNvSpPr txBox="1">
            <a:spLocks/>
          </p:cNvSpPr>
          <p:nvPr/>
        </p:nvSpPr>
        <p:spPr>
          <a:xfrm>
            <a:off x="2593940" y="2994631"/>
            <a:ext cx="2141897" cy="902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9pPr>
          </a:lstStyle>
          <a:p>
            <a:pPr marL="0" indent="0"/>
            <a:r>
              <a:rPr lang="en-US" b="1" dirty="0">
                <a:latin typeface="Arial Nova" charset="0"/>
              </a:rPr>
              <a:t>UNIVERZÁLNY BETÓN B20</a:t>
            </a:r>
          </a:p>
        </p:txBody>
      </p:sp>
      <p:pic>
        <p:nvPicPr>
          <p:cNvPr id="13" name="Picture 4" descr="Baumit Beton B20 25kg / Merkury Market">
            <a:extLst>
              <a:ext uri="{FF2B5EF4-FFF2-40B4-BE49-F238E27FC236}">
                <a16:creationId xmlns:a16="http://schemas.microsoft.com/office/drawing/2014/main" id="{3665DA33-1E95-F947-A5E7-7E468933D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10" b="90920" l="920" r="96782">
                        <a14:foregroundMark x1="5402" y1="65172" x2="5402" y2="65172"/>
                        <a14:foregroundMark x1="1494" y1="67586" x2="1494" y2="67586"/>
                        <a14:foregroundMark x1="37586" y1="91034" x2="37586" y2="91034"/>
                        <a14:foregroundMark x1="60230" y1="19885" x2="60230" y2="19885"/>
                        <a14:foregroundMark x1="57931" y1="16207" x2="57931" y2="16207"/>
                        <a14:foregroundMark x1="57701" y1="16207" x2="60805" y2="20920"/>
                        <a14:foregroundMark x1="90805" y1="36322" x2="90805" y2="36322"/>
                        <a14:foregroundMark x1="95747" y1="30690" x2="95747" y2="30690"/>
                        <a14:foregroundMark x1="96782" y1="28046" x2="96782" y2="28046"/>
                        <a14:foregroundMark x1="60230" y1="9310" x2="60230" y2="9310"/>
                        <a14:backgroundMark x1="98851" y1="27586" x2="98851" y2="27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842" y="3007142"/>
            <a:ext cx="2110154" cy="211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341;p50">
            <a:extLst>
              <a:ext uri="{FF2B5EF4-FFF2-40B4-BE49-F238E27FC236}">
                <a16:creationId xmlns:a16="http://schemas.microsoft.com/office/drawing/2014/main" id="{28860C9D-8C3F-F946-944C-209B8F773D37}"/>
              </a:ext>
            </a:extLst>
          </p:cNvPr>
          <p:cNvSpPr txBox="1">
            <a:spLocks/>
          </p:cNvSpPr>
          <p:nvPr/>
        </p:nvSpPr>
        <p:spPr>
          <a:xfrm>
            <a:off x="4897122" y="2994631"/>
            <a:ext cx="2141897" cy="902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layfair Display SemiBold"/>
              <a:buNone/>
              <a:defRPr sz="2000" b="0" i="0" u="none" strike="noStrike" cap="none">
                <a:solidFill>
                  <a:schemeClr val="dk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9pPr>
          </a:lstStyle>
          <a:p>
            <a:pPr marL="0" indent="0"/>
            <a:r>
              <a:rPr lang="en-US" b="1" dirty="0">
                <a:latin typeface="Arial Nova" charset="0"/>
              </a:rPr>
              <a:t>TVÁRNICA PORFIX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159439FB-B7A0-6945-A64B-29E85786D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backgroundMark x1="86500" y1="61625" x2="86500" y2="61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8723" y="2800982"/>
            <a:ext cx="2653200" cy="26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Google Shape;343;p50">
            <a:extLst>
              <a:ext uri="{FF2B5EF4-FFF2-40B4-BE49-F238E27FC236}">
                <a16:creationId xmlns:a16="http://schemas.microsoft.com/office/drawing/2014/main" id="{06E20AA5-99CC-9846-B3A4-992B2DD9A0BE}"/>
              </a:ext>
            </a:extLst>
          </p:cNvPr>
          <p:cNvSpPr txBox="1">
            <a:spLocks/>
          </p:cNvSpPr>
          <p:nvPr/>
        </p:nvSpPr>
        <p:spPr>
          <a:xfrm>
            <a:off x="4925956" y="3887282"/>
            <a:ext cx="2357400" cy="4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/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5,60 €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cena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za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ks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9" name="Google Shape;343;p50">
            <a:extLst>
              <a:ext uri="{FF2B5EF4-FFF2-40B4-BE49-F238E27FC236}">
                <a16:creationId xmlns:a16="http://schemas.microsoft.com/office/drawing/2014/main" id="{A16EFCAC-BBA1-3542-833D-F63870C101F9}"/>
              </a:ext>
            </a:extLst>
          </p:cNvPr>
          <p:cNvSpPr txBox="1">
            <a:spLocks/>
          </p:cNvSpPr>
          <p:nvPr/>
        </p:nvSpPr>
        <p:spPr>
          <a:xfrm>
            <a:off x="2611855" y="3918001"/>
            <a:ext cx="2357400" cy="4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2,69 €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cena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za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1" name="Picture 2" descr="641,548 Gold Texture Stock Photos, Pictures &amp;amp; Royalty-Free Images - iStock">
            <a:extLst>
              <a:ext uri="{FF2B5EF4-FFF2-40B4-BE49-F238E27FC236}">
                <a16:creationId xmlns:a16="http://schemas.microsoft.com/office/drawing/2014/main" id="{E4DED84D-96F7-4B41-9C50-D11127999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209860" y="-3131074"/>
            <a:ext cx="724278" cy="771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425;p30"/>
          <p:cNvSpPr/>
          <p:nvPr/>
        </p:nvSpPr>
        <p:spPr>
          <a:xfrm>
            <a:off x="3203642" y="516051"/>
            <a:ext cx="5674469" cy="748546"/>
          </a:xfrm>
          <a:prstGeom prst="rect">
            <a:avLst/>
          </a:prstGeom>
          <a:solidFill>
            <a:schemeClr val="accent5">
              <a:lumMod val="75000"/>
              <a:lumOff val="25000"/>
              <a:alpha val="580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256;p42">
            <a:extLst>
              <a:ext uri="{FF2B5EF4-FFF2-40B4-BE49-F238E27FC236}">
                <a16:creationId xmlns:a16="http://schemas.microsoft.com/office/drawing/2014/main" id="{E5FD8ECB-9C1F-884F-8DA7-FE9DE0787F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84187" y="164858"/>
            <a:ext cx="6219217" cy="15147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solidFill>
                  <a:schemeClr val="bg1"/>
                </a:solidFill>
                <a:latin typeface="Arial Nova" charset="0"/>
              </a:rPr>
              <a:t>     </a:t>
            </a:r>
            <a:r>
              <a:rPr lang="en" b="1" dirty="0">
                <a:solidFill>
                  <a:schemeClr val="bg1"/>
                </a:solidFill>
                <a:latin typeface="Arial Nova" charset="0"/>
              </a:rPr>
              <a:t>PRENÁJOM</a:t>
            </a:r>
            <a:r>
              <a:rPr lang="sk-SK" b="1" dirty="0">
                <a:solidFill>
                  <a:schemeClr val="bg1"/>
                </a:solidFill>
                <a:latin typeface="Arial Nova" charset="0"/>
              </a:rPr>
              <a:t> LE</a:t>
            </a:r>
            <a:r>
              <a:rPr lang="en" b="1" dirty="0">
                <a:solidFill>
                  <a:schemeClr val="bg1"/>
                </a:solidFill>
                <a:latin typeface="Arial Nova" charset="0"/>
              </a:rPr>
              <a:t>ŠENIA</a:t>
            </a:r>
            <a:endParaRPr b="1" dirty="0">
              <a:solidFill>
                <a:schemeClr val="bg1"/>
              </a:solidFill>
              <a:latin typeface="Arial Nova" charset="0"/>
            </a:endParaRPr>
          </a:p>
        </p:txBody>
      </p:sp>
      <p:sp>
        <p:nvSpPr>
          <p:cNvPr id="20" name="Google Shape;257;p42">
            <a:extLst>
              <a:ext uri="{FF2B5EF4-FFF2-40B4-BE49-F238E27FC236}">
                <a16:creationId xmlns:a16="http://schemas.microsoft.com/office/drawing/2014/main" id="{40777BE6-E693-C94D-9E97-D07969CF3F6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217007" y="2114144"/>
            <a:ext cx="5142600" cy="15058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>
                <a:latin typeface="Arial Nova" charset="0"/>
                <a:cs typeface="Playfair Display SemiBold" charset="0"/>
              </a:rPr>
              <a:t>RÁMOVÉ LEŠENIE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vysoká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pevnosť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maximum </a:t>
            </a:r>
            <a:r>
              <a:rPr lang="en-US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bezpečnosti</a:t>
            </a:r>
            <a:endParaRPr lang="en-US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jednoduchosť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montáže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možnosť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regulácie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sk-SK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prispôsobenie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k </a:t>
            </a:r>
            <a:r>
              <a:rPr lang="en-US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nerovnej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ploche</a:t>
            </a:r>
            <a:endParaRPr lang="en-US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139700" indent="0"/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" name="Frame 20">
            <a:extLst>
              <a:ext uri="{FF2B5EF4-FFF2-40B4-BE49-F238E27FC236}">
                <a16:creationId xmlns:a16="http://schemas.microsoft.com/office/drawing/2014/main" id="{14B6B919-B20E-034A-A341-5799C281F8EE}"/>
              </a:ext>
            </a:extLst>
          </p:cNvPr>
          <p:cNvSpPr/>
          <p:nvPr/>
        </p:nvSpPr>
        <p:spPr>
          <a:xfrm>
            <a:off x="162429" y="521622"/>
            <a:ext cx="2763078" cy="4052954"/>
          </a:xfrm>
          <a:prstGeom prst="frame">
            <a:avLst>
              <a:gd name="adj1" fmla="val 1557"/>
            </a:avLst>
          </a:prstGeom>
          <a:solidFill>
            <a:srgbClr val="44704E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44704E"/>
              </a:solidFill>
            </a:endParaRPr>
          </a:p>
        </p:txBody>
      </p:sp>
      <p:graphicFrame>
        <p:nvGraphicFramePr>
          <p:cNvPr id="22" name="Table 3">
            <a:extLst>
              <a:ext uri="{FF2B5EF4-FFF2-40B4-BE49-F238E27FC236}">
                <a16:creationId xmlns:a16="http://schemas.microsoft.com/office/drawing/2014/main" id="{F6F4DB1A-9353-9B4F-909F-08FBD2882C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927548"/>
              </p:ext>
            </p:extLst>
          </p:nvPr>
        </p:nvGraphicFramePr>
        <p:xfrm>
          <a:off x="4096336" y="3446816"/>
          <a:ext cx="4073575" cy="1127760"/>
        </p:xfrm>
        <a:graphic>
          <a:graphicData uri="http://schemas.openxmlformats.org/drawingml/2006/table">
            <a:tbl>
              <a:tblPr firstRow="1" bandRow="1"/>
              <a:tblGrid>
                <a:gridCol w="1780357">
                  <a:extLst>
                    <a:ext uri="{9D8B030D-6E8A-4147-A177-3AD203B41FA5}">
                      <a16:colId xmlns:a16="http://schemas.microsoft.com/office/drawing/2014/main" val="3412614602"/>
                    </a:ext>
                  </a:extLst>
                </a:gridCol>
                <a:gridCol w="1105218">
                  <a:extLst>
                    <a:ext uri="{9D8B030D-6E8A-4147-A177-3AD203B41FA5}">
                      <a16:colId xmlns:a16="http://schemas.microsoft.com/office/drawing/2014/main" val="2289506191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3160479171"/>
                    </a:ext>
                  </a:extLst>
                </a:gridCol>
              </a:tblGrid>
              <a:tr h="280397">
                <a:tc>
                  <a:txBody>
                    <a:bodyPr/>
                    <a:lstStyle/>
                    <a:p>
                      <a:pPr algn="ctr"/>
                      <a:r>
                        <a:rPr lang="x-none" sz="1400" b="1" dirty="0"/>
                        <a:t>DOBA PRENÁJMU</a:t>
                      </a:r>
                      <a:endParaRPr lang="x-none" sz="1400" b="1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b="1" dirty="0"/>
                        <a:t>DO 30 DNÍ</a:t>
                      </a:r>
                      <a:endParaRPr lang="x-none" sz="1400" b="1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b="1" dirty="0"/>
                        <a:t>OD 31 DNÍ</a:t>
                      </a:r>
                      <a:endParaRPr lang="x-none" sz="1400" b="1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397624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r>
                        <a:rPr lang="en-US" sz="1200" dirty="0"/>
                        <a:t>d</a:t>
                      </a:r>
                      <a:r>
                        <a:rPr lang="x-none" sz="1200" dirty="0"/>
                        <a:t>o 200 m</a:t>
                      </a:r>
                      <a:r>
                        <a:rPr lang="x-none" sz="1200" baseline="30000" dirty="0"/>
                        <a:t>2</a:t>
                      </a:r>
                      <a:endParaRPr lang="x-none" sz="1200" dirty="0">
                        <a:latin typeface="Abadi MT Condensed Light" panose="020B0306030101010103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200" dirty="0"/>
                        <a:t>0,10 €</a:t>
                      </a:r>
                      <a:endParaRPr lang="x-none" sz="1200" dirty="0">
                        <a:latin typeface="Abadi MT Condensed Light" panose="020B0306030101010103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200" dirty="0"/>
                        <a:t>0,09 €</a:t>
                      </a:r>
                      <a:endParaRPr lang="x-none" sz="1200" dirty="0">
                        <a:latin typeface="Abadi MT Condensed Light" panose="020B03060301010101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113103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r>
                        <a:rPr lang="en-US" sz="1200" dirty="0"/>
                        <a:t>o</a:t>
                      </a:r>
                      <a:r>
                        <a:rPr lang="x-none" sz="1200" dirty="0"/>
                        <a:t>d 201 m</a:t>
                      </a:r>
                      <a:r>
                        <a:rPr lang="x-none" sz="1200" baseline="30000" dirty="0"/>
                        <a:t>2 </a:t>
                      </a:r>
                      <a:r>
                        <a:rPr lang="x-none" sz="1200" baseline="0" dirty="0"/>
                        <a:t>do 400 m</a:t>
                      </a:r>
                      <a:r>
                        <a:rPr lang="x-none" sz="1200" baseline="30000" dirty="0"/>
                        <a:t>2</a:t>
                      </a:r>
                      <a:endParaRPr lang="x-none" sz="1200" dirty="0">
                        <a:latin typeface="Abadi MT Condensed Light" panose="020B0306030101010103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200" dirty="0"/>
                        <a:t>0,09 €</a:t>
                      </a:r>
                      <a:endParaRPr lang="x-none" sz="1200" dirty="0">
                        <a:latin typeface="Abadi MT Condensed Light" panose="020B0306030101010103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200" dirty="0"/>
                        <a:t>0,08 €</a:t>
                      </a:r>
                      <a:endParaRPr lang="x-none" sz="1200" dirty="0">
                        <a:latin typeface="Abadi MT Condensed Light" panose="020B03060301010101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455068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r>
                        <a:rPr lang="x-none" sz="1200" dirty="0"/>
                        <a:t>nad 401 m</a:t>
                      </a:r>
                      <a:r>
                        <a:rPr lang="x-none" sz="1200" baseline="30000" dirty="0"/>
                        <a:t>2</a:t>
                      </a:r>
                      <a:endParaRPr lang="x-none" sz="1200" dirty="0">
                        <a:latin typeface="Abadi MT Condensed Light" panose="020B0306030101010103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200" dirty="0"/>
                        <a:t>0,08 €</a:t>
                      </a:r>
                      <a:endParaRPr lang="x-none" sz="1200" dirty="0">
                        <a:latin typeface="Abadi MT Condensed Light" panose="020B0306030101010103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200" dirty="0"/>
                        <a:t>0,07 €</a:t>
                      </a:r>
                      <a:endParaRPr lang="x-none" sz="1200" dirty="0">
                        <a:latin typeface="Abadi MT Condensed Light" panose="020B03060301010101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010568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EBD4033B-FF7A-7948-9658-20A9998FBC8A}"/>
              </a:ext>
            </a:extLst>
          </p:cNvPr>
          <p:cNvSpPr txBox="1"/>
          <p:nvPr/>
        </p:nvSpPr>
        <p:spPr>
          <a:xfrm>
            <a:off x="4024847" y="4658883"/>
            <a:ext cx="3796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cena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v EUR za 1 m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deň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bez DPH</a:t>
            </a:r>
            <a:endParaRPr lang="x-none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 descr="A picture containing handcart&#10;&#10;Description automatically generated">
            <a:extLst>
              <a:ext uri="{FF2B5EF4-FFF2-40B4-BE49-F238E27FC236}">
                <a16:creationId xmlns:a16="http://schemas.microsoft.com/office/drawing/2014/main" id="{9E1A8DFE-637F-2C46-863B-69EB3574A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17" y="594865"/>
            <a:ext cx="2688385" cy="3910380"/>
          </a:xfrm>
          <a:prstGeom prst="rect">
            <a:avLst/>
          </a:prstGeom>
        </p:spPr>
      </p:pic>
      <p:graphicFrame>
        <p:nvGraphicFramePr>
          <p:cNvPr id="11" name="Table 3">
            <a:extLst>
              <a:ext uri="{FF2B5EF4-FFF2-40B4-BE49-F238E27FC236}">
                <a16:creationId xmlns:a16="http://schemas.microsoft.com/office/drawing/2014/main" id="{F6F4DB1A-9353-9B4F-909F-08FBD2882C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927548"/>
              </p:ext>
            </p:extLst>
          </p:nvPr>
        </p:nvGraphicFramePr>
        <p:xfrm>
          <a:off x="4093093" y="3437088"/>
          <a:ext cx="4073575" cy="1127760"/>
        </p:xfrm>
        <a:graphic>
          <a:graphicData uri="http://schemas.openxmlformats.org/drawingml/2006/table">
            <a:tbl>
              <a:tblPr firstRow="1" bandRow="1"/>
              <a:tblGrid>
                <a:gridCol w="1780357">
                  <a:extLst>
                    <a:ext uri="{9D8B030D-6E8A-4147-A177-3AD203B41FA5}">
                      <a16:colId xmlns:a16="http://schemas.microsoft.com/office/drawing/2014/main" val="3412614602"/>
                    </a:ext>
                  </a:extLst>
                </a:gridCol>
                <a:gridCol w="1105218">
                  <a:extLst>
                    <a:ext uri="{9D8B030D-6E8A-4147-A177-3AD203B41FA5}">
                      <a16:colId xmlns:a16="http://schemas.microsoft.com/office/drawing/2014/main" val="2289506191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3160479171"/>
                    </a:ext>
                  </a:extLst>
                </a:gridCol>
              </a:tblGrid>
              <a:tr h="280397">
                <a:tc>
                  <a:txBody>
                    <a:bodyPr/>
                    <a:lstStyle/>
                    <a:p>
                      <a:pPr algn="ctr"/>
                      <a:r>
                        <a:rPr lang="x-none" sz="1400" b="1" dirty="0">
                          <a:solidFill>
                            <a:schemeClr val="bg2"/>
                          </a:solidFill>
                        </a:rPr>
                        <a:t>DOBA PRENÁJMU</a:t>
                      </a:r>
                      <a:endParaRPr lang="x-none" sz="1400" b="1" dirty="0">
                        <a:solidFill>
                          <a:schemeClr val="bg2"/>
                        </a:solidFill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b="1" dirty="0">
                          <a:solidFill>
                            <a:schemeClr val="bg2"/>
                          </a:solidFill>
                        </a:rPr>
                        <a:t>DO 30 DNÍ</a:t>
                      </a:r>
                      <a:endParaRPr lang="x-none" sz="1400" b="1" dirty="0">
                        <a:solidFill>
                          <a:schemeClr val="bg2"/>
                        </a:solidFill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b="1" dirty="0">
                          <a:solidFill>
                            <a:schemeClr val="bg2"/>
                          </a:solidFill>
                        </a:rPr>
                        <a:t>OD 31 DNÍ</a:t>
                      </a:r>
                      <a:endParaRPr lang="x-none" sz="1400" b="1" dirty="0">
                        <a:solidFill>
                          <a:schemeClr val="bg2"/>
                        </a:solidFill>
                        <a:latin typeface="Abadi" panose="020B06040201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397624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d</a:t>
                      </a:r>
                      <a:r>
                        <a:rPr lang="x-none" sz="1200" dirty="0">
                          <a:solidFill>
                            <a:schemeClr val="bg2"/>
                          </a:solidFill>
                        </a:rPr>
                        <a:t>o 200 m</a:t>
                      </a:r>
                      <a:r>
                        <a:rPr lang="x-none" sz="1200" baseline="30000" dirty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x-none" sz="1200" dirty="0">
                        <a:solidFill>
                          <a:schemeClr val="bg2"/>
                        </a:solidFill>
                        <a:latin typeface="Abadi MT Condensed Light" panose="020B0306030101010103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200" dirty="0">
                          <a:solidFill>
                            <a:schemeClr val="bg2"/>
                          </a:solidFill>
                        </a:rPr>
                        <a:t>0,10 €</a:t>
                      </a:r>
                      <a:endParaRPr lang="x-none" sz="1200" dirty="0">
                        <a:solidFill>
                          <a:schemeClr val="bg2"/>
                        </a:solidFill>
                        <a:latin typeface="Abadi MT Condensed Light" panose="020B0306030101010103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200" dirty="0">
                          <a:solidFill>
                            <a:schemeClr val="bg2"/>
                          </a:solidFill>
                        </a:rPr>
                        <a:t>0,09 €</a:t>
                      </a:r>
                      <a:endParaRPr lang="x-none" sz="1200" dirty="0">
                        <a:solidFill>
                          <a:schemeClr val="bg2"/>
                        </a:solidFill>
                        <a:latin typeface="Abadi MT Condensed Light" panose="020B03060301010101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113103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o</a:t>
                      </a:r>
                      <a:r>
                        <a:rPr lang="x-none" sz="1200" dirty="0">
                          <a:solidFill>
                            <a:schemeClr val="bg2"/>
                          </a:solidFill>
                        </a:rPr>
                        <a:t>d 201 m</a:t>
                      </a:r>
                      <a:r>
                        <a:rPr lang="x-none" sz="1200" baseline="30000" dirty="0">
                          <a:solidFill>
                            <a:schemeClr val="bg2"/>
                          </a:solidFill>
                        </a:rPr>
                        <a:t>2 </a:t>
                      </a:r>
                      <a:r>
                        <a:rPr lang="x-none" sz="1200" baseline="0" dirty="0">
                          <a:solidFill>
                            <a:schemeClr val="bg2"/>
                          </a:solidFill>
                        </a:rPr>
                        <a:t>do 400 m</a:t>
                      </a:r>
                      <a:r>
                        <a:rPr lang="x-none" sz="1200" baseline="30000" dirty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x-none" sz="1200" dirty="0">
                        <a:solidFill>
                          <a:schemeClr val="bg2"/>
                        </a:solidFill>
                        <a:latin typeface="Abadi MT Condensed Light" panose="020B0306030101010103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200" dirty="0">
                          <a:solidFill>
                            <a:schemeClr val="bg2"/>
                          </a:solidFill>
                        </a:rPr>
                        <a:t>0,09 €</a:t>
                      </a:r>
                      <a:endParaRPr lang="x-none" sz="1200" dirty="0">
                        <a:solidFill>
                          <a:schemeClr val="bg2"/>
                        </a:solidFill>
                        <a:latin typeface="Abadi MT Condensed Light" panose="020B0306030101010103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200" dirty="0">
                          <a:solidFill>
                            <a:schemeClr val="bg2"/>
                          </a:solidFill>
                        </a:rPr>
                        <a:t>0,08 €</a:t>
                      </a:r>
                      <a:endParaRPr lang="x-none" sz="1200" dirty="0">
                        <a:solidFill>
                          <a:schemeClr val="bg2"/>
                        </a:solidFill>
                        <a:latin typeface="Abadi MT Condensed Light" panose="020B03060301010101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455068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r>
                        <a:rPr lang="x-none" sz="1200" dirty="0">
                          <a:solidFill>
                            <a:schemeClr val="bg2"/>
                          </a:solidFill>
                        </a:rPr>
                        <a:t>nad 401 m</a:t>
                      </a:r>
                      <a:r>
                        <a:rPr lang="x-none" sz="1200" baseline="30000" dirty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x-none" sz="1200" dirty="0">
                        <a:solidFill>
                          <a:schemeClr val="bg2"/>
                        </a:solidFill>
                        <a:latin typeface="Abadi MT Condensed Light" panose="020B0306030101010103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200" dirty="0">
                          <a:solidFill>
                            <a:schemeClr val="bg2"/>
                          </a:solidFill>
                        </a:rPr>
                        <a:t>0,08 €</a:t>
                      </a:r>
                      <a:endParaRPr lang="x-none" sz="1200" dirty="0">
                        <a:solidFill>
                          <a:schemeClr val="bg2"/>
                        </a:solidFill>
                        <a:latin typeface="Abadi MT Condensed Light" panose="020B0306030101010103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200" dirty="0">
                          <a:solidFill>
                            <a:schemeClr val="bg2"/>
                          </a:solidFill>
                        </a:rPr>
                        <a:t>0,07 €</a:t>
                      </a:r>
                      <a:endParaRPr lang="x-none" sz="1200" dirty="0">
                        <a:solidFill>
                          <a:schemeClr val="bg2"/>
                        </a:solidFill>
                        <a:latin typeface="Abadi MT Condensed Light" panose="020B03060301010101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010568"/>
                  </a:ext>
                </a:extLst>
              </a:tr>
            </a:tbl>
          </a:graphicData>
        </a:graphic>
      </p:graphicFrame>
      <p:cxnSp>
        <p:nvCxnSpPr>
          <p:cNvPr id="13" name="Rovná spojnica 11">
            <a:extLst>
              <a:ext uri="{FF2B5EF4-FFF2-40B4-BE49-F238E27FC236}">
                <a16:creationId xmlns:a16="http://schemas.microsoft.com/office/drawing/2014/main" id="{4641B7DD-C092-4251-843D-D35AFD5F7DF6}"/>
              </a:ext>
            </a:extLst>
          </p:cNvPr>
          <p:cNvCxnSpPr/>
          <p:nvPr/>
        </p:nvCxnSpPr>
        <p:spPr>
          <a:xfrm>
            <a:off x="3459144" y="1743852"/>
            <a:ext cx="2655945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ovná spojnica 11">
            <a:extLst>
              <a:ext uri="{FF2B5EF4-FFF2-40B4-BE49-F238E27FC236}">
                <a16:creationId xmlns:a16="http://schemas.microsoft.com/office/drawing/2014/main" id="{4641B7DD-C092-4251-843D-D35AFD5F7DF6}"/>
              </a:ext>
            </a:extLst>
          </p:cNvPr>
          <p:cNvCxnSpPr/>
          <p:nvPr/>
        </p:nvCxnSpPr>
        <p:spPr>
          <a:xfrm rot="5400000">
            <a:off x="1721934" y="2930767"/>
            <a:ext cx="2804167" cy="3608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7" name="Picture 2" descr="641,548 Gold Texture Stock Photos, Pictures &amp;amp; Royalty-Free Images - iStock">
            <a:extLst>
              <a:ext uri="{FF2B5EF4-FFF2-40B4-BE49-F238E27FC236}">
                <a16:creationId xmlns:a16="http://schemas.microsoft.com/office/drawing/2014/main" id="{E4DED84D-96F7-4B41-9C50-D11127999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667580" y="-1945935"/>
            <a:ext cx="740107" cy="568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ok 11">
            <a:extLst>
              <a:ext uri="{FF2B5EF4-FFF2-40B4-BE49-F238E27FC236}">
                <a16:creationId xmlns:a16="http://schemas.microsoft.com/office/drawing/2014/main" id="{C1698E8C-D4A0-DF48-96DF-C4E42BEE55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8" y="2490281"/>
            <a:ext cx="4572001" cy="2653219"/>
          </a:xfrm>
          <a:prstGeom prst="rect">
            <a:avLst/>
          </a:prstGeom>
        </p:spPr>
      </p:pic>
      <p:pic>
        <p:nvPicPr>
          <p:cNvPr id="7" name="Obrázok 12">
            <a:extLst>
              <a:ext uri="{FF2B5EF4-FFF2-40B4-BE49-F238E27FC236}">
                <a16:creationId xmlns:a16="http://schemas.microsoft.com/office/drawing/2014/main" id="{E218D29A-5D72-1B47-B25B-3D33B270E2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763" y="-1"/>
            <a:ext cx="4468235" cy="2490282"/>
          </a:xfrm>
          <a:prstGeom prst="rect">
            <a:avLst/>
          </a:prstGeom>
        </p:spPr>
      </p:pic>
      <p:pic>
        <p:nvPicPr>
          <p:cNvPr id="9" name="Google Shape;899;p38">
            <a:extLst>
              <a:ext uri="{FF2B5EF4-FFF2-40B4-BE49-F238E27FC236}">
                <a16:creationId xmlns:a16="http://schemas.microsoft.com/office/drawing/2014/main" id="{8948EE24-2769-1C45-AB22-174E1B72F0A2}"/>
              </a:ext>
            </a:extLst>
          </p:cNvPr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2210935"/>
            <a:ext cx="4572000" cy="2932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02;p38">
            <a:extLst>
              <a:ext uri="{FF2B5EF4-FFF2-40B4-BE49-F238E27FC236}">
                <a16:creationId xmlns:a16="http://schemas.microsoft.com/office/drawing/2014/main" id="{280A4B18-37D6-A34D-8873-782E933E5906}"/>
              </a:ext>
            </a:extLst>
          </p:cNvPr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5565"/>
            <a:ext cx="4675762" cy="250584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548;p64">
            <a:extLst>
              <a:ext uri="{FF2B5EF4-FFF2-40B4-BE49-F238E27FC236}">
                <a16:creationId xmlns:a16="http://schemas.microsoft.com/office/drawing/2014/main" id="{6D19FA39-4BAE-7849-A608-660658BFAB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8685" y="1582365"/>
            <a:ext cx="6150030" cy="208172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600" b="1" dirty="0">
                <a:solidFill>
                  <a:schemeClr val="accent2"/>
                </a:solidFill>
                <a:latin typeface="Arial Nova" charset="0"/>
              </a:rPr>
              <a:t> </a:t>
            </a:r>
            <a:r>
              <a:rPr lang="en" sz="3600" b="1" dirty="0">
                <a:solidFill>
                  <a:schemeClr val="accent2"/>
                </a:solidFill>
                <a:latin typeface="Arial Nova" charset="0"/>
              </a:rPr>
              <a:t>POČAS CELÉHO </a:t>
            </a:r>
            <a:r>
              <a:rPr lang="sk-SK" sz="3600" b="1" dirty="0">
                <a:solidFill>
                  <a:schemeClr val="accent2"/>
                </a:solidFill>
                <a:latin typeface="Arial Nova" charset="0"/>
              </a:rPr>
              <a:t>         </a:t>
            </a:r>
            <a:br>
              <a:rPr lang="sk-SK" sz="3600" b="1" dirty="0">
                <a:solidFill>
                  <a:schemeClr val="accent2"/>
                </a:solidFill>
                <a:latin typeface="Arial Nova" charset="0"/>
              </a:rPr>
            </a:br>
            <a:r>
              <a:rPr lang="sk-SK" sz="3600" b="1" dirty="0">
                <a:solidFill>
                  <a:schemeClr val="accent2"/>
                </a:solidFill>
                <a:latin typeface="Arial Nova" charset="0"/>
              </a:rPr>
              <a:t> </a:t>
            </a:r>
            <a:r>
              <a:rPr lang="sk-SK" sz="3600" b="1" dirty="0">
                <a:solidFill>
                  <a:srgbClr val="D4AF37"/>
                </a:solidFill>
                <a:latin typeface="Arial Nova" charset="0"/>
              </a:rPr>
              <a:t>DECEMBRA</a:t>
            </a:r>
            <a:r>
              <a:rPr lang="en" sz="3600" b="1" dirty="0">
                <a:solidFill>
                  <a:srgbClr val="D4AF37"/>
                </a:solidFill>
                <a:latin typeface="Arial Nova" charset="0"/>
              </a:rPr>
              <a:t> </a:t>
            </a:r>
            <a:r>
              <a:rPr lang="sk-SK" sz="3600" b="1" dirty="0">
                <a:solidFill>
                  <a:srgbClr val="D4AF37"/>
                </a:solidFill>
                <a:latin typeface="Arial Nova" charset="0"/>
              </a:rPr>
              <a:t>AŽ DO -1</a:t>
            </a:r>
            <a:r>
              <a:rPr lang="en" sz="3600" b="1" dirty="0">
                <a:solidFill>
                  <a:srgbClr val="D4AF37"/>
                </a:solidFill>
                <a:latin typeface="Arial Nova" charset="0"/>
              </a:rPr>
              <a:t>0 %</a:t>
            </a:r>
            <a:r>
              <a:rPr lang="sk-SK" sz="3600" b="1" dirty="0">
                <a:solidFill>
                  <a:srgbClr val="D4AF37"/>
                </a:solidFill>
                <a:latin typeface="Arial Nova" charset="0"/>
              </a:rPr>
              <a:t> </a:t>
            </a:r>
            <a:r>
              <a:rPr lang="en" sz="3600" b="1" dirty="0">
                <a:solidFill>
                  <a:srgbClr val="D4AF37"/>
                </a:solidFill>
                <a:latin typeface="Arial Nova" charset="0"/>
              </a:rPr>
              <a:t>  </a:t>
            </a:r>
            <a:br>
              <a:rPr lang="sk-SK" sz="3600" b="1" dirty="0">
                <a:solidFill>
                  <a:schemeClr val="accent2"/>
                </a:solidFill>
                <a:latin typeface="Arial Nova" charset="0"/>
              </a:rPr>
            </a:br>
            <a:r>
              <a:rPr lang="sk-SK" sz="3600" b="1" dirty="0">
                <a:solidFill>
                  <a:schemeClr val="accent2"/>
                </a:solidFill>
                <a:latin typeface="Arial Nova" charset="0"/>
              </a:rPr>
              <a:t> </a:t>
            </a:r>
            <a:r>
              <a:rPr lang="en" sz="3600" b="1" dirty="0">
                <a:solidFill>
                  <a:schemeClr val="accent2"/>
                </a:solidFill>
                <a:latin typeface="Arial Nova" charset="0"/>
              </a:rPr>
              <a:t>NA </a:t>
            </a:r>
            <a:r>
              <a:rPr lang="sk-SK" sz="3600" b="1" dirty="0">
                <a:solidFill>
                  <a:schemeClr val="accent2"/>
                </a:solidFill>
                <a:latin typeface="Arial Nova" charset="0"/>
              </a:rPr>
              <a:t>ZRUBOVÚ KOLEKCIU</a:t>
            </a:r>
            <a:endParaRPr sz="3600" b="1" dirty="0">
              <a:solidFill>
                <a:schemeClr val="accent2"/>
              </a:solidFill>
              <a:latin typeface="Arial Nova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ig City Design &amp; Build Company Profile by Slidesgo">
  <a:themeElements>
    <a:clrScheme name="Simple Light">
      <a:dk1>
        <a:srgbClr val="FFFFFF"/>
      </a:dk1>
      <a:lt1>
        <a:srgbClr val="FFFFFF"/>
      </a:lt1>
      <a:dk2>
        <a:srgbClr val="58595B"/>
      </a:dk2>
      <a:lt2>
        <a:srgbClr val="000000"/>
      </a:lt2>
      <a:accent1>
        <a:srgbClr val="58595B"/>
      </a:accent1>
      <a:accent2>
        <a:srgbClr val="000000"/>
      </a:accent2>
      <a:accent3>
        <a:srgbClr val="FFFFFF"/>
      </a:accent3>
      <a:accent4>
        <a:srgbClr val="58595B"/>
      </a:accent4>
      <a:accent5>
        <a:srgbClr val="000000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1876</TotalTime>
  <Words>445</Words>
  <Application>Microsoft Office PowerPoint</Application>
  <PresentationFormat>Předvádění na obrazovce (16:9)</PresentationFormat>
  <Paragraphs>135</Paragraphs>
  <Slides>12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23" baseType="lpstr">
      <vt:lpstr>Times New Roman</vt:lpstr>
      <vt:lpstr>Abadi MT Condensed Light</vt:lpstr>
      <vt:lpstr>Arial Nova</vt:lpstr>
      <vt:lpstr>Dancing Script</vt:lpstr>
      <vt:lpstr>Fjalla One</vt:lpstr>
      <vt:lpstr>Abadi</vt:lpstr>
      <vt:lpstr>Playfair Display SemiBold</vt:lpstr>
      <vt:lpstr>Abel</vt:lpstr>
      <vt:lpstr>Arial</vt:lpstr>
      <vt:lpstr>Didact Gothic</vt:lpstr>
      <vt:lpstr>Big City Design &amp; Build Company Profile by Slidesgo</vt:lpstr>
      <vt:lpstr>3BE-STAV, s. r. o. </vt:lpstr>
      <vt:lpstr>HLAVNÁ MYŠLIENKA  </vt:lpstr>
      <vt:lpstr>ORGANIZAČNÁ ŠTRUKTÚRA</vt:lpstr>
      <vt:lpstr>ČO PONÚKAME?</vt:lpstr>
      <vt:lpstr>PROXIMA </vt:lpstr>
      <vt:lpstr>ALEXA </vt:lpstr>
      <vt:lpstr>STAVEBNÝ MATERIÁL</vt:lpstr>
      <vt:lpstr>     PRENÁJOM LEŠENIA</vt:lpstr>
      <vt:lpstr> POČAS CELÉHO            DECEMBRA AŽ DO -10 %     NA ZRUBOVÚ KOLEKCIU</vt:lpstr>
      <vt:lpstr>OBCHODNÉ PODMIENKY</vt:lpstr>
      <vt:lpstr>KONTAKTNÉ INFORMÁCIE </vt:lpstr>
      <vt:lpstr>ĎAKUJEME ZA POZORNOSŤ!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3BE-STAV s. r. o.</dc:title>
  <dc:creator>studenti</dc:creator>
  <cp:lastModifiedBy>Radek Maxa</cp:lastModifiedBy>
  <cp:revision>58</cp:revision>
  <dcterms:modified xsi:type="dcterms:W3CDTF">2022-11-23T14:29:16Z</dcterms:modified>
</cp:coreProperties>
</file>