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Josefin Sans Regular" panose="020B0604020202020204" charset="-18"/>
      <p:regular r:id="rId18"/>
    </p:embeddedFont>
    <p:embeddedFont>
      <p:font typeface="Josefin Sans Regular Bold" panose="020B0604020202020204" charset="-1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2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dpics.com/photo/2993-hookah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de/view-image.php?image=296273&amp;picture=ansicht-von-artikeln-auf-sushi-platt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878323" y="5424366"/>
            <a:ext cx="12297147" cy="3640777"/>
            <a:chOff x="0" y="93735"/>
            <a:chExt cx="16396196" cy="4854369"/>
          </a:xfrm>
        </p:grpSpPr>
        <p:sp>
          <p:nvSpPr>
            <p:cNvPr id="4" name="TextBox 4"/>
            <p:cNvSpPr txBox="1"/>
            <p:nvPr/>
          </p:nvSpPr>
          <p:spPr>
            <a:xfrm>
              <a:off x="0" y="1764441"/>
              <a:ext cx="16396196" cy="1807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88"/>
                </a:lnSpc>
              </a:pPr>
              <a:r>
                <a:rPr lang="en-US" sz="9600" spc="-192">
                  <a:solidFill>
                    <a:srgbClr val="F3F5F9"/>
                  </a:solidFill>
                  <a:latin typeface="Josefin Sans Regular"/>
                </a:rPr>
                <a:t>Tea-Shi Bar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27364" y="93735"/>
              <a:ext cx="13541467" cy="939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spc="483" dirty="0" err="1">
                  <a:solidFill>
                    <a:srgbClr val="FF5757"/>
                  </a:solidFill>
                  <a:latin typeface="Josefin Sans Regular Bold"/>
                </a:rPr>
                <a:t>fiktivní</a:t>
              </a:r>
              <a:r>
                <a:rPr lang="en-US" sz="4200" spc="483" dirty="0">
                  <a:solidFill>
                    <a:srgbClr val="FF5757"/>
                  </a:solidFill>
                  <a:latin typeface="Josefin Sans Regular Bold"/>
                </a:rPr>
                <a:t> </a:t>
              </a:r>
              <a:r>
                <a:rPr lang="en-US" sz="4200" spc="483" dirty="0" err="1">
                  <a:solidFill>
                    <a:srgbClr val="FF5757"/>
                  </a:solidFill>
                  <a:latin typeface="Josefin Sans Regular Bold"/>
                </a:rPr>
                <a:t>firma</a:t>
              </a:r>
              <a:endParaRPr lang="en-US" sz="4200" spc="483" dirty="0">
                <a:solidFill>
                  <a:srgbClr val="FF5757"/>
                </a:solidFill>
                <a:latin typeface="Josefin Sans Regular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27364" y="4149909"/>
              <a:ext cx="13541467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194" dirty="0" err="1">
                  <a:solidFill>
                    <a:srgbClr val="FF5757"/>
                  </a:solidFill>
                  <a:latin typeface="Josefin Sans Regular"/>
                </a:rPr>
                <a:t>Čajovna</a:t>
              </a:r>
              <a:r>
                <a:rPr lang="en-US" sz="3600" spc="194" dirty="0">
                  <a:solidFill>
                    <a:srgbClr val="FF5757"/>
                  </a:solidFill>
                  <a:latin typeface="Josefin Sans Regular"/>
                </a:rPr>
                <a:t> a sushi bar.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054927" y="7745116"/>
            <a:ext cx="1943937" cy="899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5149" dirty="0">
                <a:solidFill>
                  <a:srgbClr val="FFFFFF"/>
                </a:solidFill>
                <a:latin typeface="Josefin Sans Regular"/>
              </a:rPr>
              <a:t>s. r. 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723900"/>
            <a:ext cx="8801839" cy="58710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098091" y="3868660"/>
            <a:ext cx="5189909" cy="463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98"/>
              </a:lnSpc>
            </a:pPr>
            <a:r>
              <a:rPr lang="en-US" sz="3600" dirty="0">
                <a:solidFill>
                  <a:srgbClr val="FFFFFF"/>
                </a:solidFill>
                <a:latin typeface="Josefin Sans Regular"/>
              </a:rPr>
              <a:t>VODNÍ DÝMKY</a:t>
            </a:r>
          </a:p>
          <a:p>
            <a:pPr>
              <a:lnSpc>
                <a:spcPts val="6098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Broskev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249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098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Jablko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199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098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Exotic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269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098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Meloun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240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098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Eari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greo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260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714379" y="3121143"/>
            <a:ext cx="5040221" cy="155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22"/>
              </a:lnSpc>
            </a:pPr>
            <a:r>
              <a:rPr lang="cs-CZ" sz="5525" spc="121" dirty="0">
                <a:solidFill>
                  <a:srgbClr val="FF5757"/>
                </a:solidFill>
                <a:latin typeface="Josefin Sans Regular Bold"/>
              </a:rPr>
              <a:t>Kde nás najdete?</a:t>
            </a:r>
            <a:endParaRPr lang="en-US" sz="5525" spc="121" dirty="0">
              <a:solidFill>
                <a:srgbClr val="FF5757"/>
              </a:solidFill>
              <a:latin typeface="Josefin Sans Regular Bold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743471-6558-49A9-9784-968F1316BF6B}"/>
              </a:ext>
            </a:extLst>
          </p:cNvPr>
          <p:cNvSpPr txBox="1"/>
          <p:nvPr/>
        </p:nvSpPr>
        <p:spPr>
          <a:xfrm>
            <a:off x="10092926" y="5606776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Adresa: Sokola-Tůmy 12, 737 01</a:t>
            </a:r>
          </a:p>
          <a:p>
            <a:pPr algn="r"/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E-mail: ffteashibar@outlook.com</a:t>
            </a:r>
          </a:p>
          <a:p>
            <a:pPr algn="r"/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Telefon: 605 704 032</a:t>
            </a:r>
          </a:p>
          <a:p>
            <a:pPr algn="r"/>
            <a:r>
              <a:rPr lang="cs-CZ" sz="3600" dirty="0" err="1">
                <a:solidFill>
                  <a:schemeClr val="bg1"/>
                </a:solidFill>
                <a:latin typeface="Josefin Sans Regular" panose="020B0604020202020204" charset="-18"/>
              </a:rPr>
              <a:t>Facebook</a:t>
            </a:r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: </a:t>
            </a:r>
            <a:r>
              <a:rPr lang="cs-CZ" sz="3600" cap="all" dirty="0" err="1">
                <a:solidFill>
                  <a:schemeClr val="bg1"/>
                </a:solidFill>
                <a:latin typeface="Josefin Sans Regular" panose="020B0604020202020204" charset="-18"/>
              </a:rPr>
              <a:t>FFTeashiBar</a:t>
            </a:r>
            <a:endParaRPr lang="cs-CZ" sz="3600" cap="all" dirty="0">
              <a:solidFill>
                <a:schemeClr val="bg1"/>
              </a:solidFill>
              <a:latin typeface="Josefin Sans Regular" panose="020B0604020202020204" charset="-18"/>
            </a:endParaRPr>
          </a:p>
          <a:p>
            <a:pPr algn="r"/>
            <a:r>
              <a:rPr lang="cs-CZ" sz="3600" dirty="0" err="1">
                <a:solidFill>
                  <a:schemeClr val="bg1"/>
                </a:solidFill>
                <a:latin typeface="Josefin Sans Regular" panose="020B0604020202020204" charset="-18"/>
              </a:rPr>
              <a:t>Instagram</a:t>
            </a:r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: FFTEASHIBAR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D5242B1-B1B5-4093-9810-20FB18CAF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51715"/>
            <a:ext cx="9415462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D644BCD0-A021-4722-B77C-A48421A84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3464"/>
            <a:ext cx="18288000" cy="117832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86611" y="9001114"/>
            <a:ext cx="19061222" cy="1525836"/>
            <a:chOff x="23436" y="-195004"/>
            <a:chExt cx="25414962" cy="2034448"/>
          </a:xfrm>
        </p:grpSpPr>
        <p:sp>
          <p:nvSpPr>
            <p:cNvPr id="4" name="AutoShape 4"/>
            <p:cNvSpPr/>
            <p:nvPr/>
          </p:nvSpPr>
          <p:spPr>
            <a:xfrm>
              <a:off x="23436" y="-195004"/>
              <a:ext cx="25414962" cy="20344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024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5741" y="522968"/>
            <a:ext cx="5182942" cy="2858158"/>
            <a:chOff x="0" y="0"/>
            <a:chExt cx="6910590" cy="381087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910590" cy="3810877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72127" y="619563"/>
              <a:ext cx="5366335" cy="2505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 Bold"/>
                </a:rPr>
                <a:t>Otevírací doba: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 Bold"/>
                </a:rPr>
                <a:t>Po-Čt: 14-22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 Bold"/>
                </a:rPr>
                <a:t>Pá-Ne: 15-24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0" y="7922980"/>
            <a:ext cx="6660642" cy="1053426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 err="1">
                <a:solidFill>
                  <a:srgbClr val="FF5757"/>
                </a:solidFill>
                <a:latin typeface="Josefin Sans Regular Bold"/>
              </a:rPr>
              <a:t>Těšíme</a:t>
            </a:r>
            <a:r>
              <a:rPr lang="en-US" sz="6099" dirty="0">
                <a:solidFill>
                  <a:srgbClr val="FF5757"/>
                </a:solidFill>
                <a:latin typeface="Josefin Sans Regular Bold"/>
              </a:rPr>
              <a:t> se </a:t>
            </a:r>
            <a:r>
              <a:rPr lang="en-US" sz="6099" dirty="0" err="1">
                <a:solidFill>
                  <a:srgbClr val="FF5757"/>
                </a:solidFill>
                <a:latin typeface="Josefin Sans Regular Bold"/>
              </a:rPr>
              <a:t>na</a:t>
            </a:r>
            <a:r>
              <a:rPr lang="en-US" sz="6099" dirty="0">
                <a:solidFill>
                  <a:srgbClr val="FF5757"/>
                </a:solidFill>
                <a:latin typeface="Josefin Sans Regular Bold"/>
              </a:rPr>
              <a:t> </a:t>
            </a:r>
            <a:r>
              <a:rPr lang="en-US" sz="6099" dirty="0" err="1">
                <a:solidFill>
                  <a:srgbClr val="FF5757"/>
                </a:solidFill>
                <a:latin typeface="Josefin Sans Regular Bold"/>
              </a:rPr>
              <a:t>Vás</a:t>
            </a:r>
            <a:r>
              <a:rPr lang="en-US" sz="6099" dirty="0">
                <a:solidFill>
                  <a:srgbClr val="FF5757"/>
                </a:solidFill>
                <a:latin typeface="Josefin Sans Regular Bol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6451" y="868567"/>
            <a:ext cx="11483611" cy="78545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219079" y="1076325"/>
            <a:ext cx="5040221" cy="155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22"/>
              </a:lnSpc>
            </a:pPr>
            <a:r>
              <a:rPr lang="cs-CZ" sz="5525" spc="121" dirty="0">
                <a:solidFill>
                  <a:srgbClr val="FF5757"/>
                </a:solidFill>
                <a:latin typeface="Josefin Sans Regular Bold"/>
              </a:rPr>
              <a:t>Co vám nabízíme:</a:t>
            </a:r>
            <a:endParaRPr lang="en-US" sz="5525" spc="121" dirty="0">
              <a:solidFill>
                <a:srgbClr val="FF5757"/>
              </a:solidFill>
              <a:latin typeface="Josefin Sans Regular Bold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2D211FA-59AA-4219-9E6E-5B21E50E55AE}"/>
              </a:ext>
            </a:extLst>
          </p:cNvPr>
          <p:cNvSpPr txBox="1"/>
          <p:nvPr/>
        </p:nvSpPr>
        <p:spPr>
          <a:xfrm>
            <a:off x="12877800" y="3877682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Příjemný interiér.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Vynikající </a:t>
            </a:r>
            <a:r>
              <a:rPr lang="cs-CZ" sz="3600" dirty="0" err="1">
                <a:solidFill>
                  <a:schemeClr val="bg1"/>
                </a:solidFill>
                <a:latin typeface="Josefin Sans Regular" panose="020B0604020202020204" charset="-18"/>
              </a:rPr>
              <a:t>sushi</a:t>
            </a:r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Různé druhy čajů.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Josefin Sans Regular" panose="020B0604020202020204" charset="-18"/>
              </a:rPr>
              <a:t>Vodní dýmky.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3323250"/>
            <a:ext cx="7840099" cy="52267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979948" y="1076325"/>
            <a:ext cx="6279352" cy="155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22"/>
              </a:lnSpc>
            </a:pPr>
            <a:r>
              <a:rPr lang="en-US" sz="5525" spc="121">
                <a:solidFill>
                  <a:srgbClr val="FF5757"/>
                </a:solidFill>
                <a:latin typeface="Josefin Sans Regular Bold"/>
              </a:rPr>
              <a:t>Hlavní rysy produktů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985837"/>
            <a:ext cx="5917402" cy="6705760"/>
            <a:chOff x="0" y="-57150"/>
            <a:chExt cx="7889869" cy="8941013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7889869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F3F5F9"/>
                  </a:solidFill>
                  <a:latin typeface="Josefin Sans Regular"/>
                </a:rPr>
                <a:t>KVALITNÍ INGREDIENCE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35195"/>
              <a:ext cx="7889869" cy="1308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Máme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velice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kvalitní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ingredience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dovážené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od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ověřených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dodavatelů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642731"/>
              <a:ext cx="7889869" cy="1308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Snažíme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se, aby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naše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produkty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byly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co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nejčerstvější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.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Pečlivě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 je </a:t>
              </a:r>
              <a:r>
                <a:rPr lang="en-US" sz="2799" dirty="0" err="1">
                  <a:solidFill>
                    <a:srgbClr val="FF5757"/>
                  </a:solidFill>
                  <a:latin typeface="Josefin Sans Regular"/>
                </a:rPr>
                <a:t>vybíráme</a:t>
              </a:r>
              <a:r>
                <a:rPr lang="en-US" sz="2799" dirty="0">
                  <a:solidFill>
                    <a:srgbClr val="FF5757"/>
                  </a:solidFill>
                  <a:latin typeface="Josefin Sans Regular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960292"/>
              <a:ext cx="7889869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F3F5F9"/>
                  </a:solidFill>
                  <a:latin typeface="Josefin Sans Regular"/>
                </a:rPr>
                <a:t>DENNĚ ČERSTVÉ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129409"/>
              <a:ext cx="7889869" cy="1434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75"/>
                </a:lnSpc>
              </a:pPr>
              <a:r>
                <a:rPr lang="en-US" sz="3125">
                  <a:solidFill>
                    <a:srgbClr val="F3F5F9"/>
                  </a:solidFill>
                  <a:latin typeface="Josefin Sans Regular"/>
                </a:rPr>
                <a:t>AUTENTICKÝ POSTUP PŘÍPRAVY A CHUŤ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575022"/>
              <a:ext cx="7889869" cy="1308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FF5757"/>
                  </a:solidFill>
                  <a:latin typeface="Josefin Sans Regular"/>
                </a:rPr>
                <a:t>Máme speciální recepturu a kvalitní kuchaře.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30027B20-481E-493B-85BC-F7F687799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0391"/>
            <a:ext cx="18885634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06844" y="9147367"/>
            <a:ext cx="19099322" cy="1544886"/>
            <a:chOff x="0" y="0"/>
            <a:chExt cx="25465762" cy="205984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43000" y="8293287"/>
            <a:ext cx="11537152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22"/>
              </a:lnSpc>
            </a:pPr>
            <a:r>
              <a:rPr lang="cs-CZ" sz="7200" spc="12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575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Josefin Sans Regular Bold"/>
              </a:rPr>
              <a:t>NAŠE NABÍDKA</a:t>
            </a:r>
            <a:endParaRPr lang="en-US" sz="7200" spc="12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5757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Josefin Sans Regular Bold"/>
            </a:endParaRPr>
          </a:p>
        </p:txBody>
      </p:sp>
    </p:spTree>
    <p:extLst>
      <p:ext uri="{BB962C8B-B14F-4D97-AF65-F5344CB8AC3E}">
        <p14:creationId xmlns:p14="http://schemas.microsoft.com/office/powerpoint/2010/main" val="16279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" y="495300"/>
            <a:ext cx="9058462" cy="604086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0977" y="228227"/>
            <a:ext cx="5917402" cy="1550106"/>
            <a:chOff x="0" y="47625"/>
            <a:chExt cx="7889869" cy="2066808"/>
          </a:xfrm>
        </p:grpSpPr>
        <p:sp>
          <p:nvSpPr>
            <p:cNvPr id="8" name="TextBox 8"/>
            <p:cNvSpPr txBox="1"/>
            <p:nvPr/>
          </p:nvSpPr>
          <p:spPr>
            <a:xfrm>
              <a:off x="0" y="47625"/>
              <a:ext cx="7889869" cy="107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22"/>
                </a:lnSpc>
              </a:pPr>
              <a:endParaRPr lang="en-US" sz="5525" spc="121" dirty="0">
                <a:solidFill>
                  <a:srgbClr val="F3F5F9"/>
                </a:solidFill>
                <a:latin typeface="Josefin Sans Regular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34733"/>
              <a:ext cx="7889869" cy="77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410"/>
                </a:lnSpc>
              </a:pPr>
              <a:endParaRPr lang="en-US" sz="4200" dirty="0">
                <a:solidFill>
                  <a:srgbClr val="FF5757"/>
                </a:solidFill>
                <a:latin typeface="Josefin Sans Regular Bold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834069" y="2326800"/>
            <a:ext cx="8031257" cy="6152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3600" dirty="0">
                <a:solidFill>
                  <a:srgbClr val="FFFFFF"/>
                </a:solidFill>
                <a:latin typeface="Josefin Sans Regular"/>
              </a:rPr>
              <a:t>SUSHI MAKI</a:t>
            </a:r>
          </a:p>
          <a:p>
            <a:pPr>
              <a:lnSpc>
                <a:spcPts val="6822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Avocado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maki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8ks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120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822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Sake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maki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8ks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145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822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Maguro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maki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8ks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150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822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Kappa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maki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8ks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 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95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822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Ebi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maki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8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156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822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Kani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maki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8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140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2355" b="12510"/>
          <a:stretch>
            <a:fillRect/>
          </a:stretch>
        </p:blipFill>
        <p:spPr>
          <a:xfrm>
            <a:off x="422674" y="432883"/>
            <a:ext cx="8109727" cy="58989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04999" y="3211380"/>
            <a:ext cx="8153400" cy="526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3600" dirty="0">
                <a:solidFill>
                  <a:srgbClr val="FFFFFF"/>
                </a:solidFill>
                <a:latin typeface="Josefin Sans Regular"/>
              </a:rPr>
              <a:t>SUSHI NIGIRI</a:t>
            </a:r>
          </a:p>
          <a:p>
            <a:pPr>
              <a:lnSpc>
                <a:spcPts val="5620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Avocado nigiri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2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90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620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Sake nigiri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2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85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620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Maguro nigiri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- 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110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620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Ika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nigiri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- 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95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620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Ebi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nigiri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- 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92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620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Kani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nigiri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-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2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115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495300"/>
            <a:ext cx="8144137" cy="54311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544612" y="3685747"/>
            <a:ext cx="7743388" cy="503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6"/>
              </a:lnSpc>
            </a:pPr>
            <a:r>
              <a:rPr lang="en-US" sz="3600" dirty="0">
                <a:solidFill>
                  <a:srgbClr val="FFFFFF"/>
                </a:solidFill>
                <a:latin typeface="Josefin Sans Regular"/>
              </a:rPr>
              <a:t>SUSHI MENU</a:t>
            </a:r>
          </a:p>
          <a:p>
            <a:pPr>
              <a:lnSpc>
                <a:spcPts val="7976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Maki menu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290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7976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Sake menu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300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7976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Vegaterin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menu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450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7976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California menu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350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310" y="419100"/>
            <a:ext cx="7961208" cy="51897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0" y="4668179"/>
            <a:ext cx="9008827" cy="471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2"/>
              </a:lnSpc>
            </a:pPr>
            <a:r>
              <a:rPr lang="en-US" sz="3600" dirty="0">
                <a:solidFill>
                  <a:srgbClr val="FFFFFF"/>
                </a:solidFill>
                <a:latin typeface="Josefin Sans Regular"/>
              </a:rPr>
              <a:t>NÁPOJE</a:t>
            </a:r>
          </a:p>
          <a:p>
            <a:pPr>
              <a:lnSpc>
                <a:spcPts val="6212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Coca-cola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33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212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Voda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30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212"/>
              </a:lnSpc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Fanta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		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33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</a:p>
          <a:p>
            <a:pPr>
              <a:lnSpc>
                <a:spcPts val="6212"/>
              </a:lnSpc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Ovocný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džus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(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různé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druhy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)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40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6212"/>
              </a:lnSpc>
            </a:pPr>
            <a:endParaRPr lang="en-US" sz="3600" dirty="0">
              <a:solidFill>
                <a:srgbClr val="FF5757"/>
              </a:solidFill>
              <a:latin typeface="Josefin Sans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6088" y="9147367"/>
            <a:ext cx="19099322" cy="1544886"/>
            <a:chOff x="0" y="0"/>
            <a:chExt cx="25465762" cy="205984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465762" cy="2059848"/>
            </a:xfrm>
            <a:prstGeom prst="rect">
              <a:avLst/>
            </a:pr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51683" y="357295"/>
              <a:ext cx="23256869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020301"/>
                  </a:solidFill>
                  <a:latin typeface="Josefin Sans Regular"/>
                </a:rPr>
                <a:t>Tea-Shi Bar, s. r. o.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571500"/>
            <a:ext cx="7824400" cy="51836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277600" y="1946994"/>
            <a:ext cx="6274951" cy="675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Josefin Sans Regular"/>
              </a:rPr>
              <a:t>TEA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Tra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sén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-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zelený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50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Silver tips -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bílý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60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Yunnan -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černý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65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Jasmínový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45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Rakytníkový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55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Ajurvecký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citrón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60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Ovocný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 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55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Ledový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čaj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 </a:t>
            </a:r>
            <a:r>
              <a:rPr lang="cs-CZ" sz="3600" dirty="0">
                <a:solidFill>
                  <a:srgbClr val="FF5757"/>
                </a:solidFill>
                <a:latin typeface="Josefin Sans Regular"/>
              </a:rPr>
              <a:t>			 </a:t>
            </a:r>
            <a:r>
              <a:rPr lang="en-US" sz="3600" dirty="0">
                <a:solidFill>
                  <a:srgbClr val="FF5757"/>
                </a:solidFill>
                <a:latin typeface="Josefin Sans Regular"/>
              </a:rPr>
              <a:t>65 </a:t>
            </a:r>
            <a:r>
              <a:rPr lang="en-US" sz="3600" dirty="0" err="1">
                <a:solidFill>
                  <a:srgbClr val="FF5757"/>
                </a:solidFill>
                <a:latin typeface="Josefin Sans Regular"/>
              </a:rPr>
              <a:t>Kč</a:t>
            </a:r>
            <a:endParaRPr lang="en-US" sz="3600" dirty="0">
              <a:solidFill>
                <a:srgbClr val="FF5757"/>
              </a:solidFill>
              <a:latin typeface="Josefin Sans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510</Words>
  <Application>Microsoft Office PowerPoint</Application>
  <PresentationFormat>Vlastní</PresentationFormat>
  <Paragraphs>77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Josefin Sans Regular</vt:lpstr>
      <vt:lpstr>Josefin Sans Regular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fiktivní firma</dc:title>
  <dc:creator>Maxa</dc:creator>
  <cp:lastModifiedBy>Radek Maxa</cp:lastModifiedBy>
  <cp:revision>8</cp:revision>
  <dcterms:created xsi:type="dcterms:W3CDTF">2006-08-16T00:00:00Z</dcterms:created>
  <dcterms:modified xsi:type="dcterms:W3CDTF">2021-12-03T12:07:20Z</dcterms:modified>
  <dc:identifier>DAEw0d-TzMI</dc:identifier>
</cp:coreProperties>
</file>