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3" r:id="rId6"/>
    <p:sldId id="266" r:id="rId7"/>
    <p:sldId id="260" r:id="rId8"/>
    <p:sldId id="265" r:id="rId9"/>
    <p:sldId id="261" r:id="rId10"/>
    <p:sldId id="267" r:id="rId11"/>
    <p:sldId id="268" r:id="rId12"/>
    <p:sldId id="264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g0dQb4gls1LurXCg5pXFrvdlKYw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lcová Laur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á snímk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uitfruit0.webnode.sk/" TargetMode="External"/><Relationship Id="rId5" Type="http://schemas.openxmlformats.org/officeDocument/2006/relationships/hyperlink" Target="mailto:suit.fruit2020@gmail.com" TargetMode="External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648691" y="300412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ic Sans MS"/>
              <a:buNone/>
            </a:pPr>
            <a:r>
              <a:rPr lang="sk-SK" b="1" dirty="0" err="1">
                <a:latin typeface="Comic Sans MS"/>
                <a:ea typeface="Comic Sans MS"/>
                <a:cs typeface="Comic Sans MS"/>
                <a:sym typeface="Comic Sans MS"/>
              </a:rPr>
              <a:t>Suit</a:t>
            </a:r>
            <a:r>
              <a:rPr lang="sk-SK" b="1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sk-SK" b="1" dirty="0" err="1">
                <a:latin typeface="Comic Sans MS"/>
                <a:ea typeface="Comic Sans MS"/>
                <a:cs typeface="Comic Sans MS"/>
                <a:sym typeface="Comic Sans MS"/>
              </a:rPr>
              <a:t>Fruit</a:t>
            </a:r>
            <a:r>
              <a:rPr lang="sk-SK" b="1" dirty="0">
                <a:latin typeface="Comic Sans MS"/>
                <a:ea typeface="Comic Sans MS"/>
                <a:cs typeface="Comic Sans MS"/>
                <a:sym typeface="Comic Sans MS"/>
              </a:rPr>
              <a:t>, s. r. o.</a:t>
            </a:r>
            <a:endParaRPr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5780666"/>
            <a:ext cx="9144000" cy="50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 dirty="0">
                <a:latin typeface="Comic Sans MS"/>
                <a:ea typeface="Comic Sans MS"/>
                <a:cs typeface="Comic Sans MS"/>
                <a:sym typeface="Comic Sans MS"/>
              </a:rPr>
              <a:t>Výroba a predaj ovocných jedál a nápojov</a:t>
            </a:r>
            <a:endParaRPr dirty="0"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8103" y="574963"/>
            <a:ext cx="5175662" cy="3622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7BB98-542E-4036-BCC8-5FDDB335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latin typeface="Comic Sans MS" panose="030F0702030302020204" pitchFamily="66" charset="0"/>
              </a:rPr>
              <a:t>Zaujímavosti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6CDFE3-AB0C-4309-99CA-78165D5AC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sk-SK" dirty="0">
                <a:latin typeface="Comic Sans MS" panose="030F0702030302020204" pitchFamily="66" charset="0"/>
              </a:rPr>
              <a:t>Na Slovensku konzumujeme ovocie a zeleninu vo veľmi malom množstve. Iba približne 50 % Slovákov si dá za deň aspoň jeden kus ovocia či zeleniny, čo je svetový podpriemer.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sk-SK" dirty="0">
                <a:latin typeface="Comic Sans MS" panose="030F0702030302020204" pitchFamily="66" charset="0"/>
              </a:rPr>
              <a:t>Prvý nápoj podobný dnešnému smoothie bol vytvorený v 20. storočí, kedy bola vynájdená chladnička.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>
                <a:latin typeface="Comic Sans MS" panose="030F0702030302020204" pitchFamily="66" charset="0"/>
              </a:rPr>
              <a:t>Paradajky, avokádo aj tekvica patria k ovociu.</a:t>
            </a:r>
          </a:p>
        </p:txBody>
      </p:sp>
    </p:spTree>
    <p:extLst>
      <p:ext uri="{BB962C8B-B14F-4D97-AF65-F5344CB8AC3E}">
        <p14:creationId xmlns:p14="http://schemas.microsoft.com/office/powerpoint/2010/main" val="166425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1AE7E0-15C9-4817-8B53-8114D91D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63"/>
            <a:ext cx="10515600" cy="1325563"/>
          </a:xfrm>
        </p:spPr>
        <p:txBody>
          <a:bodyPr/>
          <a:lstStyle/>
          <a:p>
            <a:pPr algn="ctr"/>
            <a:r>
              <a:rPr lang="sk-SK" dirty="0">
                <a:latin typeface="Comic Sans MS" panose="030F0702030302020204" pitchFamily="66" charset="0"/>
              </a:rPr>
              <a:t>Kde nás nájdete?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C74C0A-147B-4A8F-863B-DF733BEE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213" y="6197928"/>
            <a:ext cx="10515600" cy="4351338"/>
          </a:xfrm>
        </p:spPr>
        <p:txBody>
          <a:bodyPr/>
          <a:lstStyle/>
          <a:p>
            <a:pPr marL="114300" indent="0">
              <a:buNone/>
            </a:pPr>
            <a:r>
              <a:rPr lang="sk-SK" dirty="0">
                <a:latin typeface="Comic Sans MS" panose="030F0702030302020204" pitchFamily="66" charset="0"/>
              </a:rPr>
              <a:t>Obchodná akadémia Poprad, Murgašova 94, 058 01 Poprad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D9D42B0-0BCE-4762-8F0E-2245F0F21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61" y="1623575"/>
            <a:ext cx="4018455" cy="301384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CC81BC8-E352-49A3-8595-6B17F35C2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563" y="1623575"/>
            <a:ext cx="4155088" cy="311631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9D4ACA2-7048-43EE-A3BB-B9E46BA1C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07" t="29272" r="28793" b="22452"/>
          <a:stretch/>
        </p:blipFill>
        <p:spPr>
          <a:xfrm>
            <a:off x="3900522" y="3081612"/>
            <a:ext cx="4439436" cy="30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7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>
            <a:spLocks noGrp="1"/>
          </p:cNvSpPr>
          <p:nvPr>
            <p:ph type="title"/>
          </p:nvPr>
        </p:nvSpPr>
        <p:spPr>
          <a:xfrm>
            <a:off x="2815511" y="2908137"/>
            <a:ext cx="65609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k-SK" dirty="0">
                <a:latin typeface="Comic Sans MS" panose="030F0702030302020204" pitchFamily="66" charset="0"/>
              </a:rPr>
              <a:t>Ďakujeme za pozornosť 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0A3E149-0524-4334-B8C0-784844544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822" y="200981"/>
            <a:ext cx="3874616" cy="270715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C4DE60AA-656A-4B34-B0FD-1593130CCE5A}"/>
              </a:ext>
            </a:extLst>
          </p:cNvPr>
          <p:cNvSpPr txBox="1"/>
          <p:nvPr/>
        </p:nvSpPr>
        <p:spPr>
          <a:xfrm>
            <a:off x="4506390" y="4061360"/>
            <a:ext cx="476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Váš </a:t>
            </a:r>
            <a:r>
              <a:rPr lang="sk-SK" sz="2400" dirty="0" err="1">
                <a:latin typeface="Comic Sans MS" panose="030F0702030302020204" pitchFamily="66" charset="0"/>
              </a:rPr>
              <a:t>Suit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latin typeface="Comic Sans MS" panose="030F0702030302020204" pitchFamily="66" charset="0"/>
              </a:rPr>
              <a:t>Fruit</a:t>
            </a:r>
            <a:r>
              <a:rPr lang="sk-SK" sz="2400" dirty="0">
                <a:latin typeface="Comic Sans MS" panose="030F0702030302020204" pitchFamily="66" charset="0"/>
              </a:rPr>
              <a:t>, s. r. o.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04EF389-4B5A-4D1E-BC2E-333D9170674C}"/>
              </a:ext>
            </a:extLst>
          </p:cNvPr>
          <p:cNvSpPr txBox="1"/>
          <p:nvPr/>
        </p:nvSpPr>
        <p:spPr>
          <a:xfrm>
            <a:off x="4164563" y="5216696"/>
            <a:ext cx="3862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latin typeface="Comic Sans MS" panose="030F0702030302020204" pitchFamily="66" charset="0"/>
                <a:hlinkClick r:id="rId5"/>
              </a:rPr>
              <a:t>suit.fruit2020@gmail.com</a:t>
            </a:r>
            <a:endParaRPr lang="sk-SK" sz="2000" dirty="0">
              <a:latin typeface="Comic Sans MS" panose="030F0702030302020204" pitchFamily="66" charset="0"/>
            </a:endParaRPr>
          </a:p>
          <a:p>
            <a:r>
              <a:rPr lang="sk-SK" sz="2000" dirty="0">
                <a:latin typeface="Comic Sans MS" panose="030F0702030302020204" pitchFamily="66" charset="0"/>
                <a:hlinkClick r:id="rId6"/>
              </a:rPr>
              <a:t>www.suitfruit0.webnode.sk</a:t>
            </a:r>
            <a:endParaRPr lang="sk-SK" sz="2000" dirty="0">
              <a:latin typeface="Comic Sans MS" panose="030F0702030302020204" pitchFamily="66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6D91B97-A5DC-4F80-B04A-7902743489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15" y="5884016"/>
            <a:ext cx="388620" cy="3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 descr="Instagram PNG Icons, IG Logo PNG Images For Free Download ｜ Pngtree">
            <a:extLst>
              <a:ext uri="{FF2B5EF4-FFF2-40B4-BE49-F238E27FC236}">
                <a16:creationId xmlns:a16="http://schemas.microsoft.com/office/drawing/2014/main" id="{2BECEED1-3338-411A-B1F6-DE54F1FBE9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000" y1="35000" x2="54444" y2="34444"/>
                        <a14:foregroundMark x1="34167" y1="36389" x2="36389" y2="61389"/>
                        <a14:foregroundMark x1="36389" y1="61389" x2="39722" y2="26111"/>
                        <a14:foregroundMark x1="39722" y1="26111" x2="47778" y2="54167"/>
                        <a14:foregroundMark x1="47778" y1="54167" x2="54444" y2="38611"/>
                        <a14:foregroundMark x1="54444" y1="38611" x2="44444" y2="54722"/>
                        <a14:foregroundMark x1="44444" y1="54722" x2="38056" y2="53333"/>
                        <a14:foregroundMark x1="54722" y1="35278" x2="65000" y2="48889"/>
                        <a14:foregroundMark x1="65000" y1="48889" x2="60000" y2="62500"/>
                        <a14:foregroundMark x1="60000" y1="62500" x2="44444" y2="64167"/>
                        <a14:foregroundMark x1="44444" y1="64167" x2="35000" y2="55000"/>
                        <a14:foregroundMark x1="36111" y1="62500" x2="53333" y2="65278"/>
                        <a14:foregroundMark x1="53333" y1="65278" x2="65000" y2="54722"/>
                        <a14:foregroundMark x1="65000" y1="54722" x2="65000" y2="51111"/>
                        <a14:foregroundMark x1="53889" y1="65556" x2="65833" y2="55556"/>
                        <a14:foregroundMark x1="65833" y1="55556" x2="65833" y2="54722"/>
                        <a14:foregroundMark x1="56111" y1="65556" x2="65556" y2="58056"/>
                        <a14:foregroundMark x1="65833" y1="47778" x2="57500" y2="35278"/>
                        <a14:foregroundMark x1="57500" y1="35278" x2="55556" y2="35000"/>
                        <a14:foregroundMark x1="57222" y1="34444" x2="66944" y2="46111"/>
                        <a14:foregroundMark x1="66944" y1="46111" x2="63333" y2="62778"/>
                        <a14:foregroundMark x1="63333" y1="62778" x2="58611" y2="65000"/>
                        <a14:foregroundMark x1="58889" y1="35000" x2="66111" y2="42222"/>
                        <a14:foregroundMark x1="43611" y1="46389" x2="54444" y2="55833"/>
                        <a14:foregroundMark x1="54444" y1="55833" x2="51667" y2="58333"/>
                        <a14:foregroundMark x1="44167" y1="53333" x2="43056" y2="46944"/>
                        <a14:foregroundMark x1="55000" y1="55833" x2="53056" y2="43056"/>
                        <a14:foregroundMark x1="55556" y1="54167" x2="53333" y2="43056"/>
                        <a14:foregroundMark x1="56389" y1="53056" x2="54722" y2="4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23889" r="24167" b="24444"/>
          <a:stretch/>
        </p:blipFill>
        <p:spPr bwMode="auto">
          <a:xfrm>
            <a:off x="5202995" y="6338357"/>
            <a:ext cx="370840" cy="373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B8922078-C18D-49B5-B59E-0874541CB494}"/>
              </a:ext>
            </a:extLst>
          </p:cNvPr>
          <p:cNvSpPr txBox="1"/>
          <p:nvPr/>
        </p:nvSpPr>
        <p:spPr>
          <a:xfrm>
            <a:off x="5662301" y="5872526"/>
            <a:ext cx="2276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>
                <a:latin typeface="Comic Sans MS" panose="030F0702030302020204" pitchFamily="66" charset="0"/>
              </a:rPr>
              <a:t>Suit</a:t>
            </a:r>
            <a:r>
              <a:rPr lang="sk-SK" sz="2000" dirty="0">
                <a:latin typeface="Comic Sans MS" panose="030F0702030302020204" pitchFamily="66" charset="0"/>
              </a:rPr>
              <a:t> </a:t>
            </a:r>
            <a:r>
              <a:rPr lang="sk-SK" sz="2000" dirty="0" err="1">
                <a:latin typeface="Comic Sans MS" panose="030F0702030302020204" pitchFamily="66" charset="0"/>
              </a:rPr>
              <a:t>Fruit</a:t>
            </a:r>
            <a:endParaRPr lang="sk-SK" sz="2000" dirty="0">
              <a:latin typeface="Comic Sans MS" panose="030F0702030302020204" pitchFamily="66" charset="0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59342C06-2AB5-45F2-8F1B-9CE53D91636E}"/>
              </a:ext>
            </a:extLst>
          </p:cNvPr>
          <p:cNvSpPr txBox="1"/>
          <p:nvPr/>
        </p:nvSpPr>
        <p:spPr>
          <a:xfrm>
            <a:off x="5662301" y="6311627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dirty="0" err="1">
                <a:latin typeface="Comic Sans MS" panose="030F0702030302020204" pitchFamily="66" charset="0"/>
              </a:rPr>
              <a:t>suit.fruit</a:t>
            </a:r>
            <a:endParaRPr lang="sk-SK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2255714" y="960699"/>
            <a:ext cx="7941582" cy="4677654"/>
          </a:xfrm>
          <a:prstGeom prst="rect">
            <a:avLst/>
          </a:prstGeom>
          <a:solidFill>
            <a:srgbClr val="5D9A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4611" y="1346969"/>
            <a:ext cx="7402777" cy="4164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</a:pPr>
            <a:r>
              <a:rPr lang="sk-SK" dirty="0">
                <a:latin typeface="Comic Sans MS"/>
                <a:ea typeface="Comic Sans MS"/>
                <a:cs typeface="Comic Sans MS"/>
                <a:sym typeface="Comic Sans MS"/>
              </a:rPr>
              <a:t>Vznik</a:t>
            </a:r>
            <a:endParaRPr dirty="0"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sk-SK" dirty="0">
                <a:latin typeface="Comic Sans MS" panose="030F0702030302020204" pitchFamily="66" charset="0"/>
              </a:rPr>
              <a:t>Naša spoločnosť vznikla v septembri 2020 na pôde OA Poprad pod vedením Ing. Adamkovej.</a:t>
            </a:r>
          </a:p>
          <a:p>
            <a:pPr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sk-SK" dirty="0">
                <a:latin typeface="Comic Sans MS" panose="030F0702030302020204" pitchFamily="66" charset="0"/>
              </a:rPr>
              <a:t>Tvorí ju 15 študentov.</a:t>
            </a:r>
          </a:p>
          <a:p>
            <a:pPr indent="-457200">
              <a:spcBef>
                <a:spcPts val="0"/>
              </a:spcBef>
              <a:buSzPts val="2800"/>
              <a:buFont typeface="Courier New" panose="02070309020205020404" pitchFamily="49" charset="0"/>
              <a:buChar char="o"/>
            </a:pPr>
            <a:r>
              <a:rPr lang="sk-SK" dirty="0">
                <a:latin typeface="Comic Sans MS" panose="030F0702030302020204" pitchFamily="66" charset="0"/>
              </a:rPr>
              <a:t>Naše fungovanie ovplyvnila pandémia a ako mnohí sme museli pracovať z domu.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107" name="Google Shape;10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9" y="3626069"/>
            <a:ext cx="4830147" cy="3119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613590" y="388140"/>
            <a:ext cx="1111410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</a:pPr>
            <a:r>
              <a:rPr lang="sk-SK" dirty="0">
                <a:latin typeface="Comic Sans MS"/>
                <a:sym typeface="Comic Sans MS"/>
              </a:rPr>
              <a:t>Ponuka</a:t>
            </a:r>
            <a:endParaRPr dirty="0"/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0" y="1699662"/>
            <a:ext cx="12191999" cy="172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k-SK" dirty="0">
                <a:latin typeface="Comic Sans MS"/>
                <a:ea typeface="Comic Sans MS"/>
                <a:cs typeface="Comic Sans MS"/>
                <a:sym typeface="Comic Sans MS"/>
              </a:rPr>
              <a:t>Ponúkame rôzne druhy ovocných, zeleninových, ovocno-zeleninových smoothie, ovocných šalátov, ovocie na paličke a rôzne iné pochúťky z čerstvého ovocia a zeleniny.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" name="Google Shape;136;p7">
            <a:extLst>
              <a:ext uri="{FF2B5EF4-FFF2-40B4-BE49-F238E27FC236}">
                <a16:creationId xmlns:a16="http://schemas.microsoft.com/office/drawing/2014/main" id="{287BB7AE-72AC-46EF-9E1B-3BF3839F08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852" y="3406913"/>
            <a:ext cx="4418295" cy="2874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BDA478A-CE91-4699-A63A-06E6EC3F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605" y="1781200"/>
            <a:ext cx="2736215" cy="364893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8DA2A05-B2B8-4D54-8DFE-C94216484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92" y="1781200"/>
            <a:ext cx="2736215" cy="369158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3EE61A0-A820-4C22-9056-0E54221F7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844535" y="2242648"/>
            <a:ext cx="3691583" cy="2768687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7461B0D6-3B91-418C-B662-4155F9B9AC80}"/>
              </a:ext>
            </a:extLst>
          </p:cNvPr>
          <p:cNvSpPr txBox="1"/>
          <p:nvPr/>
        </p:nvSpPr>
        <p:spPr>
          <a:xfrm>
            <a:off x="5287729" y="5472783"/>
            <a:ext cx="2467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>
                <a:latin typeface="Comic Sans MS" panose="030F0702030302020204" pitchFamily="66" charset="0"/>
              </a:rPr>
              <a:t>Fruit</a:t>
            </a:r>
            <a:r>
              <a:rPr lang="sk-SK" sz="2000" dirty="0">
                <a:latin typeface="Comic Sans MS" panose="030F0702030302020204" pitchFamily="66" charset="0"/>
              </a:rPr>
              <a:t> </a:t>
            </a:r>
            <a:r>
              <a:rPr lang="sk-SK" sz="2000" dirty="0" err="1">
                <a:latin typeface="Comic Sans MS" panose="030F0702030302020204" pitchFamily="66" charset="0"/>
              </a:rPr>
              <a:t>skewers</a:t>
            </a:r>
            <a:endParaRPr lang="sk-SK" sz="2000" dirty="0">
              <a:latin typeface="Comic Sans MS" panose="030F0702030302020204" pitchFamily="66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47B9EF2-B0EC-45F5-B3EF-9AF8935FB240}"/>
              </a:ext>
            </a:extLst>
          </p:cNvPr>
          <p:cNvSpPr txBox="1"/>
          <p:nvPr/>
        </p:nvSpPr>
        <p:spPr>
          <a:xfrm>
            <a:off x="1714355" y="1381090"/>
            <a:ext cx="234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>
                <a:latin typeface="Comic Sans MS" panose="030F0702030302020204" pitchFamily="66" charset="0"/>
              </a:rPr>
              <a:t>Vitamin</a:t>
            </a:r>
            <a:r>
              <a:rPr lang="sk-SK" sz="2000" dirty="0">
                <a:latin typeface="Comic Sans MS" panose="030F0702030302020204" pitchFamily="66" charset="0"/>
              </a:rPr>
              <a:t> </a:t>
            </a:r>
            <a:r>
              <a:rPr lang="sk-SK" sz="2000" dirty="0" err="1">
                <a:latin typeface="Comic Sans MS" panose="030F0702030302020204" pitchFamily="66" charset="0"/>
              </a:rPr>
              <a:t>bomb</a:t>
            </a:r>
            <a:endParaRPr lang="sk-SK" sz="2000" dirty="0">
              <a:latin typeface="Comic Sans MS" panose="030F0702030302020204" pitchFamily="66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F42B8B1-60E4-4705-9EC7-8B0374784A45}"/>
              </a:ext>
            </a:extLst>
          </p:cNvPr>
          <p:cNvSpPr txBox="1"/>
          <p:nvPr/>
        </p:nvSpPr>
        <p:spPr>
          <a:xfrm>
            <a:off x="8444203" y="1399592"/>
            <a:ext cx="2768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>
                <a:latin typeface="Comic Sans MS" panose="030F0702030302020204" pitchFamily="66" charset="0"/>
              </a:rPr>
              <a:t>Cinnamon</a:t>
            </a:r>
            <a:r>
              <a:rPr lang="sk-SK" sz="2000" dirty="0">
                <a:latin typeface="Comic Sans MS" panose="030F0702030302020204" pitchFamily="66" charset="0"/>
              </a:rPr>
              <a:t> smoothie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0D016D5C-4360-4943-92B7-DD84C7047ADF}"/>
              </a:ext>
            </a:extLst>
          </p:cNvPr>
          <p:cNvSpPr txBox="1"/>
          <p:nvPr/>
        </p:nvSpPr>
        <p:spPr>
          <a:xfrm>
            <a:off x="2196662" y="336331"/>
            <a:ext cx="8240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dirty="0">
                <a:latin typeface="Comic Sans MS" panose="030F0702030302020204" pitchFamily="66" charset="0"/>
              </a:rPr>
              <a:t>Sezónna ponuka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14763C0-C1E2-4CCB-984B-C24220B8A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91041" y="2171947"/>
            <a:ext cx="4162100" cy="312157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932E2041-03D7-4A79-A12E-C0C527740074}"/>
              </a:ext>
            </a:extLst>
          </p:cNvPr>
          <p:cNvSpPr txBox="1"/>
          <p:nvPr/>
        </p:nvSpPr>
        <p:spPr>
          <a:xfrm>
            <a:off x="8077200" y="1191451"/>
            <a:ext cx="259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latin typeface="Comic Sans MS" panose="030F0702030302020204" pitchFamily="66" charset="0"/>
              </a:rPr>
              <a:t>Jeseň / Zima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B3CE452-36C6-4C3A-BF60-61279642048D}"/>
              </a:ext>
            </a:extLst>
          </p:cNvPr>
          <p:cNvSpPr txBox="1"/>
          <p:nvPr/>
        </p:nvSpPr>
        <p:spPr>
          <a:xfrm>
            <a:off x="6779173" y="5813783"/>
            <a:ext cx="5633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err="1">
                <a:latin typeface="Comic Sans MS" panose="030F0702030302020204" pitchFamily="66" charset="0"/>
              </a:rPr>
              <a:t>Cinnamon</a:t>
            </a:r>
            <a:r>
              <a:rPr lang="sk-SK" sz="4400" dirty="0">
                <a:latin typeface="Comic Sans MS" panose="030F0702030302020204" pitchFamily="66" charset="0"/>
              </a:rPr>
              <a:t> smoothie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4D17D7C-7999-467A-B5C9-70C3C7A05893}"/>
              </a:ext>
            </a:extLst>
          </p:cNvPr>
          <p:cNvSpPr txBox="1"/>
          <p:nvPr/>
        </p:nvSpPr>
        <p:spPr>
          <a:xfrm>
            <a:off x="993225" y="1190019"/>
            <a:ext cx="312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latin typeface="Comic Sans MS" panose="030F0702030302020204" pitchFamily="66" charset="0"/>
              </a:rPr>
              <a:t>Leto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C449B58-92C3-43DB-B72D-8C43B058A044}"/>
              </a:ext>
            </a:extLst>
          </p:cNvPr>
          <p:cNvSpPr txBox="1"/>
          <p:nvPr/>
        </p:nvSpPr>
        <p:spPr>
          <a:xfrm>
            <a:off x="758391" y="5813783"/>
            <a:ext cx="5554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err="1">
                <a:latin typeface="Comic Sans MS" panose="030F0702030302020204" pitchFamily="66" charset="0"/>
              </a:rPr>
              <a:t>Tropical</a:t>
            </a:r>
            <a:r>
              <a:rPr lang="sk-SK" sz="4400" dirty="0">
                <a:latin typeface="Comic Sans MS" panose="030F0702030302020204" pitchFamily="66" charset="0"/>
              </a:rPr>
              <a:t> </a:t>
            </a:r>
            <a:r>
              <a:rPr lang="sk-SK" sz="4400" dirty="0" err="1">
                <a:latin typeface="Comic Sans MS" panose="030F0702030302020204" pitchFamily="66" charset="0"/>
              </a:rPr>
              <a:t>fantasy</a:t>
            </a:r>
            <a:endParaRPr lang="sk-SK" sz="4400" dirty="0">
              <a:latin typeface="Comic Sans MS" panose="030F0702030302020204" pitchFamily="66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EDBCB1D0-1CD3-4F5B-9364-9BD912097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0423" y="2171946"/>
            <a:ext cx="4162102" cy="31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</a:pPr>
            <a:r>
              <a:rPr lang="sk-SK" dirty="0">
                <a:latin typeface="Comic Sans MS"/>
                <a:ea typeface="Comic Sans MS"/>
                <a:cs typeface="Comic Sans MS"/>
                <a:sym typeface="Comic Sans MS"/>
              </a:rPr>
              <a:t>Ciele</a:t>
            </a:r>
            <a:endParaRPr dirty="0"/>
          </a:p>
        </p:txBody>
      </p:sp>
      <p:sp>
        <p:nvSpPr>
          <p:cNvPr id="113" name="Google Shape;113;p5"/>
          <p:cNvSpPr/>
          <p:nvPr/>
        </p:nvSpPr>
        <p:spPr>
          <a:xfrm>
            <a:off x="11771791" y="5975180"/>
            <a:ext cx="1032768" cy="1038179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5"/>
          <p:cNvSpPr/>
          <p:nvPr/>
        </p:nvSpPr>
        <p:spPr>
          <a:xfrm>
            <a:off x="6747028" y="1864852"/>
            <a:ext cx="1207363" cy="1184661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6542843" y="1092393"/>
            <a:ext cx="1411548" cy="1325563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7466119" y="1690688"/>
            <a:ext cx="976543" cy="963878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"/>
          <p:cNvSpPr>
            <a:spLocks noGrp="1"/>
          </p:cNvSpPr>
          <p:nvPr>
            <p:ph type="body" idx="1"/>
          </p:nvPr>
        </p:nvSpPr>
        <p:spPr>
          <a:xfrm>
            <a:off x="1252859" y="2230761"/>
            <a:ext cx="1993777" cy="1840853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2015231" y="2800938"/>
            <a:ext cx="1580225" cy="1575753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4264" y="1480618"/>
            <a:ext cx="7803471" cy="5181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B528C-664B-47F0-86A0-C7C8FB9EA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latin typeface="Comic Sans MS" panose="030F0702030302020204" pitchFamily="66" charset="0"/>
              </a:rPr>
              <a:t>Silné stránky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F98CB00E-F4BC-4598-A083-666C163CA18B}"/>
              </a:ext>
            </a:extLst>
          </p:cNvPr>
          <p:cNvSpPr/>
          <p:nvPr/>
        </p:nvSpPr>
        <p:spPr>
          <a:xfrm>
            <a:off x="-136635" y="2337004"/>
            <a:ext cx="1450428" cy="1442545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EEC914B-9E19-485A-89CE-0E05CF9F9170}"/>
              </a:ext>
            </a:extLst>
          </p:cNvPr>
          <p:cNvSpPr/>
          <p:nvPr/>
        </p:nvSpPr>
        <p:spPr>
          <a:xfrm>
            <a:off x="-428296" y="2836931"/>
            <a:ext cx="1266496" cy="118413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151CB22-7601-44B4-A280-95C80DFCC586}"/>
              </a:ext>
            </a:extLst>
          </p:cNvPr>
          <p:cNvSpPr/>
          <p:nvPr/>
        </p:nvSpPr>
        <p:spPr>
          <a:xfrm>
            <a:off x="5785943" y="4973159"/>
            <a:ext cx="2170387" cy="2077517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6A48F2C-2ADB-442E-B4BE-8506483B8A62}"/>
              </a:ext>
            </a:extLst>
          </p:cNvPr>
          <p:cNvSpPr/>
          <p:nvPr/>
        </p:nvSpPr>
        <p:spPr>
          <a:xfrm>
            <a:off x="7086599" y="5610005"/>
            <a:ext cx="1739461" cy="1765737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C0ADBFC-4398-4EFF-A313-7C68D6E53298}"/>
              </a:ext>
            </a:extLst>
          </p:cNvPr>
          <p:cNvSpPr/>
          <p:nvPr/>
        </p:nvSpPr>
        <p:spPr>
          <a:xfrm>
            <a:off x="5239408" y="5750150"/>
            <a:ext cx="1518744" cy="148544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AB95705-DDB2-4F30-B59A-1E5D6198988F}"/>
              </a:ext>
            </a:extLst>
          </p:cNvPr>
          <p:cNvSpPr txBox="1"/>
          <p:nvPr/>
        </p:nvSpPr>
        <p:spPr>
          <a:xfrm>
            <a:off x="2203230" y="2337004"/>
            <a:ext cx="9766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sk-SK" sz="2800" dirty="0">
                <a:latin typeface="Comic Sans MS" panose="030F0702030302020204" pitchFamily="66" charset="0"/>
              </a:rPr>
              <a:t>mladí, ambiciózni a usilovní pracovníci;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k-SK" sz="2800" dirty="0">
                <a:latin typeface="Comic Sans MS" panose="030F0702030302020204" pitchFamily="66" charset="0"/>
              </a:rPr>
              <a:t>jasná predstava o fungovaní firmy;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k-SK" sz="2800" dirty="0">
                <a:latin typeface="Comic Sans MS" panose="030F0702030302020204" pitchFamily="66" charset="0"/>
              </a:rPr>
              <a:t>prvá firma s týmto predmetom podnikania na pôde OA Poprad;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sk-SK" sz="2800" dirty="0">
                <a:latin typeface="Comic Sans MS" panose="030F0702030302020204" pitchFamily="66" charset="0"/>
              </a:rPr>
              <a:t>záujem o naše produkty zo strany študentov.</a:t>
            </a:r>
          </a:p>
        </p:txBody>
      </p:sp>
    </p:spTree>
    <p:extLst>
      <p:ext uri="{BB962C8B-B14F-4D97-AF65-F5344CB8AC3E}">
        <p14:creationId xmlns:p14="http://schemas.microsoft.com/office/powerpoint/2010/main" val="191140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</a:pPr>
            <a:r>
              <a:rPr lang="sk-SK" dirty="0">
                <a:latin typeface="Comic Sans MS"/>
                <a:ea typeface="Comic Sans MS"/>
                <a:cs typeface="Comic Sans MS"/>
                <a:sym typeface="Comic Sans MS"/>
              </a:rPr>
              <a:t>Súťaže a úspechy</a:t>
            </a:r>
            <a:endParaRPr dirty="0"/>
          </a:p>
        </p:txBody>
      </p:sp>
      <p:pic>
        <p:nvPicPr>
          <p:cNvPr id="125" name="Google Shape;125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1227" y="3319034"/>
            <a:ext cx="1934228" cy="317384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/>
          <p:nvPr/>
        </p:nvSpPr>
        <p:spPr>
          <a:xfrm>
            <a:off x="1145219" y="1757779"/>
            <a:ext cx="76525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sk-SK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Kontraktačný deň CF Slovensko – Východ 2021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sk-SK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Bratislavské kontraktačné dni 2021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sk-SK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MUB-LINE-SPECIAL 2021</a:t>
            </a:r>
            <a:endParaRPr dirty="0"/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5">
            <a:alphaModFix/>
          </a:blip>
          <a:srcRect l="-1" t="9959" r="-2192" b="17872"/>
          <a:stretch/>
        </p:blipFill>
        <p:spPr>
          <a:xfrm>
            <a:off x="2875953" y="3366515"/>
            <a:ext cx="2166563" cy="311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6">
            <a:alphaModFix/>
          </a:blip>
          <a:srcRect b="24660"/>
          <a:stretch/>
        </p:blipFill>
        <p:spPr>
          <a:xfrm>
            <a:off x="5273192" y="3319034"/>
            <a:ext cx="2005102" cy="307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 rotWithShape="1">
          <a:blip r:embed="rId7">
            <a:alphaModFix/>
          </a:blip>
          <a:srcRect t="10491"/>
          <a:stretch/>
        </p:blipFill>
        <p:spPr>
          <a:xfrm>
            <a:off x="7920253" y="1614196"/>
            <a:ext cx="3046580" cy="477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250</Words>
  <Application>Microsoft Office PowerPoint</Application>
  <PresentationFormat>Širokoúhlá obrazovka</PresentationFormat>
  <Paragraphs>38</Paragraphs>
  <Slides>12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Courier New</vt:lpstr>
      <vt:lpstr>Motív Office</vt:lpstr>
      <vt:lpstr>Suit Fruit, s. r. o.</vt:lpstr>
      <vt:lpstr>Prezentace aplikace PowerPoint</vt:lpstr>
      <vt:lpstr>Vznik</vt:lpstr>
      <vt:lpstr>Ponuka</vt:lpstr>
      <vt:lpstr>Prezentace aplikace PowerPoint</vt:lpstr>
      <vt:lpstr>Prezentace aplikace PowerPoint</vt:lpstr>
      <vt:lpstr>Ciele</vt:lpstr>
      <vt:lpstr>Silné stránky</vt:lpstr>
      <vt:lpstr>Súťaže a úspechy</vt:lpstr>
      <vt:lpstr>Zaujímavosti</vt:lpstr>
      <vt:lpstr>Kde nás nájdete?</vt:lpstr>
      <vt:lpstr>Ďakujeme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Suit Fruit, s. r. o.</dc:title>
  <dc:creator>Polcová Laura</dc:creator>
  <cp:lastModifiedBy>Radek Maxa</cp:lastModifiedBy>
  <cp:revision>10</cp:revision>
  <dcterms:created xsi:type="dcterms:W3CDTF">2021-10-17T10:53:15Z</dcterms:created>
  <dcterms:modified xsi:type="dcterms:W3CDTF">2021-11-30T12:33:41Z</dcterms:modified>
</cp:coreProperties>
</file>