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2" r:id="rId8"/>
    <p:sldId id="266" r:id="rId9"/>
    <p:sldId id="268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1B403A"/>
    <a:srgbClr val="008000"/>
    <a:srgbClr val="6699FF"/>
    <a:srgbClr val="C6C6C6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492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415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4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100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257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8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9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87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284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51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14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0D09-83C8-4D46-8715-BE32F72725C8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9513-73A7-40F5-A113-24638C265F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11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16"/>
            <a:ext cx="12715999" cy="84673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16" y="1980063"/>
            <a:ext cx="3367166" cy="3367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16658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999" y="-928117"/>
            <a:ext cx="12715999" cy="846732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58529" y="1192274"/>
            <a:ext cx="4957892" cy="42473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Sme študenti Strednej odbornej školy obchodu a služieb Zlaté </a:t>
            </a:r>
            <a:r>
              <a:rPr lang="sk-SK" sz="2800">
                <a:solidFill>
                  <a:schemeClr val="bg1"/>
                </a:solidFill>
              </a:rPr>
              <a:t>Moravce, ktorí </a:t>
            </a:r>
            <a:r>
              <a:rPr lang="sk-SK" sz="2800" dirty="0">
                <a:solidFill>
                  <a:schemeClr val="bg1"/>
                </a:solidFill>
              </a:rPr>
              <a:t>pracujú v cvičnej firme CK SLOVENSY.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sz="2800" dirty="0">
                <a:solidFill>
                  <a:schemeClr val="bg1"/>
                </a:solidFill>
              </a:rPr>
              <a:t>We are students of Secondary Vocational School of Business &amp; Services in Zlaté Moravce and we work at the training company TRAVEL AGENCY SLOVENSY.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24584"/>
          <a:stretch/>
        </p:blipFill>
        <p:spPr>
          <a:xfrm>
            <a:off x="6313362" y="3100845"/>
            <a:ext cx="5067358" cy="2600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BlokTextu 6"/>
          <p:cNvSpPr txBox="1"/>
          <p:nvPr/>
        </p:nvSpPr>
        <p:spPr>
          <a:xfrm>
            <a:off x="358529" y="316923"/>
            <a:ext cx="756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Kto sme?/Who are we?</a:t>
            </a:r>
            <a:endParaRPr lang="sk-SK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790" y="-916666"/>
            <a:ext cx="12715999" cy="846732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91885" y="415636"/>
            <a:ext cx="977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1885" y="708023"/>
            <a:ext cx="78852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 </a:t>
            </a:r>
            <a:r>
              <a:rPr lang="en-US" sz="4000" dirty="0" err="1">
                <a:solidFill>
                  <a:schemeClr val="bg1"/>
                </a:solidFill>
              </a:rPr>
              <a:t>našej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firme</a:t>
            </a:r>
            <a:r>
              <a:rPr lang="en-US" sz="4000" dirty="0">
                <a:solidFill>
                  <a:schemeClr val="bg1"/>
                </a:solidFill>
              </a:rPr>
              <a:t>/About our company</a:t>
            </a:r>
            <a:endParaRPr lang="sk-SK" sz="4000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SLOVENSY je organizovaná 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Poskytujeme presné a zrozumiteľné informácie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Máme rýchle jednanie s klientami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SLOVENSY </a:t>
            </a:r>
            <a:r>
              <a:rPr lang="sk-SK" sz="3200" dirty="0" err="1">
                <a:solidFill>
                  <a:schemeClr val="bg1"/>
                </a:solidFill>
              </a:rPr>
              <a:t>is</a:t>
            </a:r>
            <a:r>
              <a:rPr lang="sk-SK" sz="3200" dirty="0">
                <a:solidFill>
                  <a:schemeClr val="bg1"/>
                </a:solidFill>
              </a:rPr>
              <a:t> a </a:t>
            </a:r>
            <a:r>
              <a:rPr lang="sk-SK" sz="3200" dirty="0" err="1">
                <a:solidFill>
                  <a:schemeClr val="bg1"/>
                </a:solidFill>
              </a:rPr>
              <a:t>well-organized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travel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agency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We </a:t>
            </a:r>
            <a:r>
              <a:rPr lang="sk-SK" sz="3200" dirty="0" err="1">
                <a:solidFill>
                  <a:schemeClr val="bg1"/>
                </a:solidFill>
              </a:rPr>
              <a:t>offer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accurate</a:t>
            </a:r>
            <a:r>
              <a:rPr lang="sk-SK" sz="3200" dirty="0">
                <a:solidFill>
                  <a:schemeClr val="bg1"/>
                </a:solidFill>
              </a:rPr>
              <a:t> and </a:t>
            </a:r>
            <a:r>
              <a:rPr lang="sk-SK" sz="3200" dirty="0" err="1">
                <a:solidFill>
                  <a:schemeClr val="bg1"/>
                </a:solidFill>
              </a:rPr>
              <a:t>comprehensible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information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We </a:t>
            </a:r>
            <a:r>
              <a:rPr lang="sk-SK" sz="3200" dirty="0" err="1">
                <a:solidFill>
                  <a:schemeClr val="bg1"/>
                </a:solidFill>
              </a:rPr>
              <a:t>have</a:t>
            </a:r>
            <a:r>
              <a:rPr lang="sk-SK" sz="3200" dirty="0">
                <a:solidFill>
                  <a:schemeClr val="bg1"/>
                </a:solidFill>
              </a:rPr>
              <a:t> a </a:t>
            </a:r>
            <a:r>
              <a:rPr lang="sk-SK" sz="3200" dirty="0" err="1">
                <a:solidFill>
                  <a:schemeClr val="bg1"/>
                </a:solidFill>
              </a:rPr>
              <a:t>fast-dealing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with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clients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19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39" y="-977544"/>
            <a:ext cx="12715999" cy="846732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52023" y="439387"/>
            <a:ext cx="73983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/>
                </a:solidFill>
              </a:rPr>
              <a:t>Naše služby/</a:t>
            </a:r>
            <a:r>
              <a:rPr lang="sk-SK" sz="4400" dirty="0" err="1">
                <a:solidFill>
                  <a:schemeClr val="bg1"/>
                </a:solidFill>
              </a:rPr>
              <a:t>Our</a:t>
            </a:r>
            <a:r>
              <a:rPr lang="sk-SK" sz="4400" dirty="0">
                <a:solidFill>
                  <a:schemeClr val="bg1"/>
                </a:solidFill>
              </a:rPr>
              <a:t> </a:t>
            </a:r>
            <a:r>
              <a:rPr lang="sk-SK" sz="4400" dirty="0" err="1">
                <a:solidFill>
                  <a:schemeClr val="bg1"/>
                </a:solidFill>
              </a:rPr>
              <a:t>services</a:t>
            </a:r>
            <a:endParaRPr lang="sk-SK" sz="4400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Objavovanie Slovenska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Zájazdy po Slovensku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</a:rPr>
              <a:t>Itinerár podľa požiadaviek</a:t>
            </a:r>
          </a:p>
          <a:p>
            <a:r>
              <a:rPr lang="sk-SK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Discovering</a:t>
            </a:r>
            <a:r>
              <a:rPr lang="sk-SK" sz="2800" dirty="0">
                <a:solidFill>
                  <a:schemeClr val="bg1"/>
                </a:solidFill>
              </a:rPr>
              <a:t> of Slovakia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Travel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tours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around</a:t>
            </a:r>
            <a:r>
              <a:rPr lang="sk-SK" sz="2800" dirty="0">
                <a:solidFill>
                  <a:schemeClr val="bg1"/>
                </a:solidFill>
              </a:rPr>
              <a:t> Slovakia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</a:rPr>
              <a:t>Itinerary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69" y="2572331"/>
            <a:ext cx="5262597" cy="33582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3971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39" y="-977544"/>
            <a:ext cx="12715999" cy="846732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581890" y="403761"/>
            <a:ext cx="97733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Dôvod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prečo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rozhodnúť</a:t>
            </a:r>
            <a:r>
              <a:rPr lang="en-US" sz="4000" dirty="0">
                <a:solidFill>
                  <a:schemeClr val="bg1"/>
                </a:solidFill>
              </a:rPr>
              <a:t> pre </a:t>
            </a:r>
            <a:r>
              <a:rPr lang="en-US" sz="4000" dirty="0" err="1">
                <a:solidFill>
                  <a:schemeClr val="bg1"/>
                </a:solidFill>
              </a:rPr>
              <a:t>nás</a:t>
            </a:r>
            <a:r>
              <a:rPr lang="en-US" sz="4000" dirty="0">
                <a:solidFill>
                  <a:schemeClr val="bg1"/>
                </a:solidFill>
              </a:rPr>
              <a:t>/The reason why decide for us</a:t>
            </a:r>
            <a:endParaRPr lang="sk-SK" sz="4000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Snažíme sa vždy vychádzať v ústrety naším klientom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Naplniť ich očakávania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Záleží nám na spokojnosti našich klientov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We </a:t>
            </a:r>
            <a:r>
              <a:rPr lang="sk-SK" sz="3200" dirty="0" err="1">
                <a:solidFill>
                  <a:schemeClr val="bg1"/>
                </a:solidFill>
              </a:rPr>
              <a:t>always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try</a:t>
            </a:r>
            <a:r>
              <a:rPr lang="sk-SK" sz="3200" dirty="0">
                <a:solidFill>
                  <a:schemeClr val="bg1"/>
                </a:solidFill>
              </a:rPr>
              <a:t> to </a:t>
            </a:r>
            <a:r>
              <a:rPr lang="sk-SK" sz="3200" dirty="0" err="1">
                <a:solidFill>
                  <a:schemeClr val="bg1"/>
                </a:solidFill>
              </a:rPr>
              <a:t>deal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with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our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clients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successfully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Fulfill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their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expectations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We </a:t>
            </a:r>
            <a:r>
              <a:rPr lang="sk-SK" sz="3200" dirty="0" err="1">
                <a:solidFill>
                  <a:schemeClr val="bg1"/>
                </a:solidFill>
              </a:rPr>
              <a:t>care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about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our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clients</a:t>
            </a:r>
            <a:r>
              <a:rPr lang="sk-SK" sz="3200" dirty="0">
                <a:solidFill>
                  <a:schemeClr val="bg1"/>
                </a:solidFill>
              </a:rPr>
              <a:t>´ </a:t>
            </a:r>
            <a:r>
              <a:rPr lang="sk-SK" sz="3200" dirty="0" err="1">
                <a:solidFill>
                  <a:schemeClr val="bg1"/>
                </a:solidFill>
              </a:rPr>
              <a:t>opinion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821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39" y="-977544"/>
            <a:ext cx="12715999" cy="84673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58" y="451262"/>
            <a:ext cx="7462405" cy="746240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05641" y="166255"/>
            <a:ext cx="10082151" cy="132343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chemeClr val="bg1"/>
                </a:solidFill>
              </a:rPr>
              <a:t>Ponúkame zájazdy po celom Slovensku.</a:t>
            </a:r>
          </a:p>
          <a:p>
            <a:r>
              <a:rPr lang="sk-SK" sz="4000" dirty="0">
                <a:solidFill>
                  <a:schemeClr val="bg1"/>
                </a:solidFill>
              </a:rPr>
              <a:t>We </a:t>
            </a:r>
            <a:r>
              <a:rPr lang="sk-SK" sz="4000" dirty="0" err="1">
                <a:solidFill>
                  <a:schemeClr val="bg1"/>
                </a:solidFill>
              </a:rPr>
              <a:t>offer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err="1">
                <a:solidFill>
                  <a:schemeClr val="bg1"/>
                </a:solidFill>
              </a:rPr>
              <a:t>tours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err="1">
                <a:solidFill>
                  <a:schemeClr val="bg1"/>
                </a:solidFill>
              </a:rPr>
              <a:t>throughout</a:t>
            </a:r>
            <a:r>
              <a:rPr lang="sk-SK" sz="4000" dirty="0">
                <a:solidFill>
                  <a:schemeClr val="bg1"/>
                </a:solidFill>
              </a:rPr>
              <a:t> Slovakia.</a:t>
            </a:r>
          </a:p>
        </p:txBody>
      </p:sp>
    </p:spTree>
    <p:extLst>
      <p:ext uri="{BB962C8B-B14F-4D97-AF65-F5344CB8AC3E}">
        <p14:creationId xmlns:p14="http://schemas.microsoft.com/office/powerpoint/2010/main" val="3172695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790" y="-916666"/>
            <a:ext cx="12715999" cy="846732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91885" y="415636"/>
            <a:ext cx="977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8" y="439269"/>
            <a:ext cx="4316593" cy="287772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29" y="403761"/>
            <a:ext cx="4544647" cy="291323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99" y="3766223"/>
            <a:ext cx="4116711" cy="2746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769423" y="3426934"/>
            <a:ext cx="255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Hrad Uhrovec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7517080" y="3396891"/>
            <a:ext cx="285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Múzeum M.R. Štefánika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32671" y="6477442"/>
            <a:ext cx="252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Veľké Hincovo pleso</a:t>
            </a:r>
          </a:p>
        </p:txBody>
      </p:sp>
    </p:spTree>
    <p:extLst>
      <p:ext uri="{BB962C8B-B14F-4D97-AF65-F5344CB8AC3E}">
        <p14:creationId xmlns:p14="http://schemas.microsoft.com/office/powerpoint/2010/main" val="896489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790" y="-916666"/>
            <a:ext cx="12715999" cy="846732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91885" y="415636"/>
            <a:ext cx="977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1885" y="500840"/>
            <a:ext cx="78852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chemeClr val="bg1"/>
                </a:solidFill>
              </a:rPr>
              <a:t>Ciele/ </a:t>
            </a:r>
            <a:r>
              <a:rPr lang="sk-SK" sz="4800" dirty="0" err="1">
                <a:solidFill>
                  <a:schemeClr val="bg1"/>
                </a:solidFill>
              </a:rPr>
              <a:t>Aims</a:t>
            </a:r>
            <a:endParaRPr lang="sk-SK" sz="4800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Poukázať na krásy Slovenska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Prilákanie zahraničných turistov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Podporiť cestovný ruch našej krajiny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Point </a:t>
            </a:r>
            <a:r>
              <a:rPr lang="sk-SK" sz="3200" dirty="0" err="1">
                <a:solidFill>
                  <a:schemeClr val="bg1"/>
                </a:solidFill>
              </a:rPr>
              <a:t>out</a:t>
            </a:r>
            <a:r>
              <a:rPr lang="sk-SK" sz="3200" dirty="0">
                <a:solidFill>
                  <a:schemeClr val="bg1"/>
                </a:solidFill>
              </a:rPr>
              <a:t> of </a:t>
            </a:r>
            <a:r>
              <a:rPr lang="sk-SK" sz="3200" dirty="0" err="1">
                <a:solidFill>
                  <a:schemeClr val="bg1"/>
                </a:solidFill>
              </a:rPr>
              <a:t>beauty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spots</a:t>
            </a:r>
            <a:r>
              <a:rPr lang="sk-SK" sz="3200" dirty="0">
                <a:solidFill>
                  <a:schemeClr val="bg1"/>
                </a:solidFill>
              </a:rPr>
              <a:t> of Slovakia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 err="1">
                <a:solidFill>
                  <a:schemeClr val="bg1"/>
                </a:solidFill>
              </a:rPr>
              <a:t>Attract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foreign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>
                <a:solidFill>
                  <a:schemeClr val="bg1"/>
                </a:solidFill>
              </a:rPr>
              <a:t>tourists</a:t>
            </a:r>
            <a:endParaRPr lang="sk-SK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To </a:t>
            </a:r>
            <a:r>
              <a:rPr lang="sk-SK" sz="3200" dirty="0" err="1">
                <a:solidFill>
                  <a:schemeClr val="bg1"/>
                </a:solidFill>
              </a:rPr>
              <a:t>support</a:t>
            </a:r>
            <a:r>
              <a:rPr lang="sk-SK" sz="3200" dirty="0">
                <a:solidFill>
                  <a:schemeClr val="bg1"/>
                </a:solidFill>
              </a:rPr>
              <a:t> the </a:t>
            </a:r>
            <a:r>
              <a:rPr lang="sk-SK" sz="3200" dirty="0" err="1">
                <a:solidFill>
                  <a:schemeClr val="bg1"/>
                </a:solidFill>
              </a:rPr>
              <a:t>tourism</a:t>
            </a:r>
            <a:r>
              <a:rPr lang="sk-SK" sz="3200" dirty="0">
                <a:solidFill>
                  <a:schemeClr val="bg1"/>
                </a:solidFill>
              </a:rPr>
              <a:t> of </a:t>
            </a:r>
            <a:r>
              <a:rPr lang="sk-SK" sz="3200" dirty="0" err="1">
                <a:solidFill>
                  <a:schemeClr val="bg1"/>
                </a:solidFill>
              </a:rPr>
              <a:t>our</a:t>
            </a:r>
            <a:r>
              <a:rPr lang="sk-SK" sz="3200" dirty="0">
                <a:solidFill>
                  <a:schemeClr val="bg1"/>
                </a:solidFill>
              </a:rPr>
              <a:t> country</a:t>
            </a:r>
          </a:p>
        </p:txBody>
      </p:sp>
    </p:spTree>
    <p:extLst>
      <p:ext uri="{BB962C8B-B14F-4D97-AF65-F5344CB8AC3E}">
        <p14:creationId xmlns:p14="http://schemas.microsoft.com/office/powerpoint/2010/main" val="3681947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790" y="-916666"/>
            <a:ext cx="12715999" cy="846732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91885" y="415636"/>
            <a:ext cx="977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1885" y="500840"/>
            <a:ext cx="78852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Ďakujeme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za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pozornosť</a:t>
            </a:r>
            <a:r>
              <a:rPr lang="en-US" sz="4000" dirty="0">
                <a:solidFill>
                  <a:schemeClr val="bg1"/>
                </a:solidFill>
              </a:rPr>
              <a:t> / Thank you for your attention</a:t>
            </a:r>
            <a:endParaRPr lang="sk-SK" sz="4000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chemeClr val="bg1"/>
              </a:solidFill>
            </a:endParaRPr>
          </a:p>
          <a:p>
            <a:r>
              <a:rPr lang="sk-SK" sz="3200" dirty="0">
                <a:solidFill>
                  <a:schemeClr val="bg1"/>
                </a:solidFill>
              </a:rPr>
              <a:t>	</a:t>
            </a:r>
            <a:r>
              <a:rPr lang="sk-SK" sz="3200" dirty="0" err="1">
                <a:solidFill>
                  <a:schemeClr val="bg1"/>
                </a:solidFill>
              </a:rPr>
              <a:t>ckslovensy</a:t>
            </a:r>
            <a:endParaRPr lang="sk-SK" sz="3200" dirty="0">
              <a:solidFill>
                <a:schemeClr val="bg1"/>
              </a:solidFill>
            </a:endParaRPr>
          </a:p>
          <a:p>
            <a:endParaRPr lang="sk-SK" sz="3200" dirty="0">
              <a:solidFill>
                <a:schemeClr val="bg1"/>
              </a:solidFill>
            </a:endParaRPr>
          </a:p>
          <a:p>
            <a:r>
              <a:rPr lang="sk-SK" sz="3200" dirty="0">
                <a:solidFill>
                  <a:schemeClr val="bg1"/>
                </a:solidFill>
              </a:rPr>
              <a:t>	ckslovensy@gmail.com</a:t>
            </a:r>
          </a:p>
          <a:p>
            <a:endParaRPr lang="sk-SK" sz="3200" dirty="0">
              <a:solidFill>
                <a:schemeClr val="bg1"/>
              </a:solidFill>
            </a:endParaRPr>
          </a:p>
          <a:p>
            <a:r>
              <a:rPr lang="sk-SK" sz="3200" dirty="0">
                <a:solidFill>
                  <a:schemeClr val="bg1"/>
                </a:solidFill>
              </a:rPr>
              <a:t>	slovensy.webnode.sk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2" y="2541032"/>
            <a:ext cx="610799" cy="61079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3469695"/>
            <a:ext cx="1021278" cy="57446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9" y="4362029"/>
            <a:ext cx="909348" cy="90934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26" y="3810903"/>
            <a:ext cx="2428504" cy="24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59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239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Student2305</dc:creator>
  <cp:lastModifiedBy>Radek Maxa</cp:lastModifiedBy>
  <cp:revision>13</cp:revision>
  <dcterms:created xsi:type="dcterms:W3CDTF">2021-11-30T10:05:03Z</dcterms:created>
  <dcterms:modified xsi:type="dcterms:W3CDTF">2021-11-30T12:43:41Z</dcterms:modified>
</cp:coreProperties>
</file>