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8" r:id="rId4"/>
    <p:sldId id="257" r:id="rId5"/>
    <p:sldId id="262" r:id="rId6"/>
    <p:sldId id="259" r:id="rId7"/>
    <p:sldId id="261" r:id="rId8"/>
    <p:sldId id="260" r:id="rId9"/>
    <p:sldId id="263" r:id="rId10"/>
    <p:sldId id="272" r:id="rId11"/>
    <p:sldId id="271" r:id="rId12"/>
    <p:sldId id="270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FE3E58-BD92-6C4C-885A-BA92B7EE9469}" v="127" dt="2021-11-12T12:11:20.302"/>
    <p1510:client id="{FA7050D0-AAC6-3196-A993-D75337C93D12}" v="6" dt="2021-11-26T12:01:10.319"/>
    <p1510:client id="{31BB7E92-1A51-5977-D599-07523BA5BA00}" v="166" dt="2021-11-19T11:31:17.743"/>
    <p1510:client id="{740D6F22-B862-3595-6252-E190502A9273}" v="16" dt="2021-11-19T11:51:24.142"/>
    <p1510:client id="{35BC3687-DFD4-DDA4-F07F-686F67105978}" v="4" dt="2021-11-19T20:45:43.090"/>
    <p1510:client id="{9396A697-EB4A-D57C-50E6-73F5B1962D5B}" v="197" dt="2021-11-26T11:57:07.118"/>
    <p1510:client id="{820B2446-779E-1D42-A802-83DD241446B7}" v="742" dt="2021-11-26T11:22:49.821"/>
    <p1510:client id="{4D607064-09B2-E2CB-8908-84D296A0BDE5}" v="177" dt="2021-11-19T11:10:58.346"/>
    <p1510:client id="{6457FE51-FDA2-A5D4-495A-64F96D51B048}" v="611" dt="2021-11-19T12:00:40.524"/>
    <p1510:client id="{77B76F43-B1B1-31F0-FAD0-D93A0D85862B}" v="13" dt="2021-11-19T11:00:00.752"/>
    <p1510:client id="{B15F23CA-66C7-78D6-F618-29F7C0CC5B7A}" v="118" dt="2021-11-26T11:23:20.511"/>
    <p1510:client id="{BEA5CB32-FE83-570E-01CE-770F71F81F79}" v="10" dt="2021-11-26T11:01:01.908"/>
    <p1510:client id="{DC03D4EF-6972-4A92-120A-15723BEA9EEA}" v="209" dt="2021-11-26T12:00:01.979"/>
    <p1510:client id="{EA46492C-7796-A88A-1FAF-C653898D9D61}" v="87" dt="2021-11-12T11:50:02.863"/>
    <p1510:client id="{EFA14117-D93E-4A5B-47F9-DDCA3DB48A09}" v="91" dt="2021-11-19T12:06:59.919"/>
    <p1510:client id="{F6C6CF6F-7E58-F849-988B-EB2B7211FFA6}" v="449" dt="2021-11-19T12:07:12.550"/>
    <p1510:client id="{FE608E72-7C50-455E-8374-0C59509A0111}" v="81" dt="2021-11-12T11:45:19.2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7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CF63DD-9BFB-4F52-959A-02BA5A8C5B2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CCEED50-B1A4-4818-82E8-D1FE19A70A99}">
      <dgm:prSet/>
      <dgm:spPr/>
      <dgm:t>
        <a:bodyPr/>
        <a:lstStyle/>
        <a:p>
          <a:pPr rtl="0"/>
          <a:r>
            <a:rPr lang="cs-CZ" b="0">
              <a:latin typeface="Calibri Light" panose="020F0302020204030204"/>
            </a:rPr>
            <a:t> </a:t>
          </a:r>
          <a:r>
            <a:rPr lang="cs-CZ" b="0"/>
            <a:t>Pavel</a:t>
          </a:r>
          <a:r>
            <a:rPr lang="cs-CZ" b="0">
              <a:latin typeface="Calibri Light" panose="020F0302020204030204"/>
            </a:rPr>
            <a:t> Janů</a:t>
          </a:r>
          <a:endParaRPr lang="en-US" b="0"/>
        </a:p>
      </dgm:t>
    </dgm:pt>
    <dgm:pt modelId="{E5D8E857-8004-4B73-9A0A-976EAB41045A}" type="parTrans" cxnId="{FCEA1E4D-30B5-4BEF-93E3-C80F41FCDBF1}">
      <dgm:prSet/>
      <dgm:spPr/>
      <dgm:t>
        <a:bodyPr/>
        <a:lstStyle/>
        <a:p>
          <a:endParaRPr lang="en-US"/>
        </a:p>
      </dgm:t>
    </dgm:pt>
    <dgm:pt modelId="{7841ECF4-A526-4101-9C89-5CAFB86E6084}" type="sibTrans" cxnId="{FCEA1E4D-30B5-4BEF-93E3-C80F41FCDBF1}">
      <dgm:prSet/>
      <dgm:spPr/>
      <dgm:t>
        <a:bodyPr/>
        <a:lstStyle/>
        <a:p>
          <a:endParaRPr lang="en-US"/>
        </a:p>
      </dgm:t>
    </dgm:pt>
    <dgm:pt modelId="{0EE9EB89-F6F4-410E-B05B-5D14B7CDF690}">
      <dgm:prSet/>
      <dgm:spPr/>
      <dgm:t>
        <a:bodyPr/>
        <a:lstStyle/>
        <a:p>
          <a:pPr rtl="0"/>
          <a:r>
            <a:rPr lang="cs-CZ" b="0"/>
            <a:t>Karel</a:t>
          </a:r>
          <a:r>
            <a:rPr lang="cs-CZ" b="0">
              <a:latin typeface="Calibri Light" panose="020F0302020204030204"/>
            </a:rPr>
            <a:t> </a:t>
          </a:r>
          <a:r>
            <a:rPr lang="cs-CZ" b="0" err="1">
              <a:latin typeface="Calibri Light" panose="020F0302020204030204"/>
            </a:rPr>
            <a:t>Höniger</a:t>
          </a:r>
          <a:endParaRPr lang="en-US" b="0"/>
        </a:p>
      </dgm:t>
    </dgm:pt>
    <dgm:pt modelId="{CF71E934-DD9E-49A6-B33C-54902CF1F438}" type="parTrans" cxnId="{46C9D249-52A3-47A8-AB79-EA07189D5AD4}">
      <dgm:prSet/>
      <dgm:spPr/>
      <dgm:t>
        <a:bodyPr/>
        <a:lstStyle/>
        <a:p>
          <a:endParaRPr lang="en-US"/>
        </a:p>
      </dgm:t>
    </dgm:pt>
    <dgm:pt modelId="{1D40CCE0-9CC1-429B-A33D-7B673C09809E}" type="sibTrans" cxnId="{46C9D249-52A3-47A8-AB79-EA07189D5AD4}">
      <dgm:prSet/>
      <dgm:spPr/>
      <dgm:t>
        <a:bodyPr/>
        <a:lstStyle/>
        <a:p>
          <a:endParaRPr lang="en-US"/>
        </a:p>
      </dgm:t>
    </dgm:pt>
    <dgm:pt modelId="{6B62FC4E-3168-478B-BAF5-AFEB711F1DD7}">
      <dgm:prSet phldr="0"/>
      <dgm:spPr/>
      <dgm:t>
        <a:bodyPr/>
        <a:lstStyle/>
        <a:p>
          <a:pPr rtl="0"/>
          <a:r>
            <a:rPr lang="cs-CZ" b="0">
              <a:latin typeface="Calibri Light" panose="020F0302020204030204"/>
            </a:rPr>
            <a:t>Adam Fučík</a:t>
          </a:r>
          <a:endParaRPr lang="cs-CZ" b="0"/>
        </a:p>
      </dgm:t>
    </dgm:pt>
    <dgm:pt modelId="{C9583E02-139B-4560-ABBE-C3DADBE10C7F}" type="parTrans" cxnId="{8B4FE0FB-DCCE-453F-8DB7-D30BED9ABA57}">
      <dgm:prSet/>
      <dgm:spPr/>
      <dgm:t>
        <a:bodyPr/>
        <a:lstStyle/>
        <a:p>
          <a:endParaRPr lang="en-US"/>
        </a:p>
      </dgm:t>
    </dgm:pt>
    <dgm:pt modelId="{FADAAA5A-DD6B-40FB-8A2F-D4BCDF7C2B0A}" type="sibTrans" cxnId="{8B4FE0FB-DCCE-453F-8DB7-D30BED9ABA57}">
      <dgm:prSet/>
      <dgm:spPr/>
      <dgm:t>
        <a:bodyPr/>
        <a:lstStyle/>
        <a:p>
          <a:endParaRPr lang="en-US"/>
        </a:p>
      </dgm:t>
    </dgm:pt>
    <dgm:pt modelId="{10A0F652-EBA8-49F7-9DCC-383AA28CB390}">
      <dgm:prSet/>
      <dgm:spPr/>
      <dgm:t>
        <a:bodyPr/>
        <a:lstStyle/>
        <a:p>
          <a:pPr rtl="0"/>
          <a:r>
            <a:rPr lang="cs-CZ" b="0">
              <a:latin typeface="Calibri Light" panose="020F0302020204030204"/>
            </a:rPr>
            <a:t>Jan Vodehnal</a:t>
          </a:r>
          <a:endParaRPr lang="en-US" b="0"/>
        </a:p>
      </dgm:t>
    </dgm:pt>
    <dgm:pt modelId="{17615B56-C666-46F7-8250-7D15325F45BF}" type="parTrans" cxnId="{6A9C4620-54C4-4518-9036-3F738509AEE1}">
      <dgm:prSet/>
      <dgm:spPr/>
      <dgm:t>
        <a:bodyPr/>
        <a:lstStyle/>
        <a:p>
          <a:endParaRPr lang="en-US"/>
        </a:p>
      </dgm:t>
    </dgm:pt>
    <dgm:pt modelId="{A933BACC-013E-46A2-BE8D-DB415C9139E0}" type="sibTrans" cxnId="{6A9C4620-54C4-4518-9036-3F738509AEE1}">
      <dgm:prSet/>
      <dgm:spPr/>
      <dgm:t>
        <a:bodyPr/>
        <a:lstStyle/>
        <a:p>
          <a:endParaRPr lang="en-US"/>
        </a:p>
      </dgm:t>
    </dgm:pt>
    <dgm:pt modelId="{BF906CCC-74A0-4A49-A04C-B7EF84938269}">
      <dgm:prSet/>
      <dgm:spPr/>
      <dgm:t>
        <a:bodyPr/>
        <a:lstStyle/>
        <a:p>
          <a:pPr rtl="0"/>
          <a:r>
            <a:rPr lang="cs-CZ" b="0">
              <a:latin typeface="Calibri Light" panose="020F0302020204030204"/>
            </a:rPr>
            <a:t>Adam Pipek</a:t>
          </a:r>
          <a:endParaRPr lang="en-US" b="0"/>
        </a:p>
      </dgm:t>
    </dgm:pt>
    <dgm:pt modelId="{3E77B6F7-546D-49E6-B0C0-F20010072967}" type="parTrans" cxnId="{C553CDF2-8F5C-4FB4-82BA-9ECFF6CCD919}">
      <dgm:prSet/>
      <dgm:spPr/>
      <dgm:t>
        <a:bodyPr/>
        <a:lstStyle/>
        <a:p>
          <a:endParaRPr lang="en-US"/>
        </a:p>
      </dgm:t>
    </dgm:pt>
    <dgm:pt modelId="{1A78A5AF-2626-4850-93F1-DDF6D6419730}" type="sibTrans" cxnId="{C553CDF2-8F5C-4FB4-82BA-9ECFF6CCD919}">
      <dgm:prSet/>
      <dgm:spPr/>
      <dgm:t>
        <a:bodyPr/>
        <a:lstStyle/>
        <a:p>
          <a:endParaRPr lang="en-US"/>
        </a:p>
      </dgm:t>
    </dgm:pt>
    <dgm:pt modelId="{EADFFD00-4B5F-4185-B6D9-A8430616028F}" type="pres">
      <dgm:prSet presAssocID="{1ACF63DD-9BFB-4F52-959A-02BA5A8C5B2B}" presName="outerComposite" presStyleCnt="0">
        <dgm:presLayoutVars>
          <dgm:chMax val="5"/>
          <dgm:dir/>
          <dgm:resizeHandles val="exact"/>
        </dgm:presLayoutVars>
      </dgm:prSet>
      <dgm:spPr/>
    </dgm:pt>
    <dgm:pt modelId="{FDC097E6-6EE7-4EED-974F-17A398BF42C6}" type="pres">
      <dgm:prSet presAssocID="{1ACF63DD-9BFB-4F52-959A-02BA5A8C5B2B}" presName="dummyMaxCanvas" presStyleCnt="0">
        <dgm:presLayoutVars/>
      </dgm:prSet>
      <dgm:spPr/>
    </dgm:pt>
    <dgm:pt modelId="{815C7215-FEA0-4627-8643-83F693336996}" type="pres">
      <dgm:prSet presAssocID="{1ACF63DD-9BFB-4F52-959A-02BA5A8C5B2B}" presName="FiveNodes_1" presStyleLbl="node1" presStyleIdx="0" presStyleCnt="5">
        <dgm:presLayoutVars>
          <dgm:bulletEnabled val="1"/>
        </dgm:presLayoutVars>
      </dgm:prSet>
      <dgm:spPr>
        <a:solidFill>
          <a:schemeClr val="tx1">
            <a:lumMod val="75000"/>
            <a:lumOff val="25000"/>
          </a:schemeClr>
        </a:solidFill>
      </dgm:spPr>
    </dgm:pt>
    <dgm:pt modelId="{4A8BE2D2-AFA5-466B-A904-1140CDD584BF}" type="pres">
      <dgm:prSet presAssocID="{1ACF63DD-9BFB-4F52-959A-02BA5A8C5B2B}" presName="FiveNodes_2" presStyleLbl="node1" presStyleIdx="1" presStyleCnt="5">
        <dgm:presLayoutVars>
          <dgm:bulletEnabled val="1"/>
        </dgm:presLayoutVars>
      </dgm:prSet>
      <dgm:spPr>
        <a:solidFill>
          <a:schemeClr val="tx1">
            <a:lumMod val="75000"/>
            <a:lumOff val="25000"/>
          </a:schemeClr>
        </a:solidFill>
      </dgm:spPr>
    </dgm:pt>
    <dgm:pt modelId="{5C030963-3CC2-4255-8F06-49B96E2F7272}" type="pres">
      <dgm:prSet presAssocID="{1ACF63DD-9BFB-4F52-959A-02BA5A8C5B2B}" presName="FiveNodes_3" presStyleLbl="node1" presStyleIdx="2" presStyleCnt="5">
        <dgm:presLayoutVars>
          <dgm:bulletEnabled val="1"/>
        </dgm:presLayoutVars>
      </dgm:prSet>
      <dgm:spPr>
        <a:solidFill>
          <a:schemeClr val="tx1">
            <a:lumMod val="75000"/>
            <a:lumOff val="25000"/>
          </a:schemeClr>
        </a:solidFill>
      </dgm:spPr>
    </dgm:pt>
    <dgm:pt modelId="{DABEC288-0060-4689-B545-C7B490449219}" type="pres">
      <dgm:prSet presAssocID="{1ACF63DD-9BFB-4F52-959A-02BA5A8C5B2B}" presName="FiveNodes_4" presStyleLbl="node1" presStyleIdx="3" presStyleCnt="5">
        <dgm:presLayoutVars>
          <dgm:bulletEnabled val="1"/>
        </dgm:presLayoutVars>
      </dgm:prSet>
      <dgm:spPr>
        <a:solidFill>
          <a:schemeClr val="tx1">
            <a:lumMod val="75000"/>
            <a:lumOff val="25000"/>
          </a:schemeClr>
        </a:solidFill>
      </dgm:spPr>
    </dgm:pt>
    <dgm:pt modelId="{54401C04-1F2F-41D2-B7C1-1007451847D8}" type="pres">
      <dgm:prSet presAssocID="{1ACF63DD-9BFB-4F52-959A-02BA5A8C5B2B}" presName="FiveNodes_5" presStyleLbl="node1" presStyleIdx="4" presStyleCnt="5">
        <dgm:presLayoutVars>
          <dgm:bulletEnabled val="1"/>
        </dgm:presLayoutVars>
      </dgm:prSet>
      <dgm:spPr>
        <a:solidFill>
          <a:schemeClr val="tx1">
            <a:lumMod val="75000"/>
            <a:lumOff val="25000"/>
          </a:schemeClr>
        </a:solidFill>
      </dgm:spPr>
    </dgm:pt>
    <dgm:pt modelId="{9E6203D1-E9B3-4DE9-9DB5-C8C1050690F3}" type="pres">
      <dgm:prSet presAssocID="{1ACF63DD-9BFB-4F52-959A-02BA5A8C5B2B}" presName="FiveConn_1-2" presStyleLbl="fgAccFollowNode1" presStyleIdx="0" presStyleCnt="4">
        <dgm:presLayoutVars>
          <dgm:bulletEnabled val="1"/>
        </dgm:presLayoutVars>
      </dgm:prSet>
      <dgm:spPr>
        <a:solidFill>
          <a:schemeClr val="bg2"/>
        </a:solidFill>
      </dgm:spPr>
    </dgm:pt>
    <dgm:pt modelId="{9E01783C-8BA6-49CD-AB56-0D85A0FC46B3}" type="pres">
      <dgm:prSet presAssocID="{1ACF63DD-9BFB-4F52-959A-02BA5A8C5B2B}" presName="FiveConn_2-3" presStyleLbl="fgAccFollowNode1" presStyleIdx="1" presStyleCnt="4">
        <dgm:presLayoutVars>
          <dgm:bulletEnabled val="1"/>
        </dgm:presLayoutVars>
      </dgm:prSet>
      <dgm:spPr>
        <a:solidFill>
          <a:schemeClr val="bg2"/>
        </a:solidFill>
      </dgm:spPr>
    </dgm:pt>
    <dgm:pt modelId="{F9AD5F07-8647-4733-9386-222FCD539E7F}" type="pres">
      <dgm:prSet presAssocID="{1ACF63DD-9BFB-4F52-959A-02BA5A8C5B2B}" presName="FiveConn_3-4" presStyleLbl="fgAccFollowNode1" presStyleIdx="2" presStyleCnt="4">
        <dgm:presLayoutVars>
          <dgm:bulletEnabled val="1"/>
        </dgm:presLayoutVars>
      </dgm:prSet>
      <dgm:spPr>
        <a:solidFill>
          <a:schemeClr val="bg2"/>
        </a:solidFill>
      </dgm:spPr>
    </dgm:pt>
    <dgm:pt modelId="{DFFAC339-0EBA-4C66-8C66-0867BD31BA50}" type="pres">
      <dgm:prSet presAssocID="{1ACF63DD-9BFB-4F52-959A-02BA5A8C5B2B}" presName="FiveConn_4-5" presStyleLbl="fgAccFollowNode1" presStyleIdx="3" presStyleCnt="4">
        <dgm:presLayoutVars>
          <dgm:bulletEnabled val="1"/>
        </dgm:presLayoutVars>
      </dgm:prSet>
      <dgm:spPr>
        <a:solidFill>
          <a:schemeClr val="bg2"/>
        </a:solidFill>
      </dgm:spPr>
    </dgm:pt>
    <dgm:pt modelId="{1A96E29F-873E-4603-9F6D-792856FE0901}" type="pres">
      <dgm:prSet presAssocID="{1ACF63DD-9BFB-4F52-959A-02BA5A8C5B2B}" presName="FiveNodes_1_text" presStyleLbl="node1" presStyleIdx="4" presStyleCnt="5">
        <dgm:presLayoutVars>
          <dgm:bulletEnabled val="1"/>
        </dgm:presLayoutVars>
      </dgm:prSet>
      <dgm:spPr/>
    </dgm:pt>
    <dgm:pt modelId="{F1D02B87-7DAD-428E-A08D-2598E93BA7CA}" type="pres">
      <dgm:prSet presAssocID="{1ACF63DD-9BFB-4F52-959A-02BA5A8C5B2B}" presName="FiveNodes_2_text" presStyleLbl="node1" presStyleIdx="4" presStyleCnt="5">
        <dgm:presLayoutVars>
          <dgm:bulletEnabled val="1"/>
        </dgm:presLayoutVars>
      </dgm:prSet>
      <dgm:spPr/>
    </dgm:pt>
    <dgm:pt modelId="{7CB12234-86A5-4932-8DEF-3503D13D3570}" type="pres">
      <dgm:prSet presAssocID="{1ACF63DD-9BFB-4F52-959A-02BA5A8C5B2B}" presName="FiveNodes_3_text" presStyleLbl="node1" presStyleIdx="4" presStyleCnt="5">
        <dgm:presLayoutVars>
          <dgm:bulletEnabled val="1"/>
        </dgm:presLayoutVars>
      </dgm:prSet>
      <dgm:spPr/>
    </dgm:pt>
    <dgm:pt modelId="{0F24A80F-2E4C-4462-B384-96E04E42CF96}" type="pres">
      <dgm:prSet presAssocID="{1ACF63DD-9BFB-4F52-959A-02BA5A8C5B2B}" presName="FiveNodes_4_text" presStyleLbl="node1" presStyleIdx="4" presStyleCnt="5">
        <dgm:presLayoutVars>
          <dgm:bulletEnabled val="1"/>
        </dgm:presLayoutVars>
      </dgm:prSet>
      <dgm:spPr/>
    </dgm:pt>
    <dgm:pt modelId="{B66A5E79-EEC3-420B-88B8-7870D28F5C3D}" type="pres">
      <dgm:prSet presAssocID="{1ACF63DD-9BFB-4F52-959A-02BA5A8C5B2B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07EDA800-FEC3-42D0-A408-089B15212CA7}" type="presOf" srcId="{0CCEED50-B1A4-4818-82E8-D1FE19A70A99}" destId="{1A96E29F-873E-4603-9F6D-792856FE0901}" srcOrd="1" destOrd="0" presId="urn:microsoft.com/office/officeart/2005/8/layout/vProcess5"/>
    <dgm:cxn modelId="{4871971E-53DE-4913-AD55-49E59F704902}" type="presOf" srcId="{1ACF63DD-9BFB-4F52-959A-02BA5A8C5B2B}" destId="{EADFFD00-4B5F-4185-B6D9-A8430616028F}" srcOrd="0" destOrd="0" presId="urn:microsoft.com/office/officeart/2005/8/layout/vProcess5"/>
    <dgm:cxn modelId="{6A9C4620-54C4-4518-9036-3F738509AEE1}" srcId="{1ACF63DD-9BFB-4F52-959A-02BA5A8C5B2B}" destId="{10A0F652-EBA8-49F7-9DCC-383AA28CB390}" srcOrd="3" destOrd="0" parTransId="{17615B56-C666-46F7-8250-7D15325F45BF}" sibTransId="{A933BACC-013E-46A2-BE8D-DB415C9139E0}"/>
    <dgm:cxn modelId="{56374A2A-2389-4C06-A2E4-D36CEB11ECB4}" type="presOf" srcId="{6B62FC4E-3168-478B-BAF5-AFEB711F1DD7}" destId="{7CB12234-86A5-4932-8DEF-3503D13D3570}" srcOrd="1" destOrd="0" presId="urn:microsoft.com/office/officeart/2005/8/layout/vProcess5"/>
    <dgm:cxn modelId="{3D627A5F-90B8-49A4-B5C8-2F771A658739}" type="presOf" srcId="{0EE9EB89-F6F4-410E-B05B-5D14B7CDF690}" destId="{4A8BE2D2-AFA5-466B-A904-1140CDD584BF}" srcOrd="0" destOrd="0" presId="urn:microsoft.com/office/officeart/2005/8/layout/vProcess5"/>
    <dgm:cxn modelId="{46C9D249-52A3-47A8-AB79-EA07189D5AD4}" srcId="{1ACF63DD-9BFB-4F52-959A-02BA5A8C5B2B}" destId="{0EE9EB89-F6F4-410E-B05B-5D14B7CDF690}" srcOrd="1" destOrd="0" parTransId="{CF71E934-DD9E-49A6-B33C-54902CF1F438}" sibTransId="{1D40CCE0-9CC1-429B-A33D-7B673C09809E}"/>
    <dgm:cxn modelId="{FCEA1E4D-30B5-4BEF-93E3-C80F41FCDBF1}" srcId="{1ACF63DD-9BFB-4F52-959A-02BA5A8C5B2B}" destId="{0CCEED50-B1A4-4818-82E8-D1FE19A70A99}" srcOrd="0" destOrd="0" parTransId="{E5D8E857-8004-4B73-9A0A-976EAB41045A}" sibTransId="{7841ECF4-A526-4101-9C89-5CAFB86E6084}"/>
    <dgm:cxn modelId="{6C0F1953-47C7-4938-B2B1-A2E9362A2BC6}" type="presOf" srcId="{10A0F652-EBA8-49F7-9DCC-383AA28CB390}" destId="{DABEC288-0060-4689-B545-C7B490449219}" srcOrd="0" destOrd="0" presId="urn:microsoft.com/office/officeart/2005/8/layout/vProcess5"/>
    <dgm:cxn modelId="{B7D2DA56-29E7-4E82-B379-BF8B124CEB89}" type="presOf" srcId="{FADAAA5A-DD6B-40FB-8A2F-D4BCDF7C2B0A}" destId="{F9AD5F07-8647-4733-9386-222FCD539E7F}" srcOrd="0" destOrd="0" presId="urn:microsoft.com/office/officeart/2005/8/layout/vProcess5"/>
    <dgm:cxn modelId="{C67D9D59-DC75-4BB1-B7BE-E95B1FD78917}" type="presOf" srcId="{A933BACC-013E-46A2-BE8D-DB415C9139E0}" destId="{DFFAC339-0EBA-4C66-8C66-0867BD31BA50}" srcOrd="0" destOrd="0" presId="urn:microsoft.com/office/officeart/2005/8/layout/vProcess5"/>
    <dgm:cxn modelId="{027ED27E-BEEB-41CB-85C0-5B7288804357}" type="presOf" srcId="{0CCEED50-B1A4-4818-82E8-D1FE19A70A99}" destId="{815C7215-FEA0-4627-8643-83F693336996}" srcOrd="0" destOrd="0" presId="urn:microsoft.com/office/officeart/2005/8/layout/vProcess5"/>
    <dgm:cxn modelId="{DDA5C284-AF9A-411C-B20F-B04ABA44904D}" type="presOf" srcId="{1D40CCE0-9CC1-429B-A33D-7B673C09809E}" destId="{9E01783C-8BA6-49CD-AB56-0D85A0FC46B3}" srcOrd="0" destOrd="0" presId="urn:microsoft.com/office/officeart/2005/8/layout/vProcess5"/>
    <dgm:cxn modelId="{EB189B90-F3B3-41DB-BF32-BF2D34320D45}" type="presOf" srcId="{BF906CCC-74A0-4A49-A04C-B7EF84938269}" destId="{B66A5E79-EEC3-420B-88B8-7870D28F5C3D}" srcOrd="1" destOrd="0" presId="urn:microsoft.com/office/officeart/2005/8/layout/vProcess5"/>
    <dgm:cxn modelId="{D8B7E49A-B4F8-4D44-95B6-246F6BD239DE}" type="presOf" srcId="{6B62FC4E-3168-478B-BAF5-AFEB711F1DD7}" destId="{5C030963-3CC2-4255-8F06-49B96E2F7272}" srcOrd="0" destOrd="0" presId="urn:microsoft.com/office/officeart/2005/8/layout/vProcess5"/>
    <dgm:cxn modelId="{02E0A3C3-91A7-482B-AEF2-2DFB977C6030}" type="presOf" srcId="{10A0F652-EBA8-49F7-9DCC-383AA28CB390}" destId="{0F24A80F-2E4C-4462-B384-96E04E42CF96}" srcOrd="1" destOrd="0" presId="urn:microsoft.com/office/officeart/2005/8/layout/vProcess5"/>
    <dgm:cxn modelId="{AF17B7C5-2A77-4502-9E60-38D106337541}" type="presOf" srcId="{BF906CCC-74A0-4A49-A04C-B7EF84938269}" destId="{54401C04-1F2F-41D2-B7C1-1007451847D8}" srcOrd="0" destOrd="0" presId="urn:microsoft.com/office/officeart/2005/8/layout/vProcess5"/>
    <dgm:cxn modelId="{540C4CE5-CDD3-4544-AF43-8847BF48AD04}" type="presOf" srcId="{0EE9EB89-F6F4-410E-B05B-5D14B7CDF690}" destId="{F1D02B87-7DAD-428E-A08D-2598E93BA7CA}" srcOrd="1" destOrd="0" presId="urn:microsoft.com/office/officeart/2005/8/layout/vProcess5"/>
    <dgm:cxn modelId="{C553CDF2-8F5C-4FB4-82BA-9ECFF6CCD919}" srcId="{1ACF63DD-9BFB-4F52-959A-02BA5A8C5B2B}" destId="{BF906CCC-74A0-4A49-A04C-B7EF84938269}" srcOrd="4" destOrd="0" parTransId="{3E77B6F7-546D-49E6-B0C0-F20010072967}" sibTransId="{1A78A5AF-2626-4850-93F1-DDF6D6419730}"/>
    <dgm:cxn modelId="{006C30F5-399F-45B4-8347-73F05594BBC3}" type="presOf" srcId="{7841ECF4-A526-4101-9C89-5CAFB86E6084}" destId="{9E6203D1-E9B3-4DE9-9DB5-C8C1050690F3}" srcOrd="0" destOrd="0" presId="urn:microsoft.com/office/officeart/2005/8/layout/vProcess5"/>
    <dgm:cxn modelId="{8B4FE0FB-DCCE-453F-8DB7-D30BED9ABA57}" srcId="{1ACF63DD-9BFB-4F52-959A-02BA5A8C5B2B}" destId="{6B62FC4E-3168-478B-BAF5-AFEB711F1DD7}" srcOrd="2" destOrd="0" parTransId="{C9583E02-139B-4560-ABBE-C3DADBE10C7F}" sibTransId="{FADAAA5A-DD6B-40FB-8A2F-D4BCDF7C2B0A}"/>
    <dgm:cxn modelId="{A4E56DAF-6904-4DDB-95C7-60AD658C0BF2}" type="presParOf" srcId="{EADFFD00-4B5F-4185-B6D9-A8430616028F}" destId="{FDC097E6-6EE7-4EED-974F-17A398BF42C6}" srcOrd="0" destOrd="0" presId="urn:microsoft.com/office/officeart/2005/8/layout/vProcess5"/>
    <dgm:cxn modelId="{E0A65603-7AEB-4EBA-93FF-6DA5571E9A42}" type="presParOf" srcId="{EADFFD00-4B5F-4185-B6D9-A8430616028F}" destId="{815C7215-FEA0-4627-8643-83F693336996}" srcOrd="1" destOrd="0" presId="urn:microsoft.com/office/officeart/2005/8/layout/vProcess5"/>
    <dgm:cxn modelId="{901DA5AE-CFE1-4FF2-8687-59A1A550EF9C}" type="presParOf" srcId="{EADFFD00-4B5F-4185-B6D9-A8430616028F}" destId="{4A8BE2D2-AFA5-466B-A904-1140CDD584BF}" srcOrd="2" destOrd="0" presId="urn:microsoft.com/office/officeart/2005/8/layout/vProcess5"/>
    <dgm:cxn modelId="{16008B0B-72F0-49DD-927E-81464754AA77}" type="presParOf" srcId="{EADFFD00-4B5F-4185-B6D9-A8430616028F}" destId="{5C030963-3CC2-4255-8F06-49B96E2F7272}" srcOrd="3" destOrd="0" presId="urn:microsoft.com/office/officeart/2005/8/layout/vProcess5"/>
    <dgm:cxn modelId="{F6C1FA89-F9F6-4FFB-BEB4-919581034DCD}" type="presParOf" srcId="{EADFFD00-4B5F-4185-B6D9-A8430616028F}" destId="{DABEC288-0060-4689-B545-C7B490449219}" srcOrd="4" destOrd="0" presId="urn:microsoft.com/office/officeart/2005/8/layout/vProcess5"/>
    <dgm:cxn modelId="{D168DB0C-B9C6-477D-9D2E-99BC83B367EF}" type="presParOf" srcId="{EADFFD00-4B5F-4185-B6D9-A8430616028F}" destId="{54401C04-1F2F-41D2-B7C1-1007451847D8}" srcOrd="5" destOrd="0" presId="urn:microsoft.com/office/officeart/2005/8/layout/vProcess5"/>
    <dgm:cxn modelId="{4892442F-9A6C-4AA2-848D-A63B897A4CC7}" type="presParOf" srcId="{EADFFD00-4B5F-4185-B6D9-A8430616028F}" destId="{9E6203D1-E9B3-4DE9-9DB5-C8C1050690F3}" srcOrd="6" destOrd="0" presId="urn:microsoft.com/office/officeart/2005/8/layout/vProcess5"/>
    <dgm:cxn modelId="{1137ADEF-CFCC-403C-AB6A-D16FAA31F60B}" type="presParOf" srcId="{EADFFD00-4B5F-4185-B6D9-A8430616028F}" destId="{9E01783C-8BA6-49CD-AB56-0D85A0FC46B3}" srcOrd="7" destOrd="0" presId="urn:microsoft.com/office/officeart/2005/8/layout/vProcess5"/>
    <dgm:cxn modelId="{82F60E8C-0DDC-4742-B090-585CBAA0ABEA}" type="presParOf" srcId="{EADFFD00-4B5F-4185-B6D9-A8430616028F}" destId="{F9AD5F07-8647-4733-9386-222FCD539E7F}" srcOrd="8" destOrd="0" presId="urn:microsoft.com/office/officeart/2005/8/layout/vProcess5"/>
    <dgm:cxn modelId="{77166D2B-AC7D-4F3C-8136-9F3F0C1E63DB}" type="presParOf" srcId="{EADFFD00-4B5F-4185-B6D9-A8430616028F}" destId="{DFFAC339-0EBA-4C66-8C66-0867BD31BA50}" srcOrd="9" destOrd="0" presId="urn:microsoft.com/office/officeart/2005/8/layout/vProcess5"/>
    <dgm:cxn modelId="{1B15A4F2-F650-4E5D-A61B-FA134ECD038C}" type="presParOf" srcId="{EADFFD00-4B5F-4185-B6D9-A8430616028F}" destId="{1A96E29F-873E-4603-9F6D-792856FE0901}" srcOrd="10" destOrd="0" presId="urn:microsoft.com/office/officeart/2005/8/layout/vProcess5"/>
    <dgm:cxn modelId="{2BD3C6E8-470D-4A7D-AA6D-78B44AAC3F67}" type="presParOf" srcId="{EADFFD00-4B5F-4185-B6D9-A8430616028F}" destId="{F1D02B87-7DAD-428E-A08D-2598E93BA7CA}" srcOrd="11" destOrd="0" presId="urn:microsoft.com/office/officeart/2005/8/layout/vProcess5"/>
    <dgm:cxn modelId="{E29AD633-A052-4D31-8C6F-D4C519CC58E8}" type="presParOf" srcId="{EADFFD00-4B5F-4185-B6D9-A8430616028F}" destId="{7CB12234-86A5-4932-8DEF-3503D13D3570}" srcOrd="12" destOrd="0" presId="urn:microsoft.com/office/officeart/2005/8/layout/vProcess5"/>
    <dgm:cxn modelId="{959B16FA-8FF7-4E7C-AA98-8CC2DB684CBB}" type="presParOf" srcId="{EADFFD00-4B5F-4185-B6D9-A8430616028F}" destId="{0F24A80F-2E4C-4462-B384-96E04E42CF96}" srcOrd="13" destOrd="0" presId="urn:microsoft.com/office/officeart/2005/8/layout/vProcess5"/>
    <dgm:cxn modelId="{D9F63CE6-4518-4A5D-BC47-7759FF2A99FE}" type="presParOf" srcId="{EADFFD00-4B5F-4185-B6D9-A8430616028F}" destId="{B66A5E79-EEC3-420B-88B8-7870D28F5C3D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5C7215-FEA0-4627-8643-83F693336996}">
      <dsp:nvSpPr>
        <dsp:cNvPr id="0" name=""/>
        <dsp:cNvSpPr/>
      </dsp:nvSpPr>
      <dsp:spPr>
        <a:xfrm>
          <a:off x="0" y="0"/>
          <a:ext cx="8097012" cy="783240"/>
        </a:xfrm>
        <a:prstGeom prst="roundRect">
          <a:avLst>
            <a:gd name="adj" fmla="val 10000"/>
          </a:avLst>
        </a:prstGeom>
        <a:solidFill>
          <a:schemeClr val="tx1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b="0" kern="1200">
              <a:latin typeface="Calibri Light" panose="020F0302020204030204"/>
            </a:rPr>
            <a:t> </a:t>
          </a:r>
          <a:r>
            <a:rPr lang="cs-CZ" sz="3400" b="0" kern="1200"/>
            <a:t>Pavel</a:t>
          </a:r>
          <a:r>
            <a:rPr lang="cs-CZ" sz="3400" b="0" kern="1200">
              <a:latin typeface="Calibri Light" panose="020F0302020204030204"/>
            </a:rPr>
            <a:t> Janů</a:t>
          </a:r>
          <a:endParaRPr lang="en-US" sz="3400" b="0" kern="1200"/>
        </a:p>
      </dsp:txBody>
      <dsp:txXfrm>
        <a:off x="22940" y="22940"/>
        <a:ext cx="7160195" cy="737360"/>
      </dsp:txXfrm>
    </dsp:sp>
    <dsp:sp modelId="{4A8BE2D2-AFA5-466B-A904-1140CDD584BF}">
      <dsp:nvSpPr>
        <dsp:cNvPr id="0" name=""/>
        <dsp:cNvSpPr/>
      </dsp:nvSpPr>
      <dsp:spPr>
        <a:xfrm>
          <a:off x="604647" y="892024"/>
          <a:ext cx="8097012" cy="783240"/>
        </a:xfrm>
        <a:prstGeom prst="roundRect">
          <a:avLst>
            <a:gd name="adj" fmla="val 10000"/>
          </a:avLst>
        </a:prstGeom>
        <a:solidFill>
          <a:schemeClr val="tx1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b="0" kern="1200"/>
            <a:t>Karel</a:t>
          </a:r>
          <a:r>
            <a:rPr lang="cs-CZ" sz="3400" b="0" kern="1200">
              <a:latin typeface="Calibri Light" panose="020F0302020204030204"/>
            </a:rPr>
            <a:t> </a:t>
          </a:r>
          <a:r>
            <a:rPr lang="cs-CZ" sz="3400" b="0" kern="1200" err="1">
              <a:latin typeface="Calibri Light" panose="020F0302020204030204"/>
            </a:rPr>
            <a:t>Höniger</a:t>
          </a:r>
          <a:endParaRPr lang="en-US" sz="3400" b="0" kern="1200"/>
        </a:p>
      </dsp:txBody>
      <dsp:txXfrm>
        <a:off x="627587" y="914964"/>
        <a:ext cx="6937378" cy="737360"/>
      </dsp:txXfrm>
    </dsp:sp>
    <dsp:sp modelId="{5C030963-3CC2-4255-8F06-49B96E2F7272}">
      <dsp:nvSpPr>
        <dsp:cNvPr id="0" name=""/>
        <dsp:cNvSpPr/>
      </dsp:nvSpPr>
      <dsp:spPr>
        <a:xfrm>
          <a:off x="1209293" y="1784048"/>
          <a:ext cx="8097012" cy="783240"/>
        </a:xfrm>
        <a:prstGeom prst="roundRect">
          <a:avLst>
            <a:gd name="adj" fmla="val 10000"/>
          </a:avLst>
        </a:prstGeom>
        <a:solidFill>
          <a:schemeClr val="tx1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b="0" kern="1200">
              <a:latin typeface="Calibri Light" panose="020F0302020204030204"/>
            </a:rPr>
            <a:t>Adam Fučík</a:t>
          </a:r>
          <a:endParaRPr lang="cs-CZ" sz="3400" b="0" kern="1200"/>
        </a:p>
      </dsp:txBody>
      <dsp:txXfrm>
        <a:off x="1232233" y="1806988"/>
        <a:ext cx="6937378" cy="737360"/>
      </dsp:txXfrm>
    </dsp:sp>
    <dsp:sp modelId="{DABEC288-0060-4689-B545-C7B490449219}">
      <dsp:nvSpPr>
        <dsp:cNvPr id="0" name=""/>
        <dsp:cNvSpPr/>
      </dsp:nvSpPr>
      <dsp:spPr>
        <a:xfrm>
          <a:off x="1813940" y="2676072"/>
          <a:ext cx="8097012" cy="783240"/>
        </a:xfrm>
        <a:prstGeom prst="roundRect">
          <a:avLst>
            <a:gd name="adj" fmla="val 10000"/>
          </a:avLst>
        </a:prstGeom>
        <a:solidFill>
          <a:schemeClr val="tx1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b="0" kern="1200">
              <a:latin typeface="Calibri Light" panose="020F0302020204030204"/>
            </a:rPr>
            <a:t>Jan Vodehnal</a:t>
          </a:r>
          <a:endParaRPr lang="en-US" sz="3400" b="0" kern="1200"/>
        </a:p>
      </dsp:txBody>
      <dsp:txXfrm>
        <a:off x="1836880" y="2699012"/>
        <a:ext cx="6937378" cy="737360"/>
      </dsp:txXfrm>
    </dsp:sp>
    <dsp:sp modelId="{54401C04-1F2F-41D2-B7C1-1007451847D8}">
      <dsp:nvSpPr>
        <dsp:cNvPr id="0" name=""/>
        <dsp:cNvSpPr/>
      </dsp:nvSpPr>
      <dsp:spPr>
        <a:xfrm>
          <a:off x="2418587" y="3568097"/>
          <a:ext cx="8097012" cy="783240"/>
        </a:xfrm>
        <a:prstGeom prst="roundRect">
          <a:avLst>
            <a:gd name="adj" fmla="val 10000"/>
          </a:avLst>
        </a:prstGeom>
        <a:solidFill>
          <a:schemeClr val="tx1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b="0" kern="1200">
              <a:latin typeface="Calibri Light" panose="020F0302020204030204"/>
            </a:rPr>
            <a:t>Adam Pipek</a:t>
          </a:r>
          <a:endParaRPr lang="en-US" sz="3400" b="0" kern="1200"/>
        </a:p>
      </dsp:txBody>
      <dsp:txXfrm>
        <a:off x="2441527" y="3591037"/>
        <a:ext cx="6937378" cy="737360"/>
      </dsp:txXfrm>
    </dsp:sp>
    <dsp:sp modelId="{9E6203D1-E9B3-4DE9-9DB5-C8C1050690F3}">
      <dsp:nvSpPr>
        <dsp:cNvPr id="0" name=""/>
        <dsp:cNvSpPr/>
      </dsp:nvSpPr>
      <dsp:spPr>
        <a:xfrm>
          <a:off x="7587905" y="572200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bg2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7702454" y="572200"/>
        <a:ext cx="280008" cy="383102"/>
      </dsp:txXfrm>
    </dsp:sp>
    <dsp:sp modelId="{9E01783C-8BA6-49CD-AB56-0D85A0FC46B3}">
      <dsp:nvSpPr>
        <dsp:cNvPr id="0" name=""/>
        <dsp:cNvSpPr/>
      </dsp:nvSpPr>
      <dsp:spPr>
        <a:xfrm>
          <a:off x="8192552" y="1464225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bg2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307101" y="1464225"/>
        <a:ext cx="280008" cy="383102"/>
      </dsp:txXfrm>
    </dsp:sp>
    <dsp:sp modelId="{F9AD5F07-8647-4733-9386-222FCD539E7F}">
      <dsp:nvSpPr>
        <dsp:cNvPr id="0" name=""/>
        <dsp:cNvSpPr/>
      </dsp:nvSpPr>
      <dsp:spPr>
        <a:xfrm>
          <a:off x="8797199" y="2343195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bg2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911748" y="2343195"/>
        <a:ext cx="280008" cy="383102"/>
      </dsp:txXfrm>
    </dsp:sp>
    <dsp:sp modelId="{DFFAC339-0EBA-4C66-8C66-0867BD31BA50}">
      <dsp:nvSpPr>
        <dsp:cNvPr id="0" name=""/>
        <dsp:cNvSpPr/>
      </dsp:nvSpPr>
      <dsp:spPr>
        <a:xfrm>
          <a:off x="9401846" y="3243922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bg2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9516395" y="3243922"/>
        <a:ext cx="280008" cy="3831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5154F-3493-4F30-80AA-507A3701C678}" type="datetimeFigureOut">
              <a:rPr lang="cs-CZ" smtClean="0"/>
              <a:t>30.11.2021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3FF8-463F-460A-96E0-100CDF8604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9935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5154F-3493-4F30-80AA-507A3701C678}" type="datetimeFigureOut">
              <a:rPr lang="cs-CZ" smtClean="0"/>
              <a:t>30.11.2021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3FF8-463F-460A-96E0-100CDF8604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3230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5154F-3493-4F30-80AA-507A3701C678}" type="datetimeFigureOut">
              <a:rPr lang="cs-CZ" smtClean="0"/>
              <a:t>30.11.2021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3FF8-463F-460A-96E0-100CDF8604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8667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5154F-3493-4F30-80AA-507A3701C678}" type="datetimeFigureOut">
              <a:rPr lang="cs-CZ" smtClean="0"/>
              <a:t>30.11.2021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3FF8-463F-460A-96E0-100CDF8604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7442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5154F-3493-4F30-80AA-507A3701C678}" type="datetimeFigureOut">
              <a:rPr lang="cs-CZ" smtClean="0"/>
              <a:t>30.11.2021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3FF8-463F-460A-96E0-100CDF8604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481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5154F-3493-4F30-80AA-507A3701C678}" type="datetimeFigureOut">
              <a:rPr lang="cs-CZ" smtClean="0"/>
              <a:t>30.11.2021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3FF8-463F-460A-96E0-100CDF8604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835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5154F-3493-4F30-80AA-507A3701C678}" type="datetimeFigureOut">
              <a:rPr lang="cs-CZ" smtClean="0"/>
              <a:t>30.11.2021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3FF8-463F-460A-96E0-100CDF8604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2968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5154F-3493-4F30-80AA-507A3701C678}" type="datetimeFigureOut">
              <a:rPr lang="cs-CZ" smtClean="0"/>
              <a:t>30.11.2021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3FF8-463F-460A-96E0-100CDF8604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6675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5154F-3493-4F30-80AA-507A3701C678}" type="datetimeFigureOut">
              <a:rPr lang="cs-CZ" smtClean="0"/>
              <a:t>30.11.2021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3FF8-463F-460A-96E0-100CDF8604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0064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5154F-3493-4F30-80AA-507A3701C678}" type="datetimeFigureOut">
              <a:rPr lang="cs-CZ" smtClean="0"/>
              <a:t>30.11.2021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3FF8-463F-460A-96E0-100CDF8604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6397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5154F-3493-4F30-80AA-507A3701C678}" type="datetimeFigureOut">
              <a:rPr lang="cs-CZ" smtClean="0"/>
              <a:t>30.11.2021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3FF8-463F-460A-96E0-100CDF8604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7204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5154F-3493-4F30-80AA-507A3701C678}" type="datetimeFigureOut">
              <a:rPr lang="cs-CZ" smtClean="0"/>
              <a:t>30.11.2021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73FF8-463F-460A-96E0-100CDF8604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1087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6F11AD3E-A082-4B18-BFE2-EE8BFBD42F21}"/>
              </a:ext>
            </a:extLst>
          </p:cNvPr>
          <p:cNvSpPr/>
          <p:nvPr/>
        </p:nvSpPr>
        <p:spPr>
          <a:xfrm rot="17820000">
            <a:off x="-4321946" y="379126"/>
            <a:ext cx="9270997" cy="4880428"/>
          </a:xfrm>
          <a:prstGeom prst="rect">
            <a:avLst/>
          </a:prstGeom>
          <a:solidFill>
            <a:srgbClr val="30303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1911EDBC-6D60-4BE5-B425-3D78321E3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551" y="1084782"/>
            <a:ext cx="8876370" cy="4981342"/>
          </a:xfrm>
          <a:prstGeom prst="rect">
            <a:avLst/>
          </a:prstGeom>
        </p:spPr>
      </p:pic>
      <p:sp>
        <p:nvSpPr>
          <p:cNvPr id="7" name="Podnadpis 6">
            <a:extLst>
              <a:ext uri="{FF2B5EF4-FFF2-40B4-BE49-F238E27FC236}">
                <a16:creationId xmlns:a16="http://schemas.microsoft.com/office/drawing/2014/main" id="{522C5D34-8303-4A5B-A332-B8F4113D0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60083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i="1">
                <a:latin typeface="Arial"/>
                <a:cs typeface="Calibri"/>
              </a:rPr>
              <a:t>Život na plné otáčky</a:t>
            </a:r>
            <a:endParaRPr lang="cs-CZ" sz="2000" i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2575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5" descr="Obsah obrázku mapa&#10;&#10;Popis se vygeneroval automaticky.">
            <a:extLst>
              <a:ext uri="{FF2B5EF4-FFF2-40B4-BE49-F238E27FC236}">
                <a16:creationId xmlns:a16="http://schemas.microsoft.com/office/drawing/2014/main" id="{BFEAB96B-9C7B-4717-BE0C-1B81047586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5065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11" name="Freeform: Shape 13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1487B40-6696-4A55-88AA-2BE839035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cs-CZ">
                <a:cs typeface="Calibri Light"/>
              </a:rPr>
              <a:t>Kde nás najdete?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30B220-00A6-478C-9904-95C26BCCF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>
                <a:cs typeface="Calibri"/>
              </a:rPr>
              <a:t>V Ledči nad Sázavou na adrese </a:t>
            </a:r>
            <a:r>
              <a:rPr lang="cs-CZ" sz="2000">
                <a:ea typeface="+mn-lt"/>
                <a:cs typeface="+mn-lt"/>
              </a:rPr>
              <a:t>Husovo nám. 1, 584 01 Ledeč nad Sázavou</a:t>
            </a:r>
            <a:endParaRPr lang="cs-CZ" sz="2000">
              <a:cs typeface="Calibri"/>
            </a:endParaRPr>
          </a:p>
          <a:p>
            <a:r>
              <a:rPr lang="cs-CZ" sz="2000">
                <a:cs typeface="Calibri"/>
              </a:rPr>
              <a:t>Email: motowayff@gmail.com</a:t>
            </a:r>
          </a:p>
          <a:p>
            <a:endParaRPr lang="cs-CZ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9324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0919D9F-D639-424D-B017-66D9CE10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err="1">
                <a:solidFill>
                  <a:srgbClr val="FFFFFF"/>
                </a:solidFill>
                <a:cs typeface="Calibri Light"/>
              </a:rPr>
              <a:t>Vánoční</a:t>
            </a:r>
            <a:r>
              <a:rPr lang="en-US" sz="5400">
                <a:solidFill>
                  <a:srgbClr val="FFFFFF"/>
                </a:solidFill>
                <a:cs typeface="Calibri Light"/>
              </a:rPr>
              <a:t> </a:t>
            </a:r>
            <a:r>
              <a:rPr lang="en-US" sz="5400" err="1">
                <a:solidFill>
                  <a:srgbClr val="FFFFFF"/>
                </a:solidFill>
                <a:cs typeface="Calibri Light"/>
              </a:rPr>
              <a:t>leták</a:t>
            </a:r>
            <a:endParaRPr lang="en-US" sz="5400" err="1">
              <a:solidFill>
                <a:srgbClr val="FFFFFF"/>
              </a:solidFill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4" descr="Obsah obrázku text, plaketa&#10;&#10;Popis se vygeneroval automaticky.">
            <a:extLst>
              <a:ext uri="{FF2B5EF4-FFF2-40B4-BE49-F238E27FC236}">
                <a16:creationId xmlns:a16="http://schemas.microsoft.com/office/drawing/2014/main" id="{30DFB2C3-2E64-473B-9401-322A7AEA5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5361" y="2426818"/>
            <a:ext cx="2828328" cy="3997637"/>
          </a:xfrm>
          <a:prstGeom prst="rect">
            <a:avLst/>
          </a:prstGeom>
        </p:spPr>
      </p:pic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71D16A1C-E0B1-48EB-BD27-8E0F1B0EA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213" y="2426818"/>
            <a:ext cx="3997637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23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4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: Shape 86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1" name="Freeform: Shape 88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0919D9F-D639-424D-B017-66D9CE10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5529943" cy="1325563"/>
          </a:xfrm>
        </p:spPr>
        <p:txBody>
          <a:bodyPr>
            <a:normAutofit/>
          </a:bodyPr>
          <a:lstStyle/>
          <a:p>
            <a:r>
              <a:rPr lang="cs-CZ">
                <a:cs typeface="Calibri Light"/>
              </a:rPr>
              <a:t>Děkujeme!</a:t>
            </a:r>
          </a:p>
        </p:txBody>
      </p:sp>
      <p:sp>
        <p:nvSpPr>
          <p:cNvPr id="76" name="Zástupný obsah 75">
            <a:extLst>
              <a:ext uri="{FF2B5EF4-FFF2-40B4-BE49-F238E27FC236}">
                <a16:creationId xmlns:a16="http://schemas.microsoft.com/office/drawing/2014/main" id="{947BF484-28F8-4132-A5F6-F1EA6F5BF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128169" cy="33995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>
                <a:cs typeface="Calibri"/>
              </a:rPr>
              <a:t>Doufáme, že Vás naše firma zaujala a vzbudí u Vás touhu si jednou motocykl zakoupit. A nejlépe uděláte, když to bude zrovna u nás.</a:t>
            </a:r>
            <a:endParaRPr lang="cs-CZ">
              <a:cs typeface="Calibri" panose="020F0502020204030204"/>
            </a:endParaRPr>
          </a:p>
          <a:p>
            <a:pPr marL="0" indent="0">
              <a:buNone/>
            </a:pPr>
            <a:r>
              <a:rPr lang="cs-CZ" sz="2000">
                <a:cs typeface="Calibri"/>
              </a:rPr>
              <a:t>    U </a:t>
            </a:r>
            <a:r>
              <a:rPr lang="cs-CZ" sz="2000" err="1">
                <a:cs typeface="Calibri"/>
              </a:rPr>
              <a:t>MotoWay</a:t>
            </a:r>
            <a:r>
              <a:rPr lang="cs-CZ" sz="2000">
                <a:cs typeface="Calibri"/>
              </a:rPr>
              <a:t>!</a:t>
            </a:r>
            <a:endParaRPr lang="cs-CZ">
              <a:cs typeface="Calibri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1D16A1C-E0B1-48EB-BD27-8E0F1B0EA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400" y="-3908"/>
            <a:ext cx="1629508" cy="163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39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6D48F52-805A-4057-8018-B526AFADE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5529943" cy="1325563"/>
          </a:xfrm>
        </p:spPr>
        <p:txBody>
          <a:bodyPr>
            <a:normAutofit/>
          </a:bodyPr>
          <a:lstStyle/>
          <a:p>
            <a:r>
              <a:rPr lang="cs-CZ">
                <a:cs typeface="Calibri Light"/>
              </a:rPr>
              <a:t>O naší firmě</a:t>
            </a:r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F77566F-3ACB-4BA0-A0C3-9FDFD66AE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400" y="-3908"/>
            <a:ext cx="1629508" cy="163927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B3EA769-027A-40DF-9664-34D0190EDE16}"/>
              </a:ext>
            </a:extLst>
          </p:cNvPr>
          <p:cNvSpPr txBox="1"/>
          <p:nvPr/>
        </p:nvSpPr>
        <p:spPr>
          <a:xfrm>
            <a:off x="6987373" y="1827124"/>
            <a:ext cx="5117122" cy="81253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cs-CZ" sz="2400">
                <a:solidFill>
                  <a:schemeClr val="bg1"/>
                </a:solidFill>
                <a:latin typeface="Calibri Light"/>
                <a:cs typeface="Calibri Light"/>
              </a:rPr>
              <a:t>Jsme začínající fiktivní firma se sídlem v Ledči nad Sázavou</a:t>
            </a:r>
            <a:endParaRPr lang="cs-CZ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cs-CZ" sz="2400">
                <a:solidFill>
                  <a:schemeClr val="bg1"/>
                </a:solidFill>
                <a:latin typeface="Calibri Light"/>
                <a:cs typeface="Calibri Light"/>
              </a:rPr>
              <a:t>Chceme se naučit podnikat a vést naší firmu</a:t>
            </a:r>
          </a:p>
          <a:p>
            <a:pPr marL="342900" indent="-342900">
              <a:buFont typeface="Arial"/>
              <a:buChar char="•"/>
            </a:pPr>
            <a:r>
              <a:rPr lang="cs-CZ" sz="2400">
                <a:solidFill>
                  <a:schemeClr val="bg1"/>
                </a:solidFill>
                <a:latin typeface="Calibri Light"/>
                <a:cs typeface="Calibri Light"/>
              </a:rPr>
              <a:t>Rádi bychom našli umístění na trhu a rozvíjeli naši firmu</a:t>
            </a:r>
          </a:p>
          <a:p>
            <a:endParaRPr lang="cs-CZ" sz="2400">
              <a:solidFill>
                <a:schemeClr val="bg1"/>
              </a:solidFill>
              <a:latin typeface="Calibri Light"/>
              <a:cs typeface="Calibri Light"/>
            </a:endParaRPr>
          </a:p>
          <a:p>
            <a:endParaRPr lang="cs-CZ" sz="2400">
              <a:solidFill>
                <a:schemeClr val="bg1"/>
              </a:solidFill>
              <a:latin typeface="Calibri Light"/>
              <a:cs typeface="Calibri Light"/>
            </a:endParaRPr>
          </a:p>
          <a:p>
            <a:pPr marL="342900" indent="-342900">
              <a:buFont typeface="Arial"/>
              <a:buChar char="•"/>
            </a:pPr>
            <a:endParaRPr lang="cs-CZ" sz="2400">
              <a:solidFill>
                <a:schemeClr val="bg1"/>
              </a:solidFill>
              <a:latin typeface="Calibri Light"/>
              <a:cs typeface="Calibri Light"/>
            </a:endParaRPr>
          </a:p>
          <a:p>
            <a:pPr marL="342900" indent="-342900">
              <a:buFont typeface="Arial"/>
              <a:buChar char="•"/>
            </a:pPr>
            <a:endParaRPr lang="cs-CZ" sz="2400">
              <a:solidFill>
                <a:schemeClr val="bg1"/>
              </a:solidFill>
              <a:latin typeface="Calibri Light"/>
              <a:cs typeface="Calibri Light"/>
            </a:endParaRPr>
          </a:p>
          <a:p>
            <a:endParaRPr lang="cs-CZ" sz="2400">
              <a:solidFill>
                <a:schemeClr val="bg1"/>
              </a:solidFill>
              <a:latin typeface="Calibri Light"/>
              <a:cs typeface="Calibri Light"/>
            </a:endParaRPr>
          </a:p>
          <a:p>
            <a:endParaRPr lang="cs-CZ" sz="2400">
              <a:solidFill>
                <a:schemeClr val="bg1"/>
              </a:solidFill>
              <a:latin typeface="Calibri Light"/>
              <a:cs typeface="Calibri Light"/>
            </a:endParaRPr>
          </a:p>
          <a:p>
            <a:endParaRPr lang="cs-CZ" sz="2400">
              <a:solidFill>
                <a:schemeClr val="bg1"/>
              </a:solidFill>
              <a:latin typeface="Calibri Light"/>
              <a:cs typeface="Calibri Light"/>
            </a:endParaRPr>
          </a:p>
          <a:p>
            <a:endParaRPr lang="cs-CZ" sz="2400">
              <a:solidFill>
                <a:schemeClr val="bg1"/>
              </a:solidFill>
              <a:latin typeface="Calibri Light"/>
              <a:cs typeface="Calibri Light"/>
            </a:endParaRPr>
          </a:p>
          <a:p>
            <a:endParaRPr lang="cs-CZ" sz="2400">
              <a:solidFill>
                <a:schemeClr val="bg1"/>
              </a:solidFill>
              <a:latin typeface="Calibri Light"/>
              <a:cs typeface="Calibri Light"/>
            </a:endParaRPr>
          </a:p>
          <a:p>
            <a:endParaRPr lang="cs-CZ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endParaRPr lang="cs-CZ">
              <a:solidFill>
                <a:schemeClr val="bg1"/>
              </a:solidFill>
              <a:cs typeface="Calibri"/>
            </a:endParaRPr>
          </a:p>
          <a:p>
            <a:endParaRPr lang="cs-CZ">
              <a:solidFill>
                <a:schemeClr val="bg1"/>
              </a:solidFill>
              <a:cs typeface="Calibri"/>
            </a:endParaRPr>
          </a:p>
          <a:p>
            <a:endParaRPr lang="cs-CZ">
              <a:solidFill>
                <a:schemeClr val="bg1"/>
              </a:solidFill>
              <a:cs typeface="Calibri"/>
            </a:endParaRPr>
          </a:p>
          <a:p>
            <a:endParaRPr lang="cs-CZ">
              <a:solidFill>
                <a:schemeClr val="bg1"/>
              </a:solidFill>
              <a:cs typeface="Calibri"/>
            </a:endParaRPr>
          </a:p>
          <a:p>
            <a:endParaRPr lang="cs-CZ">
              <a:solidFill>
                <a:schemeClr val="bg1"/>
              </a:solidFill>
              <a:cs typeface="Calibri"/>
            </a:endParaRPr>
          </a:p>
          <a:p>
            <a:endParaRPr lang="cs-CZ">
              <a:solidFill>
                <a:schemeClr val="bg1"/>
              </a:solidFill>
              <a:cs typeface="Calibri"/>
            </a:endParaRPr>
          </a:p>
          <a:p>
            <a:endParaRPr lang="cs-CZ">
              <a:solidFill>
                <a:schemeClr val="bg1"/>
              </a:solidFill>
              <a:cs typeface="Calibri"/>
            </a:endParaRPr>
          </a:p>
          <a:p>
            <a:endParaRPr lang="cs-CZ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7311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4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: Shape 86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1" name="Freeform: Shape 88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0919D9F-D639-424D-B017-66D9CE10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5529943" cy="1325563"/>
          </a:xfrm>
        </p:spPr>
        <p:txBody>
          <a:bodyPr>
            <a:normAutofit/>
          </a:bodyPr>
          <a:lstStyle/>
          <a:p>
            <a:r>
              <a:rPr lang="cs-CZ">
                <a:cs typeface="Calibri Light"/>
              </a:rPr>
              <a:t>Předmět podnikání</a:t>
            </a:r>
          </a:p>
        </p:txBody>
      </p:sp>
      <p:sp>
        <p:nvSpPr>
          <p:cNvPr id="76" name="Zástupný obsah 75">
            <a:extLst>
              <a:ext uri="{FF2B5EF4-FFF2-40B4-BE49-F238E27FC236}">
                <a16:creationId xmlns:a16="http://schemas.microsoft.com/office/drawing/2014/main" id="{947BF484-28F8-4132-A5F6-F1EA6F5BF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128169" cy="3399518"/>
          </a:xfrm>
        </p:spPr>
        <p:txBody>
          <a:bodyPr>
            <a:normAutofit/>
          </a:bodyPr>
          <a:lstStyle/>
          <a:p>
            <a:r>
              <a:rPr lang="cs-CZ" sz="2000">
                <a:cs typeface="Calibri"/>
              </a:rPr>
              <a:t>Prodej motocyklů</a:t>
            </a:r>
          </a:p>
          <a:p>
            <a:r>
              <a:rPr lang="cs-CZ" sz="2000">
                <a:cs typeface="Calibri"/>
              </a:rPr>
              <a:t>Servis a oprava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1D16A1C-E0B1-48EB-BD27-8E0F1B0EA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400" y="-3908"/>
            <a:ext cx="1629508" cy="1639277"/>
          </a:xfrm>
          <a:prstGeom prst="rect">
            <a:avLst/>
          </a:prstGeom>
        </p:spPr>
      </p:pic>
      <p:pic>
        <p:nvPicPr>
          <p:cNvPr id="5" name="Obrázek 5" descr="Obsah obrázku text, pouzdro&#10;&#10;Popis se vygeneroval automaticky.">
            <a:extLst>
              <a:ext uri="{FF2B5EF4-FFF2-40B4-BE49-F238E27FC236}">
                <a16:creationId xmlns:a16="http://schemas.microsoft.com/office/drawing/2014/main" id="{EBE5734B-056C-4356-8251-1FD36FD0E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439" y="3432909"/>
            <a:ext cx="5097584" cy="3421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1141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95DCFE-9C9E-49BD-A5C7-29B70C9A1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>
                <a:cs typeface="Calibri Light"/>
              </a:rPr>
              <a:t>Struktura firmy</a:t>
            </a:r>
          </a:p>
        </p:txBody>
      </p:sp>
      <p:graphicFrame>
        <p:nvGraphicFramePr>
          <p:cNvPr id="6" name="Zástupný obsah 2">
            <a:extLst>
              <a:ext uri="{FF2B5EF4-FFF2-40B4-BE49-F238E27FC236}">
                <a16:creationId xmlns:a16="http://schemas.microsoft.com/office/drawing/2014/main" id="{572A702C-A242-4D1F-B523-20F835410A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6669538"/>
              </p:ext>
            </p:extLst>
          </p:nvPr>
        </p:nvGraphicFramePr>
        <p:xfrm>
          <a:off x="749086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7" name="Obrázek 26">
            <a:extLst>
              <a:ext uri="{FF2B5EF4-FFF2-40B4-BE49-F238E27FC236}">
                <a16:creationId xmlns:a16="http://schemas.microsoft.com/office/drawing/2014/main" id="{048B52EA-426B-4688-8DBF-45E84493FA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6400" y="-3908"/>
            <a:ext cx="1629508" cy="163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88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59A170-A44E-450B-9E6F-8225AD827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4906281" cy="1325563"/>
          </a:xfrm>
        </p:spPr>
        <p:txBody>
          <a:bodyPr>
            <a:normAutofit/>
          </a:bodyPr>
          <a:lstStyle/>
          <a:p>
            <a:r>
              <a:rPr lang="cs-CZ">
                <a:cs typeface="Calibri Light"/>
              </a:rPr>
              <a:t>Naše nabídka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C6FE34D-6CEE-4FBC-A82A-ADEC6A75E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006336" cy="3181684"/>
          </a:xfrm>
        </p:spPr>
        <p:txBody>
          <a:bodyPr anchor="t">
            <a:normAutofit/>
          </a:bodyPr>
          <a:lstStyle/>
          <a:p>
            <a:r>
              <a:rPr lang="en-US" sz="2000">
                <a:cs typeface="Calibri"/>
              </a:rPr>
              <a:t>V </a:t>
            </a:r>
            <a:r>
              <a:rPr lang="en-US" sz="2000" err="1">
                <a:cs typeface="Calibri"/>
              </a:rPr>
              <a:t>naší</a:t>
            </a:r>
            <a:r>
              <a:rPr lang="en-US" sz="2000">
                <a:cs typeface="Calibri"/>
              </a:rPr>
              <a:t> </a:t>
            </a:r>
            <a:r>
              <a:rPr lang="en-US" sz="2000" err="1">
                <a:cs typeface="Calibri"/>
              </a:rPr>
              <a:t>nabídce</a:t>
            </a:r>
            <a:r>
              <a:rPr lang="en-US" sz="2000">
                <a:cs typeface="Calibri"/>
              </a:rPr>
              <a:t> </a:t>
            </a:r>
            <a:r>
              <a:rPr lang="en-US" sz="2000" err="1">
                <a:cs typeface="Calibri"/>
              </a:rPr>
              <a:t>naleznete</a:t>
            </a:r>
            <a:r>
              <a:rPr lang="en-US" sz="2000">
                <a:cs typeface="Calibri"/>
              </a:rPr>
              <a:t> </a:t>
            </a:r>
            <a:r>
              <a:rPr lang="en-US" sz="2000" err="1">
                <a:cs typeface="Calibri"/>
              </a:rPr>
              <a:t>motocykly</a:t>
            </a:r>
            <a:r>
              <a:rPr lang="en-US" sz="2000">
                <a:cs typeface="Calibri"/>
              </a:rPr>
              <a:t> </a:t>
            </a:r>
            <a:r>
              <a:rPr lang="en-US" sz="2000" err="1">
                <a:cs typeface="Calibri"/>
              </a:rPr>
              <a:t>typu</a:t>
            </a:r>
            <a:r>
              <a:rPr lang="en-US" sz="2000">
                <a:cs typeface="Calibri"/>
              </a:rPr>
              <a:t>:</a:t>
            </a:r>
          </a:p>
          <a:p>
            <a:pPr lvl="1"/>
            <a:r>
              <a:rPr lang="en-US" sz="1800" err="1">
                <a:cs typeface="Calibri"/>
              </a:rPr>
              <a:t>Cestovní</a:t>
            </a:r>
            <a:r>
              <a:rPr lang="en-US" sz="1800">
                <a:cs typeface="Calibri"/>
              </a:rPr>
              <a:t> Enduro</a:t>
            </a:r>
          </a:p>
          <a:p>
            <a:pPr lvl="1"/>
            <a:r>
              <a:rPr lang="en-US" sz="1800">
                <a:cs typeface="Calibri"/>
              </a:rPr>
              <a:t>Naked</a:t>
            </a:r>
          </a:p>
          <a:p>
            <a:pPr lvl="1"/>
            <a:r>
              <a:rPr lang="en-US" sz="1800" err="1">
                <a:cs typeface="Calibri"/>
              </a:rPr>
              <a:t>Supersport</a:t>
            </a:r>
            <a:endParaRPr lang="en-US" sz="1800">
              <a:cs typeface="Calibri"/>
            </a:endParaRPr>
          </a:p>
          <a:p>
            <a:pPr lvl="1"/>
            <a:r>
              <a:rPr lang="en-US" sz="1800" err="1">
                <a:cs typeface="Calibri"/>
              </a:rPr>
              <a:t>Motard</a:t>
            </a:r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846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87F1C15-2E25-4EE3-80F6-C701809E7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400" y="-3908"/>
            <a:ext cx="1629508" cy="1639277"/>
          </a:xfrm>
          <a:prstGeom prst="rect">
            <a:avLst/>
          </a:prstGeom>
        </p:spPr>
      </p:pic>
      <p:pic>
        <p:nvPicPr>
          <p:cNvPr id="4" name="Obrázek 4">
            <a:extLst>
              <a:ext uri="{FF2B5EF4-FFF2-40B4-BE49-F238E27FC236}">
                <a16:creationId xmlns:a16="http://schemas.microsoft.com/office/drawing/2014/main" id="{4B4551D0-010B-4FA0-A713-F5A5B6BC1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3357" y="1533236"/>
            <a:ext cx="1878981" cy="1059831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F79D9D8B-386A-47CA-A14D-D69544C46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246" y="2725859"/>
            <a:ext cx="2020277" cy="1132743"/>
          </a:xfrm>
          <a:prstGeom prst="rect">
            <a:avLst/>
          </a:prstGeom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id="{6FD97E45-3324-4F9C-89D0-CBE119456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2702" y="3724845"/>
            <a:ext cx="1708031" cy="1726571"/>
          </a:xfrm>
          <a:prstGeom prst="rect">
            <a:avLst/>
          </a:prstGeom>
        </p:spPr>
      </p:pic>
      <p:pic>
        <p:nvPicPr>
          <p:cNvPr id="8" name="Obrázek 8">
            <a:extLst>
              <a:ext uri="{FF2B5EF4-FFF2-40B4-BE49-F238E27FC236}">
                <a16:creationId xmlns:a16="http://schemas.microsoft.com/office/drawing/2014/main" id="{91D463D8-144A-439F-85F6-BECB6A52A2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4246" y="3094034"/>
            <a:ext cx="2020278" cy="391387"/>
          </a:xfrm>
          <a:prstGeom prst="rect">
            <a:avLst/>
          </a:prstGeom>
        </p:spPr>
      </p:pic>
      <p:pic>
        <p:nvPicPr>
          <p:cNvPr id="9" name="Obrázek 9">
            <a:extLst>
              <a:ext uri="{FF2B5EF4-FFF2-40B4-BE49-F238E27FC236}">
                <a16:creationId xmlns:a16="http://schemas.microsoft.com/office/drawing/2014/main" id="{B6CA8D99-FDCA-4FB9-B95A-EF61C6DA8D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3949" y="1397619"/>
            <a:ext cx="1544444" cy="1535152"/>
          </a:xfrm>
          <a:prstGeom prst="rect">
            <a:avLst/>
          </a:prstGeom>
        </p:spPr>
      </p:pic>
      <p:pic>
        <p:nvPicPr>
          <p:cNvPr id="10" name="Obrázek 10">
            <a:extLst>
              <a:ext uri="{FF2B5EF4-FFF2-40B4-BE49-F238E27FC236}">
                <a16:creationId xmlns:a16="http://schemas.microsoft.com/office/drawing/2014/main" id="{5C6642EF-587D-4707-B968-A227C88D33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9233" y="3758223"/>
            <a:ext cx="2049585" cy="153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69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A9E6440-28AB-43CB-B9F2-B84F6A187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7242" y="365124"/>
            <a:ext cx="5431537" cy="57972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4ADE6B8-6A0F-41DE-9B4E-3A6BF0CA1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338" y="704088"/>
            <a:ext cx="4804011" cy="1188720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chemeClr val="bg1"/>
                </a:solidFill>
                <a:cs typeface="Calibri Light"/>
              </a:rPr>
              <a:t>Supersport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E661A5-38A1-4093-AA3B-33464FAD7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338" y="2066544"/>
            <a:ext cx="4804011" cy="378103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200">
                <a:solidFill>
                  <a:schemeClr val="bg1"/>
                </a:solidFill>
                <a:cs typeface="Calibri" panose="020F0502020204030204"/>
              </a:rPr>
              <a:t>V naší nabídce naleznete</a:t>
            </a:r>
          </a:p>
          <a:p>
            <a:pPr lvl="1"/>
            <a:r>
              <a:rPr lang="cs-CZ" sz="2200">
                <a:solidFill>
                  <a:schemeClr val="bg1"/>
                </a:solidFill>
                <a:cs typeface="Calibri" panose="020F0502020204030204"/>
              </a:rPr>
              <a:t>Yamaha YZF 125</a:t>
            </a:r>
          </a:p>
          <a:p>
            <a:pPr lvl="1"/>
            <a:r>
              <a:rPr lang="cs-CZ" sz="2200">
                <a:solidFill>
                  <a:schemeClr val="bg1"/>
                </a:solidFill>
                <a:cs typeface="Calibri" panose="020F0502020204030204"/>
              </a:rPr>
              <a:t>Aprilia RS 660</a:t>
            </a:r>
          </a:p>
          <a:p>
            <a:endParaRPr lang="cs-CZ" sz="2200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953ED1F-683A-4B8F-99F5-DB7B688B4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1806" y="3662"/>
            <a:ext cx="1618177" cy="1618177"/>
          </a:xfrm>
          <a:prstGeom prst="rect">
            <a:avLst/>
          </a:prstGeom>
        </p:spPr>
      </p:pic>
      <p:pic>
        <p:nvPicPr>
          <p:cNvPr id="4" name="Obrázek 5" descr="Obsah obrázku motocykl, exteriér, tráva, silnice&#10;&#10;Popis se vygeneroval automaticky.">
            <a:extLst>
              <a:ext uri="{FF2B5EF4-FFF2-40B4-BE49-F238E27FC236}">
                <a16:creationId xmlns:a16="http://schemas.microsoft.com/office/drawing/2014/main" id="{80E3AA7B-BC5F-495E-9F6F-96AC511BC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102" y="817378"/>
            <a:ext cx="4579424" cy="2452589"/>
          </a:xfrm>
          <a:prstGeom prst="rect">
            <a:avLst/>
          </a:prstGeom>
        </p:spPr>
      </p:pic>
      <p:pic>
        <p:nvPicPr>
          <p:cNvPr id="6" name="Obrázek 6" descr="Obsah obrázku budova, silnice, exteriér, ulice&#10;&#10;Popis se vygeneroval automaticky.">
            <a:extLst>
              <a:ext uri="{FF2B5EF4-FFF2-40B4-BE49-F238E27FC236}">
                <a16:creationId xmlns:a16="http://schemas.microsoft.com/office/drawing/2014/main" id="{532F9F8C-33C1-4F9B-8984-816B3C328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914" y="3552537"/>
            <a:ext cx="4581614" cy="269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66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A9E6440-28AB-43CB-B9F2-B84F6A187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7242" y="365124"/>
            <a:ext cx="5431537" cy="57972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6883E0E-31AF-48B8-A472-B0455AF1C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338" y="704088"/>
            <a:ext cx="4804011" cy="1188720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4000">
                <a:solidFill>
                  <a:schemeClr val="bg1"/>
                </a:solidFill>
                <a:cs typeface="Calibri Light"/>
              </a:rPr>
              <a:t>Cestovní enduro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C355327-B5CE-4312-B703-A7125A81D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338" y="2066544"/>
            <a:ext cx="4804011" cy="37810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solidFill>
                  <a:schemeClr val="bg1"/>
                </a:solidFill>
                <a:cs typeface="Calibri"/>
              </a:rPr>
              <a:t>V </a:t>
            </a:r>
            <a:r>
              <a:rPr lang="en-US" sz="2000" err="1">
                <a:solidFill>
                  <a:schemeClr val="bg1"/>
                </a:solidFill>
                <a:cs typeface="Calibri"/>
              </a:rPr>
              <a:t>naší</a:t>
            </a:r>
            <a:r>
              <a:rPr lang="en-US" sz="2000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err="1">
                <a:solidFill>
                  <a:schemeClr val="bg1"/>
                </a:solidFill>
                <a:cs typeface="Calibri"/>
              </a:rPr>
              <a:t>nabídce</a:t>
            </a:r>
            <a:r>
              <a:rPr lang="en-US" sz="2000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err="1">
                <a:solidFill>
                  <a:schemeClr val="bg1"/>
                </a:solidFill>
                <a:cs typeface="Calibri"/>
              </a:rPr>
              <a:t>naleznete</a:t>
            </a:r>
            <a:endParaRPr lang="en-US" sz="2000">
              <a:solidFill>
                <a:schemeClr val="bg1"/>
              </a:solidFill>
              <a:cs typeface="Calibri"/>
            </a:endParaRPr>
          </a:p>
          <a:p>
            <a:pPr lvl="1"/>
            <a:r>
              <a:rPr lang="en-US" sz="2000">
                <a:solidFill>
                  <a:schemeClr val="bg1"/>
                </a:solidFill>
                <a:cs typeface="Calibri"/>
              </a:rPr>
              <a:t>Ducati </a:t>
            </a:r>
            <a:r>
              <a:rPr lang="en-US" sz="2000" err="1">
                <a:solidFill>
                  <a:schemeClr val="bg1"/>
                </a:solidFill>
                <a:cs typeface="Calibri"/>
              </a:rPr>
              <a:t>Multistrada</a:t>
            </a:r>
            <a:r>
              <a:rPr lang="en-US" sz="2000">
                <a:solidFill>
                  <a:schemeClr val="bg1"/>
                </a:solidFill>
                <a:cs typeface="Calibri"/>
              </a:rPr>
              <a:t> V4S</a:t>
            </a:r>
          </a:p>
          <a:p>
            <a:pPr lvl="1"/>
            <a:r>
              <a:rPr lang="en-US" sz="2000">
                <a:solidFill>
                  <a:schemeClr val="bg1"/>
                </a:solidFill>
                <a:cs typeface="Calibri"/>
              </a:rPr>
              <a:t>BMW R 1250 GS</a:t>
            </a:r>
          </a:p>
        </p:txBody>
      </p:sp>
      <p:pic>
        <p:nvPicPr>
          <p:cNvPr id="6" name="Obrázek 6" descr="Obsah obrázku motocykl, exteriér, země, silnice&#10;&#10;Popis se vygeneroval automaticky.">
            <a:extLst>
              <a:ext uri="{FF2B5EF4-FFF2-40B4-BE49-F238E27FC236}">
                <a16:creationId xmlns:a16="http://schemas.microsoft.com/office/drawing/2014/main" id="{FF552C99-B45E-4DF7-9E1F-7E92367DC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949" y="807564"/>
            <a:ext cx="4403576" cy="2511297"/>
          </a:xfrm>
          <a:prstGeom prst="rect">
            <a:avLst/>
          </a:prstGeom>
        </p:spPr>
      </p:pic>
      <p:pic>
        <p:nvPicPr>
          <p:cNvPr id="8" name="Obrázek 8" descr="Obsah obrázku motocykl, obloha, exteriér, skála&#10;&#10;Popis se vygeneroval automaticky.">
            <a:extLst>
              <a:ext uri="{FF2B5EF4-FFF2-40B4-BE49-F238E27FC236}">
                <a16:creationId xmlns:a16="http://schemas.microsoft.com/office/drawing/2014/main" id="{EB1D8D93-4D94-4E20-B3BB-9C7DF17A1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761" y="3660001"/>
            <a:ext cx="4405765" cy="2517930"/>
          </a:xfrm>
          <a:prstGeom prst="rect">
            <a:avLst/>
          </a:prstGeom>
        </p:spPr>
      </p:pic>
      <p:pic>
        <p:nvPicPr>
          <p:cNvPr id="11" name="Obrázek 12">
            <a:extLst>
              <a:ext uri="{FF2B5EF4-FFF2-40B4-BE49-F238E27FC236}">
                <a16:creationId xmlns:a16="http://schemas.microsoft.com/office/drawing/2014/main" id="{540FBC12-368C-4E2A-8953-E9E07E698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6862" y="-3907"/>
            <a:ext cx="1649047" cy="164904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A75B7D0-DB56-4ACF-84CE-9FF1C8BDC4D0}"/>
              </a:ext>
            </a:extLst>
          </p:cNvPr>
          <p:cNvSpPr txBox="1"/>
          <p:nvPr/>
        </p:nvSpPr>
        <p:spPr>
          <a:xfrm>
            <a:off x="1510323" y="434340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3602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A9E6440-28AB-43CB-B9F2-B84F6A187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7242" y="365124"/>
            <a:ext cx="5431537" cy="57972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AB9433D-E345-4CC3-8B65-482B78425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338" y="704088"/>
            <a:ext cx="4804011" cy="11887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Naked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7758F58-C3F5-43D5-96E7-FB88D7FB1E90}"/>
              </a:ext>
            </a:extLst>
          </p:cNvPr>
          <p:cNvSpPr txBox="1"/>
          <p:nvPr/>
        </p:nvSpPr>
        <p:spPr>
          <a:xfrm>
            <a:off x="839338" y="2066544"/>
            <a:ext cx="4804011" cy="378103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V </a:t>
            </a:r>
            <a:r>
              <a:rPr lang="en-US" sz="2000" err="1">
                <a:solidFill>
                  <a:schemeClr val="bg1"/>
                </a:solidFill>
              </a:rPr>
              <a:t>naší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nabídce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naleznete</a:t>
            </a:r>
            <a:r>
              <a:rPr lang="en-US" sz="2000">
                <a:solidFill>
                  <a:schemeClr val="bg1"/>
                </a:solidFill>
              </a:rPr>
              <a:t> </a:t>
            </a:r>
            <a:endParaRPr lang="en-US" sz="2000">
              <a:solidFill>
                <a:schemeClr val="bg1"/>
              </a:solidFill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KTM duke 390</a:t>
            </a:r>
            <a:endParaRPr lang="en-US" sz="2000">
              <a:solidFill>
                <a:schemeClr val="bg1"/>
              </a:solidFill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Yamaha</a:t>
            </a:r>
            <a:endParaRPr lang="en-US" sz="20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2255283-6D38-49EB-96E8-FBEF7DDD9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270" y="3663"/>
            <a:ext cx="1637714" cy="1637714"/>
          </a:xfrm>
          <a:prstGeom prst="rect">
            <a:avLst/>
          </a:prstGeom>
        </p:spPr>
      </p:pic>
      <p:pic>
        <p:nvPicPr>
          <p:cNvPr id="6" name="Obrázek 6" descr="Obsah obrázku motocykl, exteriér, strom, zaparkované&#10;&#10;Popis se vygeneroval automaticky.">
            <a:extLst>
              <a:ext uri="{FF2B5EF4-FFF2-40B4-BE49-F238E27FC236}">
                <a16:creationId xmlns:a16="http://schemas.microsoft.com/office/drawing/2014/main" id="{31A3530A-091E-4267-B71D-C4C515824B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9103" y="954147"/>
            <a:ext cx="4589192" cy="2472127"/>
          </a:xfrm>
          <a:prstGeom prst="rect">
            <a:avLst/>
          </a:prstGeom>
        </p:spPr>
      </p:pic>
      <p:pic>
        <p:nvPicPr>
          <p:cNvPr id="8" name="Obrázek 8" descr="Obsah obrázku červená, kolo&#10;&#10;Popis se vygeneroval automaticky.">
            <a:extLst>
              <a:ext uri="{FF2B5EF4-FFF2-40B4-BE49-F238E27FC236}">
                <a16:creationId xmlns:a16="http://schemas.microsoft.com/office/drawing/2014/main" id="{BC4F5D3A-3D9C-4402-AAAA-49C9F9C38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915" y="3591613"/>
            <a:ext cx="4591383" cy="258631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CE868A9-AA2F-41DB-B025-943D70A468EB}"/>
              </a:ext>
            </a:extLst>
          </p:cNvPr>
          <p:cNvSpPr txBox="1"/>
          <p:nvPr/>
        </p:nvSpPr>
        <p:spPr>
          <a:xfrm>
            <a:off x="484554" y="4069862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7158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A9E6440-28AB-43CB-B9F2-B84F6A187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7242" y="365124"/>
            <a:ext cx="5431537" cy="57972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E59A170-A44E-450B-9E6F-8225AD827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338" y="704088"/>
            <a:ext cx="4804011" cy="1188720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chemeClr val="bg1"/>
                </a:solidFill>
                <a:cs typeface="Calibri Light"/>
              </a:rPr>
              <a:t>Motard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30D787-06B8-4BE5-B578-9D47CE482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338" y="2066544"/>
            <a:ext cx="4804011" cy="378103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200">
                <a:solidFill>
                  <a:schemeClr val="bg1"/>
                </a:solidFill>
                <a:cs typeface="Calibri"/>
              </a:rPr>
              <a:t>V naší nabídce naleznete</a:t>
            </a:r>
          </a:p>
          <a:p>
            <a:pPr lvl="1"/>
            <a:r>
              <a:rPr lang="cs-CZ" sz="2200">
                <a:solidFill>
                  <a:schemeClr val="bg1"/>
                </a:solidFill>
                <a:cs typeface="Calibri"/>
              </a:rPr>
              <a:t>KTM 690 SMC R</a:t>
            </a:r>
          </a:p>
          <a:p>
            <a:pPr lvl="1"/>
            <a:r>
              <a:rPr lang="cs-CZ" sz="2200">
                <a:solidFill>
                  <a:schemeClr val="bg1"/>
                </a:solidFill>
                <a:cs typeface="Calibri"/>
              </a:rPr>
              <a:t>Husqvarna 701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E7C4AA3-3DB9-4738-AB2C-264D0ED7E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034" y="2709"/>
            <a:ext cx="1637000" cy="1637000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7488BAF6-25A3-44AE-9CC0-CC4D0827B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321" y="527435"/>
            <a:ext cx="3855729" cy="2586985"/>
          </a:xfrm>
          <a:prstGeom prst="rect">
            <a:avLst/>
          </a:prstGeom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id="{2171F062-F338-4EEA-A9DF-5ED41689F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473" y="3341872"/>
            <a:ext cx="3914078" cy="279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5881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</Words>
  <Application>Microsoft Office PowerPoint</Application>
  <PresentationFormat>Širokoúhlá obrazovka</PresentationFormat>
  <Paragraphs>59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Motiv Office</vt:lpstr>
      <vt:lpstr>Prezentace aplikace PowerPoint</vt:lpstr>
      <vt:lpstr>O naší firmě</vt:lpstr>
      <vt:lpstr>Předmět podnikání</vt:lpstr>
      <vt:lpstr>Struktura firmy</vt:lpstr>
      <vt:lpstr>Naše nabídka</vt:lpstr>
      <vt:lpstr>Supersport</vt:lpstr>
      <vt:lpstr>Cestovní enduro</vt:lpstr>
      <vt:lpstr>Naked</vt:lpstr>
      <vt:lpstr>Motard</vt:lpstr>
      <vt:lpstr>Kde nás najdete?</vt:lpstr>
      <vt:lpstr>Vánoční leták</vt:lpstr>
      <vt:lpstr>Děkujeme!</vt:lpstr>
    </vt:vector>
  </TitlesOfParts>
  <Company>Ledeč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GSV Ledeč</dc:creator>
  <cp:lastModifiedBy>Radek Maxa</cp:lastModifiedBy>
  <cp:revision>4</cp:revision>
  <dcterms:created xsi:type="dcterms:W3CDTF">2021-11-12T11:36:03Z</dcterms:created>
  <dcterms:modified xsi:type="dcterms:W3CDTF">2021-11-30T16:34:12Z</dcterms:modified>
</cp:coreProperties>
</file>