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0" r:id="rId7"/>
    <p:sldId id="261" r:id="rId8"/>
    <p:sldId id="262" r:id="rId9"/>
    <p:sldId id="265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C143"/>
    <a:srgbClr val="F5F59D"/>
    <a:srgbClr val="DDF49E"/>
    <a:srgbClr val="CDACE6"/>
    <a:srgbClr val="B17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5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AE162B-D678-4419-BACF-B03BC1EB40D8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22CF78E0-0151-41A4-AB37-9C0D7E63C3C9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sk-SK" dirty="0">
              <a:latin typeface="Century Gothic" panose="020B0502020202020204" pitchFamily="34" charset="0"/>
            </a:rPr>
            <a:t>Riaditeľ firmy</a:t>
          </a:r>
        </a:p>
      </dgm:t>
    </dgm:pt>
    <dgm:pt modelId="{57D177C8-9B59-4A2F-8833-2527921F1C9A}" type="parTrans" cxnId="{81C24661-FAD2-4C3F-BC6E-8CDD4DD87210}">
      <dgm:prSet/>
      <dgm:spPr/>
      <dgm:t>
        <a:bodyPr/>
        <a:lstStyle/>
        <a:p>
          <a:endParaRPr lang="sk-SK">
            <a:latin typeface="Century Gothic" panose="020B0502020202020204" pitchFamily="34" charset="0"/>
          </a:endParaRPr>
        </a:p>
      </dgm:t>
    </dgm:pt>
    <dgm:pt modelId="{D0661BB8-BC37-4E5A-B4CC-97D6A2CE28FF}" type="sibTrans" cxnId="{81C24661-FAD2-4C3F-BC6E-8CDD4DD87210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l"/>
          <a:r>
            <a:rPr lang="sk-SK" sz="1400">
              <a:latin typeface="Century Gothic" panose="020B0502020202020204" pitchFamily="34" charset="0"/>
            </a:rPr>
            <a:t> </a:t>
          </a:r>
          <a:r>
            <a:rPr lang="sk-SK" sz="1200" i="1">
              <a:latin typeface="Century Gothic" panose="020B0502020202020204" pitchFamily="34" charset="0"/>
            </a:rPr>
            <a:t>Plentová</a:t>
          </a:r>
          <a:endParaRPr lang="sk-SK" sz="1400" i="1">
            <a:latin typeface="Century Gothic" panose="020B0502020202020204" pitchFamily="34" charset="0"/>
          </a:endParaRPr>
        </a:p>
      </dgm:t>
    </dgm:pt>
    <dgm:pt modelId="{292E592F-235D-4595-ACE7-0D7D504947EF}" type="asst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sk-SK">
              <a:latin typeface="Century Gothic" panose="020B0502020202020204" pitchFamily="34" charset="0"/>
            </a:rPr>
            <a:t>Asistent riaditeľa</a:t>
          </a:r>
        </a:p>
      </dgm:t>
    </dgm:pt>
    <dgm:pt modelId="{25FF8625-5191-4464-A7C9-D7D8B3440686}" type="parTrans" cxnId="{40452B9E-9F2C-4C19-8E0F-6E77A70AD2F2}">
      <dgm:prSet/>
      <dgm:spPr/>
      <dgm:t>
        <a:bodyPr/>
        <a:lstStyle/>
        <a:p>
          <a:endParaRPr lang="sk-SK">
            <a:latin typeface="Century Gothic" panose="020B0502020202020204" pitchFamily="34" charset="0"/>
          </a:endParaRPr>
        </a:p>
      </dgm:t>
    </dgm:pt>
    <dgm:pt modelId="{6AAA7657-C7ED-4CC5-B3F6-DCFD9949E64D}" type="sibTrans" cxnId="{40452B9E-9F2C-4C19-8E0F-6E77A70AD2F2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l"/>
          <a:r>
            <a:rPr lang="sk-SK" sz="1200" i="1">
              <a:latin typeface="Century Gothic" panose="020B0502020202020204" pitchFamily="34" charset="0"/>
            </a:rPr>
            <a:t>Turoňová</a:t>
          </a:r>
        </a:p>
      </dgm:t>
    </dgm:pt>
    <dgm:pt modelId="{947D4F48-18FD-4E8A-A948-0AE0EF2AB705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sk-SK">
              <a:latin typeface="Century Gothic" panose="020B0502020202020204" pitchFamily="34" charset="0"/>
            </a:rPr>
            <a:t>Obchodné oddelenie</a:t>
          </a:r>
        </a:p>
      </dgm:t>
    </dgm:pt>
    <dgm:pt modelId="{F619B6B3-06DF-4311-A8E8-02EBB6BB3EED}" type="parTrans" cxnId="{83DA4CE5-B692-4B17-ACFD-EE69C19C3933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sk-SK">
            <a:latin typeface="Century Gothic" panose="020B0502020202020204" pitchFamily="34" charset="0"/>
          </a:endParaRPr>
        </a:p>
      </dgm:t>
    </dgm:pt>
    <dgm:pt modelId="{40B020AA-5302-46C9-B268-5D50B3E5BA16}" type="sibTrans" cxnId="{83DA4CE5-B692-4B17-ACFD-EE69C19C3933}">
      <dgm:prSet/>
      <dgm:spPr>
        <a:noFill/>
        <a:ln>
          <a:noFill/>
        </a:ln>
      </dgm:spPr>
      <dgm:t>
        <a:bodyPr/>
        <a:lstStyle/>
        <a:p>
          <a:endParaRPr lang="sk-SK">
            <a:latin typeface="Century Gothic" panose="020B0502020202020204" pitchFamily="34" charset="0"/>
          </a:endParaRPr>
        </a:p>
      </dgm:t>
    </dgm:pt>
    <dgm:pt modelId="{FEA3CF0C-9268-4249-828B-BE2BE2415C9B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sk-SK">
              <a:latin typeface="Century Gothic" panose="020B0502020202020204" pitchFamily="34" charset="0"/>
            </a:rPr>
            <a:t>Personalistika</a:t>
          </a:r>
        </a:p>
      </dgm:t>
    </dgm:pt>
    <dgm:pt modelId="{CB586CA1-9506-4298-9738-A07387C1EF62}" type="parTrans" cxnId="{9EDAC644-95E7-4413-B2AD-E7F12784CF0D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sk-SK">
            <a:latin typeface="Century Gothic" panose="020B0502020202020204" pitchFamily="34" charset="0"/>
          </a:endParaRPr>
        </a:p>
      </dgm:t>
    </dgm:pt>
    <dgm:pt modelId="{8ED26848-183E-4857-9DFF-461D26F1114B}" type="sibTrans" cxnId="{9EDAC644-95E7-4413-B2AD-E7F12784CF0D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l"/>
          <a:r>
            <a:rPr lang="sk-SK" sz="1200" i="1">
              <a:latin typeface="Century Gothic" panose="020B0502020202020204" pitchFamily="34" charset="0"/>
            </a:rPr>
            <a:t>Bordovácsová</a:t>
          </a:r>
        </a:p>
      </dgm:t>
    </dgm:pt>
    <dgm:pt modelId="{4CA87DED-13C9-4EBD-87B3-B58F07AB4B29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sk-SK">
              <a:latin typeface="Century Gothic" panose="020B0502020202020204" pitchFamily="34" charset="0"/>
            </a:rPr>
            <a:t>Marketing</a:t>
          </a:r>
        </a:p>
      </dgm:t>
    </dgm:pt>
    <dgm:pt modelId="{861D83E3-FCCB-4A89-BF5E-5D31B1C065D4}" type="parTrans" cxnId="{8D568841-22AB-4D96-B82E-C4EEBBF61F25}">
      <dgm:prSet/>
      <dgm:spPr/>
      <dgm:t>
        <a:bodyPr/>
        <a:lstStyle/>
        <a:p>
          <a:endParaRPr lang="sk-SK">
            <a:latin typeface="Century Gothic" panose="020B0502020202020204" pitchFamily="34" charset="0"/>
          </a:endParaRPr>
        </a:p>
      </dgm:t>
    </dgm:pt>
    <dgm:pt modelId="{E118079B-D8F3-4933-8166-8DCCFCF3084A}" type="sibTrans" cxnId="{8D568841-22AB-4D96-B82E-C4EEBBF61F25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l"/>
          <a:r>
            <a:rPr lang="sk-SK" sz="1050" i="1" dirty="0" err="1">
              <a:latin typeface="Century Gothic" panose="020B0502020202020204" pitchFamily="34" charset="0"/>
            </a:rPr>
            <a:t>Chatrnúch</a:t>
          </a:r>
          <a:endParaRPr lang="sk-SK" sz="1050" i="1" dirty="0">
            <a:latin typeface="Century Gothic" panose="020B0502020202020204" pitchFamily="34" charset="0"/>
          </a:endParaRPr>
        </a:p>
      </dgm:t>
    </dgm:pt>
    <dgm:pt modelId="{A7517634-E1AD-44FE-A0D0-F092E326E0B0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sk-SK">
              <a:latin typeface="Century Gothic" panose="020B0502020202020204" pitchFamily="34" charset="0"/>
            </a:rPr>
            <a:t>Oddelenie nákupu</a:t>
          </a:r>
        </a:p>
      </dgm:t>
    </dgm:pt>
    <dgm:pt modelId="{ABF41798-8550-4F75-A102-FC6929AED0E4}" type="parTrans" cxnId="{8773B69C-2C8D-4233-915D-89E310D49FA7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sk-SK">
            <a:latin typeface="Century Gothic" panose="020B0502020202020204" pitchFamily="34" charset="0"/>
          </a:endParaRPr>
        </a:p>
      </dgm:t>
    </dgm:pt>
    <dgm:pt modelId="{4E854762-1831-4E05-B7EB-EBCE5E43815F}" type="sibTrans" cxnId="{8773B69C-2C8D-4233-915D-89E310D49FA7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l"/>
          <a:r>
            <a:rPr lang="sk-SK" sz="1200">
              <a:latin typeface="Century Gothic" panose="020B0502020202020204" pitchFamily="34" charset="0"/>
            </a:rPr>
            <a:t>Tóthová</a:t>
          </a:r>
        </a:p>
      </dgm:t>
    </dgm:pt>
    <dgm:pt modelId="{89177D3F-26D4-444A-8791-B75C7D8241A7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sk-SK">
              <a:latin typeface="Century Gothic" panose="020B0502020202020204" pitchFamily="34" charset="0"/>
            </a:rPr>
            <a:t>Oddelenie predaja</a:t>
          </a:r>
        </a:p>
      </dgm:t>
    </dgm:pt>
    <dgm:pt modelId="{4A5544AB-C514-45D6-8ACC-921AC0682C9E}" type="parTrans" cxnId="{1C3F2DBF-8F12-447A-BC6F-D0464FB3E55D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sk-SK">
            <a:latin typeface="Century Gothic" panose="020B0502020202020204" pitchFamily="34" charset="0"/>
          </a:endParaRPr>
        </a:p>
      </dgm:t>
    </dgm:pt>
    <dgm:pt modelId="{76F6B583-9C4F-496D-B162-CE0E2D3DB127}" type="sibTrans" cxnId="{1C3F2DBF-8F12-447A-BC6F-D0464FB3E55D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l"/>
          <a:r>
            <a:rPr lang="sk-SK" sz="1100">
              <a:latin typeface="Century Gothic" panose="020B0502020202020204" pitchFamily="34" charset="0"/>
            </a:rPr>
            <a:t>Hudcovičová, Suchánová</a:t>
          </a:r>
        </a:p>
      </dgm:t>
    </dgm:pt>
    <dgm:pt modelId="{50CAAABB-3612-4616-A200-2DFEC3C02389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pPr algn="ctr"/>
          <a:r>
            <a:rPr lang="sk-SK">
              <a:latin typeface="Century Gothic" panose="020B0502020202020204" pitchFamily="34" charset="0"/>
            </a:rPr>
            <a:t>Ekonomické oddelenie</a:t>
          </a:r>
        </a:p>
      </dgm:t>
    </dgm:pt>
    <dgm:pt modelId="{1D8CC211-4030-420C-84ED-4938FF32FEE6}" type="parTrans" cxnId="{40997137-C56E-4C58-8065-520FCE5BA5E3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sk-SK">
            <a:latin typeface="Century Gothic" panose="020B0502020202020204" pitchFamily="34" charset="0"/>
          </a:endParaRPr>
        </a:p>
      </dgm:t>
    </dgm:pt>
    <dgm:pt modelId="{B8915115-D13E-48C9-A968-4FA9DEBCAB7B}" type="sibTrans" cxnId="{40997137-C56E-4C58-8065-520FCE5BA5E3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l"/>
          <a:r>
            <a:rPr lang="sk-SK" sz="1000" i="1">
              <a:latin typeface="Century Gothic" panose="020B0502020202020204" pitchFamily="34" charset="0"/>
            </a:rPr>
            <a:t>Krajčovičová, Zajková</a:t>
          </a:r>
        </a:p>
      </dgm:t>
    </dgm:pt>
    <dgm:pt modelId="{5A031D1B-BD2C-4D38-AA33-67BD93087A30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sk-SK">
              <a:latin typeface="Century Gothic" panose="020B0502020202020204" pitchFamily="34" charset="0"/>
            </a:rPr>
            <a:t>Finančné oddelenie</a:t>
          </a:r>
        </a:p>
      </dgm:t>
    </dgm:pt>
    <dgm:pt modelId="{C43168D1-F876-4FB4-93C5-77A98AED8F72}" type="parTrans" cxnId="{4C6EFDBC-66A6-42BA-A049-77372B9E7461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sk-SK">
            <a:latin typeface="Century Gothic" panose="020B0502020202020204" pitchFamily="34" charset="0"/>
          </a:endParaRPr>
        </a:p>
      </dgm:t>
    </dgm:pt>
    <dgm:pt modelId="{92469898-0B15-46B6-B996-E8E928E7CBC5}" type="sibTrans" cxnId="{4C6EFDBC-66A6-42BA-A049-77372B9E7461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l"/>
          <a:r>
            <a:rPr lang="sk-SK" sz="1050">
              <a:latin typeface="Century Gothic" panose="020B0502020202020204" pitchFamily="34" charset="0"/>
            </a:rPr>
            <a:t>Šelestiaková, Úradníčková</a:t>
          </a:r>
        </a:p>
      </dgm:t>
    </dgm:pt>
    <dgm:pt modelId="{D0CCBE00-4EE1-4096-BF92-D9BCACDB7192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sk-SK">
              <a:latin typeface="Century Gothic" panose="020B0502020202020204" pitchFamily="34" charset="0"/>
            </a:rPr>
            <a:t>Multimédiá</a:t>
          </a:r>
        </a:p>
      </dgm:t>
    </dgm:pt>
    <dgm:pt modelId="{D9609E98-0F88-4ED4-8B59-9BA2E6C192D3}" type="parTrans" cxnId="{2FC41653-D490-4961-AF39-BD480A930C83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sk-SK">
            <a:latin typeface="Century Gothic" panose="020B0502020202020204" pitchFamily="34" charset="0"/>
          </a:endParaRPr>
        </a:p>
      </dgm:t>
    </dgm:pt>
    <dgm:pt modelId="{98900C27-3A63-4B0C-A82B-6325F5C33CAC}" type="sibTrans" cxnId="{2FC41653-D490-4961-AF39-BD480A930C83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l"/>
          <a:r>
            <a:rPr lang="sk-SK" i="1">
              <a:latin typeface="Century Gothic" panose="020B0502020202020204" pitchFamily="34" charset="0"/>
            </a:rPr>
            <a:t>Sabová, Skubeňová</a:t>
          </a:r>
        </a:p>
      </dgm:t>
    </dgm:pt>
    <dgm:pt modelId="{375A70A4-4821-4996-81F0-E14838301D11}" type="pres">
      <dgm:prSet presAssocID="{3BAE162B-D678-4419-BACF-B03BC1EB4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1B63065-71B4-401F-9CFA-9BEAFFB65027}" type="pres">
      <dgm:prSet presAssocID="{22CF78E0-0151-41A4-AB37-9C0D7E63C3C9}" presName="hierRoot1" presStyleCnt="0">
        <dgm:presLayoutVars>
          <dgm:hierBranch val="init"/>
        </dgm:presLayoutVars>
      </dgm:prSet>
      <dgm:spPr/>
    </dgm:pt>
    <dgm:pt modelId="{A130E1AE-29D9-4D27-9DD1-E107178FDE21}" type="pres">
      <dgm:prSet presAssocID="{22CF78E0-0151-41A4-AB37-9C0D7E63C3C9}" presName="rootComposite1" presStyleCnt="0"/>
      <dgm:spPr/>
    </dgm:pt>
    <dgm:pt modelId="{75D0F12D-A1BA-41C0-AD78-88F100BFE060}" type="pres">
      <dgm:prSet presAssocID="{22CF78E0-0151-41A4-AB37-9C0D7E63C3C9}" presName="rootText1" presStyleLbl="node0" presStyleIdx="0" presStyleCnt="1">
        <dgm:presLayoutVars>
          <dgm:chMax/>
          <dgm:chPref val="3"/>
        </dgm:presLayoutVars>
      </dgm:prSet>
      <dgm:spPr/>
    </dgm:pt>
    <dgm:pt modelId="{347ADBD0-4954-42D1-923F-FEA9C1C64536}" type="pres">
      <dgm:prSet presAssocID="{22CF78E0-0151-41A4-AB37-9C0D7E63C3C9}" presName="titleText1" presStyleLbl="fgAcc0" presStyleIdx="0" presStyleCnt="1">
        <dgm:presLayoutVars>
          <dgm:chMax val="0"/>
          <dgm:chPref val="0"/>
        </dgm:presLayoutVars>
      </dgm:prSet>
      <dgm:spPr/>
    </dgm:pt>
    <dgm:pt modelId="{1D18740D-0B36-4875-A7D5-BB5860B29179}" type="pres">
      <dgm:prSet presAssocID="{22CF78E0-0151-41A4-AB37-9C0D7E63C3C9}" presName="rootConnector1" presStyleLbl="node1" presStyleIdx="0" presStyleCnt="8"/>
      <dgm:spPr/>
    </dgm:pt>
    <dgm:pt modelId="{364E8779-87FA-41CA-9A7F-EA3BFF84B255}" type="pres">
      <dgm:prSet presAssocID="{22CF78E0-0151-41A4-AB37-9C0D7E63C3C9}" presName="hierChild2" presStyleCnt="0"/>
      <dgm:spPr/>
    </dgm:pt>
    <dgm:pt modelId="{B7B7601C-8D4F-44E4-90DF-F9986E3D65B4}" type="pres">
      <dgm:prSet presAssocID="{F619B6B3-06DF-4311-A8E8-02EBB6BB3EED}" presName="Name37" presStyleLbl="parChTrans1D2" presStyleIdx="0" presStyleCnt="6"/>
      <dgm:spPr/>
    </dgm:pt>
    <dgm:pt modelId="{730699A7-3544-4085-8E77-65279184F98F}" type="pres">
      <dgm:prSet presAssocID="{947D4F48-18FD-4E8A-A948-0AE0EF2AB705}" presName="hierRoot2" presStyleCnt="0">
        <dgm:presLayoutVars>
          <dgm:hierBranch val="init"/>
        </dgm:presLayoutVars>
      </dgm:prSet>
      <dgm:spPr/>
    </dgm:pt>
    <dgm:pt modelId="{B16D010D-4507-4323-8C53-4A6345F5EA48}" type="pres">
      <dgm:prSet presAssocID="{947D4F48-18FD-4E8A-A948-0AE0EF2AB705}" presName="rootComposite" presStyleCnt="0"/>
      <dgm:spPr/>
    </dgm:pt>
    <dgm:pt modelId="{19D75188-BDD0-4548-827F-83FCAF4D3CFF}" type="pres">
      <dgm:prSet presAssocID="{947D4F48-18FD-4E8A-A948-0AE0EF2AB705}" presName="rootText" presStyleLbl="node1" presStyleIdx="0" presStyleCnt="8">
        <dgm:presLayoutVars>
          <dgm:chMax/>
          <dgm:chPref val="3"/>
        </dgm:presLayoutVars>
      </dgm:prSet>
      <dgm:spPr/>
    </dgm:pt>
    <dgm:pt modelId="{4975090B-D67B-406D-8069-CFA916F68F2A}" type="pres">
      <dgm:prSet presAssocID="{947D4F48-18FD-4E8A-A948-0AE0EF2AB705}" presName="titleText2" presStyleLbl="fgAcc1" presStyleIdx="0" presStyleCnt="8" custLinFactNeighborX="2978" custLinFactNeighborY="-27173">
        <dgm:presLayoutVars>
          <dgm:chMax val="0"/>
          <dgm:chPref val="0"/>
        </dgm:presLayoutVars>
      </dgm:prSet>
      <dgm:spPr/>
    </dgm:pt>
    <dgm:pt modelId="{623ED83B-F5B4-46F4-8290-44D38E7702EC}" type="pres">
      <dgm:prSet presAssocID="{947D4F48-18FD-4E8A-A948-0AE0EF2AB705}" presName="rootConnector" presStyleLbl="node2" presStyleIdx="0" presStyleCnt="0"/>
      <dgm:spPr/>
    </dgm:pt>
    <dgm:pt modelId="{29200372-D734-4016-AA5F-036D54866825}" type="pres">
      <dgm:prSet presAssocID="{947D4F48-18FD-4E8A-A948-0AE0EF2AB705}" presName="hierChild4" presStyleCnt="0"/>
      <dgm:spPr/>
    </dgm:pt>
    <dgm:pt modelId="{206BF4BB-F004-4E9E-8536-E7359F9D33CE}" type="pres">
      <dgm:prSet presAssocID="{ABF41798-8550-4F75-A102-FC6929AED0E4}" presName="Name37" presStyleLbl="parChTrans1D3" presStyleIdx="0" presStyleCnt="3"/>
      <dgm:spPr/>
    </dgm:pt>
    <dgm:pt modelId="{FB1943AF-D8FB-43B3-8591-BA0BFED64F32}" type="pres">
      <dgm:prSet presAssocID="{A7517634-E1AD-44FE-A0D0-F092E326E0B0}" presName="hierRoot2" presStyleCnt="0">
        <dgm:presLayoutVars>
          <dgm:hierBranch val="init"/>
        </dgm:presLayoutVars>
      </dgm:prSet>
      <dgm:spPr/>
    </dgm:pt>
    <dgm:pt modelId="{88C118D3-442D-43C0-8BBE-D106B5C72C7F}" type="pres">
      <dgm:prSet presAssocID="{A7517634-E1AD-44FE-A0D0-F092E326E0B0}" presName="rootComposite" presStyleCnt="0"/>
      <dgm:spPr/>
    </dgm:pt>
    <dgm:pt modelId="{ADDBA2C9-5279-4D61-82EF-796F97BA2F3E}" type="pres">
      <dgm:prSet presAssocID="{A7517634-E1AD-44FE-A0D0-F092E326E0B0}" presName="rootText" presStyleLbl="node1" presStyleIdx="1" presStyleCnt="8">
        <dgm:presLayoutVars>
          <dgm:chMax/>
          <dgm:chPref val="3"/>
        </dgm:presLayoutVars>
      </dgm:prSet>
      <dgm:spPr/>
    </dgm:pt>
    <dgm:pt modelId="{7C49ABAF-6CCA-4810-B10D-EA1E1BCDBEB0}" type="pres">
      <dgm:prSet presAssocID="{A7517634-E1AD-44FE-A0D0-F092E326E0B0}" presName="titleText2" presStyleLbl="fgAcc1" presStyleIdx="1" presStyleCnt="8" custScaleX="88237" custScaleY="95528">
        <dgm:presLayoutVars>
          <dgm:chMax val="0"/>
          <dgm:chPref val="0"/>
        </dgm:presLayoutVars>
      </dgm:prSet>
      <dgm:spPr/>
    </dgm:pt>
    <dgm:pt modelId="{21716193-DED9-46BE-89ED-8E2E95B2C801}" type="pres">
      <dgm:prSet presAssocID="{A7517634-E1AD-44FE-A0D0-F092E326E0B0}" presName="rootConnector" presStyleLbl="node3" presStyleIdx="0" presStyleCnt="0"/>
      <dgm:spPr/>
    </dgm:pt>
    <dgm:pt modelId="{D394685A-A036-446F-9C89-063819B6DBF6}" type="pres">
      <dgm:prSet presAssocID="{A7517634-E1AD-44FE-A0D0-F092E326E0B0}" presName="hierChild4" presStyleCnt="0"/>
      <dgm:spPr/>
    </dgm:pt>
    <dgm:pt modelId="{86013246-C64B-4437-AFA4-A5F4EB4B765A}" type="pres">
      <dgm:prSet presAssocID="{A7517634-E1AD-44FE-A0D0-F092E326E0B0}" presName="hierChild5" presStyleCnt="0"/>
      <dgm:spPr/>
    </dgm:pt>
    <dgm:pt modelId="{DFC6A797-74AA-4745-9C05-55BCA5DDCF2A}" type="pres">
      <dgm:prSet presAssocID="{4A5544AB-C514-45D6-8ACC-921AC0682C9E}" presName="Name37" presStyleLbl="parChTrans1D3" presStyleIdx="1" presStyleCnt="3"/>
      <dgm:spPr/>
    </dgm:pt>
    <dgm:pt modelId="{FEEC76FB-C9A3-4A7A-90E5-D83D0777AE78}" type="pres">
      <dgm:prSet presAssocID="{89177D3F-26D4-444A-8791-B75C7D8241A7}" presName="hierRoot2" presStyleCnt="0">
        <dgm:presLayoutVars>
          <dgm:hierBranch val="init"/>
        </dgm:presLayoutVars>
      </dgm:prSet>
      <dgm:spPr/>
    </dgm:pt>
    <dgm:pt modelId="{8E9FA8FD-C6B2-4B4E-A320-16F584B0B994}" type="pres">
      <dgm:prSet presAssocID="{89177D3F-26D4-444A-8791-B75C7D8241A7}" presName="rootComposite" presStyleCnt="0"/>
      <dgm:spPr/>
    </dgm:pt>
    <dgm:pt modelId="{B110D7FC-84EF-4C94-9214-AD8D0E063DAD}" type="pres">
      <dgm:prSet presAssocID="{89177D3F-26D4-444A-8791-B75C7D8241A7}" presName="rootText" presStyleLbl="node1" presStyleIdx="2" presStyleCnt="8">
        <dgm:presLayoutVars>
          <dgm:chMax/>
          <dgm:chPref val="3"/>
        </dgm:presLayoutVars>
      </dgm:prSet>
      <dgm:spPr/>
    </dgm:pt>
    <dgm:pt modelId="{21D5F728-02A3-4264-BEE2-6F2079106FC5}" type="pres">
      <dgm:prSet presAssocID="{89177D3F-26D4-444A-8791-B75C7D8241A7}" presName="titleText2" presStyleLbl="fgAcc1" presStyleIdx="2" presStyleCnt="8" custScaleX="145521" custScaleY="118233">
        <dgm:presLayoutVars>
          <dgm:chMax val="0"/>
          <dgm:chPref val="0"/>
        </dgm:presLayoutVars>
      </dgm:prSet>
      <dgm:spPr/>
    </dgm:pt>
    <dgm:pt modelId="{0A447CB1-6133-4C39-A3B6-03C6D675C3E5}" type="pres">
      <dgm:prSet presAssocID="{89177D3F-26D4-444A-8791-B75C7D8241A7}" presName="rootConnector" presStyleLbl="node3" presStyleIdx="0" presStyleCnt="0"/>
      <dgm:spPr/>
    </dgm:pt>
    <dgm:pt modelId="{5EFC2BCC-B5FD-45D5-B541-338BC91885D3}" type="pres">
      <dgm:prSet presAssocID="{89177D3F-26D4-444A-8791-B75C7D8241A7}" presName="hierChild4" presStyleCnt="0"/>
      <dgm:spPr/>
    </dgm:pt>
    <dgm:pt modelId="{8E9195C2-C728-4145-872D-22C6F3849224}" type="pres">
      <dgm:prSet presAssocID="{89177D3F-26D4-444A-8791-B75C7D8241A7}" presName="hierChild5" presStyleCnt="0"/>
      <dgm:spPr/>
    </dgm:pt>
    <dgm:pt modelId="{8859CA07-1B72-4B53-9043-80FF73BE2700}" type="pres">
      <dgm:prSet presAssocID="{947D4F48-18FD-4E8A-A948-0AE0EF2AB705}" presName="hierChild5" presStyleCnt="0"/>
      <dgm:spPr/>
    </dgm:pt>
    <dgm:pt modelId="{32655516-3E7C-43B2-8809-B31AFAB1577B}" type="pres">
      <dgm:prSet presAssocID="{CB586CA1-9506-4298-9738-A07387C1EF62}" presName="Name37" presStyleLbl="parChTrans1D2" presStyleIdx="1" presStyleCnt="6"/>
      <dgm:spPr/>
    </dgm:pt>
    <dgm:pt modelId="{07551021-DD4E-4A20-B829-2F05E447F70A}" type="pres">
      <dgm:prSet presAssocID="{FEA3CF0C-9268-4249-828B-BE2BE2415C9B}" presName="hierRoot2" presStyleCnt="0">
        <dgm:presLayoutVars>
          <dgm:hierBranch val="init"/>
        </dgm:presLayoutVars>
      </dgm:prSet>
      <dgm:spPr/>
    </dgm:pt>
    <dgm:pt modelId="{E4EF5F94-E0E3-465B-81B0-BCB89A0D80A5}" type="pres">
      <dgm:prSet presAssocID="{FEA3CF0C-9268-4249-828B-BE2BE2415C9B}" presName="rootComposite" presStyleCnt="0"/>
      <dgm:spPr/>
    </dgm:pt>
    <dgm:pt modelId="{60D462E3-581E-42B1-9720-817F11C265F5}" type="pres">
      <dgm:prSet presAssocID="{FEA3CF0C-9268-4249-828B-BE2BE2415C9B}" presName="rootText" presStyleLbl="node1" presStyleIdx="3" presStyleCnt="8">
        <dgm:presLayoutVars>
          <dgm:chMax/>
          <dgm:chPref val="3"/>
        </dgm:presLayoutVars>
      </dgm:prSet>
      <dgm:spPr/>
    </dgm:pt>
    <dgm:pt modelId="{5C4E41C9-BD7E-4976-A961-6F4C046CA3E8}" type="pres">
      <dgm:prSet presAssocID="{FEA3CF0C-9268-4249-828B-BE2BE2415C9B}" presName="titleText2" presStyleLbl="fgAcc1" presStyleIdx="3" presStyleCnt="8">
        <dgm:presLayoutVars>
          <dgm:chMax val="0"/>
          <dgm:chPref val="0"/>
        </dgm:presLayoutVars>
      </dgm:prSet>
      <dgm:spPr/>
    </dgm:pt>
    <dgm:pt modelId="{80F0366F-CA55-4E48-BEEA-8E6F7E2711E1}" type="pres">
      <dgm:prSet presAssocID="{FEA3CF0C-9268-4249-828B-BE2BE2415C9B}" presName="rootConnector" presStyleLbl="node2" presStyleIdx="0" presStyleCnt="0"/>
      <dgm:spPr/>
    </dgm:pt>
    <dgm:pt modelId="{8A30A10A-2286-4B66-A6AD-57413F06F7F4}" type="pres">
      <dgm:prSet presAssocID="{FEA3CF0C-9268-4249-828B-BE2BE2415C9B}" presName="hierChild4" presStyleCnt="0"/>
      <dgm:spPr/>
    </dgm:pt>
    <dgm:pt modelId="{946E6F64-8F9E-4F73-936E-FA815314A3CC}" type="pres">
      <dgm:prSet presAssocID="{FEA3CF0C-9268-4249-828B-BE2BE2415C9B}" presName="hierChild5" presStyleCnt="0"/>
      <dgm:spPr/>
    </dgm:pt>
    <dgm:pt modelId="{1F1BC206-CC3E-4261-BEE9-26923DE20618}" type="pres">
      <dgm:prSet presAssocID="{861D83E3-FCCB-4A89-BF5E-5D31B1C065D4}" presName="Name37" presStyleLbl="parChTrans1D2" presStyleIdx="2" presStyleCnt="6"/>
      <dgm:spPr/>
    </dgm:pt>
    <dgm:pt modelId="{1B2D7EFE-E16B-44AD-8468-FAD3A663FC9B}" type="pres">
      <dgm:prSet presAssocID="{4CA87DED-13C9-4EBD-87B3-B58F07AB4B29}" presName="hierRoot2" presStyleCnt="0">
        <dgm:presLayoutVars>
          <dgm:hierBranch val="init"/>
        </dgm:presLayoutVars>
      </dgm:prSet>
      <dgm:spPr/>
    </dgm:pt>
    <dgm:pt modelId="{998F8CD4-6AC8-404A-9A7C-EBE8CF1BE091}" type="pres">
      <dgm:prSet presAssocID="{4CA87DED-13C9-4EBD-87B3-B58F07AB4B29}" presName="rootComposite" presStyleCnt="0"/>
      <dgm:spPr/>
    </dgm:pt>
    <dgm:pt modelId="{86029A5A-CCCB-45DD-B424-DECCF815CE80}" type="pres">
      <dgm:prSet presAssocID="{4CA87DED-13C9-4EBD-87B3-B58F07AB4B29}" presName="rootText" presStyleLbl="node1" presStyleIdx="4" presStyleCnt="8">
        <dgm:presLayoutVars>
          <dgm:chMax/>
          <dgm:chPref val="3"/>
        </dgm:presLayoutVars>
      </dgm:prSet>
      <dgm:spPr/>
    </dgm:pt>
    <dgm:pt modelId="{6FD1676B-FDF5-4418-BD15-55164C9BF914}" type="pres">
      <dgm:prSet presAssocID="{4CA87DED-13C9-4EBD-87B3-B58F07AB4B29}" presName="titleText2" presStyleLbl="fgAcc1" presStyleIdx="4" presStyleCnt="8" custScaleX="101715" custScaleY="109591">
        <dgm:presLayoutVars>
          <dgm:chMax val="0"/>
          <dgm:chPref val="0"/>
        </dgm:presLayoutVars>
      </dgm:prSet>
      <dgm:spPr/>
    </dgm:pt>
    <dgm:pt modelId="{7A83A79E-FF81-489E-842F-90881DBD144C}" type="pres">
      <dgm:prSet presAssocID="{4CA87DED-13C9-4EBD-87B3-B58F07AB4B29}" presName="rootConnector" presStyleLbl="node2" presStyleIdx="0" presStyleCnt="0"/>
      <dgm:spPr/>
    </dgm:pt>
    <dgm:pt modelId="{CB518ED9-11E3-4BDD-9DBD-7E7741FDC8B8}" type="pres">
      <dgm:prSet presAssocID="{4CA87DED-13C9-4EBD-87B3-B58F07AB4B29}" presName="hierChild4" presStyleCnt="0"/>
      <dgm:spPr/>
    </dgm:pt>
    <dgm:pt modelId="{8B8FF3FA-B181-4984-9776-35A4B2895CCF}" type="pres">
      <dgm:prSet presAssocID="{4CA87DED-13C9-4EBD-87B3-B58F07AB4B29}" presName="hierChild5" presStyleCnt="0"/>
      <dgm:spPr/>
    </dgm:pt>
    <dgm:pt modelId="{D496F5B5-8E5E-4389-BEEC-1AC5D72864AB}" type="pres">
      <dgm:prSet presAssocID="{1D8CC211-4030-420C-84ED-4938FF32FEE6}" presName="Name37" presStyleLbl="parChTrans1D2" presStyleIdx="3" presStyleCnt="6"/>
      <dgm:spPr/>
    </dgm:pt>
    <dgm:pt modelId="{2D552F86-54B7-48A2-AD0C-3DC08655FA97}" type="pres">
      <dgm:prSet presAssocID="{50CAAABB-3612-4616-A200-2DFEC3C02389}" presName="hierRoot2" presStyleCnt="0">
        <dgm:presLayoutVars>
          <dgm:hierBranch val="init"/>
        </dgm:presLayoutVars>
      </dgm:prSet>
      <dgm:spPr/>
    </dgm:pt>
    <dgm:pt modelId="{048BCC04-EAE8-4734-A185-AD2532A3F986}" type="pres">
      <dgm:prSet presAssocID="{50CAAABB-3612-4616-A200-2DFEC3C02389}" presName="rootComposite" presStyleCnt="0"/>
      <dgm:spPr/>
    </dgm:pt>
    <dgm:pt modelId="{0EBE0154-2287-44D1-89D4-EE53AF9B67D6}" type="pres">
      <dgm:prSet presAssocID="{50CAAABB-3612-4616-A200-2DFEC3C02389}" presName="rootText" presStyleLbl="node1" presStyleIdx="5" presStyleCnt="8">
        <dgm:presLayoutVars>
          <dgm:chMax/>
          <dgm:chPref val="3"/>
        </dgm:presLayoutVars>
      </dgm:prSet>
      <dgm:spPr/>
    </dgm:pt>
    <dgm:pt modelId="{CD4C55C9-D33A-4D98-80CA-8CA85E766461}" type="pres">
      <dgm:prSet presAssocID="{50CAAABB-3612-4616-A200-2DFEC3C02389}" presName="titleText2" presStyleLbl="fgAcc1" presStyleIdx="5" presStyleCnt="8" custScaleX="112680" custScaleY="122215">
        <dgm:presLayoutVars>
          <dgm:chMax val="0"/>
          <dgm:chPref val="0"/>
        </dgm:presLayoutVars>
      </dgm:prSet>
      <dgm:spPr/>
    </dgm:pt>
    <dgm:pt modelId="{5AD000FF-A410-4D5F-8CCE-3B0BC0674447}" type="pres">
      <dgm:prSet presAssocID="{50CAAABB-3612-4616-A200-2DFEC3C02389}" presName="rootConnector" presStyleLbl="node2" presStyleIdx="0" presStyleCnt="0"/>
      <dgm:spPr/>
    </dgm:pt>
    <dgm:pt modelId="{E4714643-13DA-47EB-98E1-8B3203C0C2B4}" type="pres">
      <dgm:prSet presAssocID="{50CAAABB-3612-4616-A200-2DFEC3C02389}" presName="hierChild4" presStyleCnt="0"/>
      <dgm:spPr/>
    </dgm:pt>
    <dgm:pt modelId="{8D85D529-F397-4957-9BA0-65E13EE05B61}" type="pres">
      <dgm:prSet presAssocID="{C43168D1-F876-4FB4-93C5-77A98AED8F72}" presName="Name37" presStyleLbl="parChTrans1D3" presStyleIdx="2" presStyleCnt="3"/>
      <dgm:spPr/>
    </dgm:pt>
    <dgm:pt modelId="{C8303EC1-FF54-4AB9-9809-5CEF81C073B0}" type="pres">
      <dgm:prSet presAssocID="{5A031D1B-BD2C-4D38-AA33-67BD93087A30}" presName="hierRoot2" presStyleCnt="0">
        <dgm:presLayoutVars>
          <dgm:hierBranch val="init"/>
        </dgm:presLayoutVars>
      </dgm:prSet>
      <dgm:spPr/>
    </dgm:pt>
    <dgm:pt modelId="{FEF0C036-F679-4789-A946-94E5265C3A00}" type="pres">
      <dgm:prSet presAssocID="{5A031D1B-BD2C-4D38-AA33-67BD93087A30}" presName="rootComposite" presStyleCnt="0"/>
      <dgm:spPr/>
    </dgm:pt>
    <dgm:pt modelId="{CA4CB995-9FAE-4E5F-9F79-A50A1DF488EE}" type="pres">
      <dgm:prSet presAssocID="{5A031D1B-BD2C-4D38-AA33-67BD93087A30}" presName="rootText" presStyleLbl="node1" presStyleIdx="6" presStyleCnt="8">
        <dgm:presLayoutVars>
          <dgm:chMax/>
          <dgm:chPref val="3"/>
        </dgm:presLayoutVars>
      </dgm:prSet>
      <dgm:spPr/>
    </dgm:pt>
    <dgm:pt modelId="{457DA30D-79F8-48D6-9FB0-F7177E171AE4}" type="pres">
      <dgm:prSet presAssocID="{5A031D1B-BD2C-4D38-AA33-67BD93087A30}" presName="titleText2" presStyleLbl="fgAcc1" presStyleIdx="6" presStyleCnt="8" custScaleX="151943" custScaleY="111230">
        <dgm:presLayoutVars>
          <dgm:chMax val="0"/>
          <dgm:chPref val="0"/>
        </dgm:presLayoutVars>
      </dgm:prSet>
      <dgm:spPr/>
    </dgm:pt>
    <dgm:pt modelId="{EFFDC510-BBA4-4A8D-AB9B-7C54A57F077C}" type="pres">
      <dgm:prSet presAssocID="{5A031D1B-BD2C-4D38-AA33-67BD93087A30}" presName="rootConnector" presStyleLbl="node3" presStyleIdx="0" presStyleCnt="0"/>
      <dgm:spPr/>
    </dgm:pt>
    <dgm:pt modelId="{6F1659AF-3292-4A71-B779-732F3FC9538A}" type="pres">
      <dgm:prSet presAssocID="{5A031D1B-BD2C-4D38-AA33-67BD93087A30}" presName="hierChild4" presStyleCnt="0"/>
      <dgm:spPr/>
    </dgm:pt>
    <dgm:pt modelId="{104321A0-BC94-45DC-B222-700A9121AF3F}" type="pres">
      <dgm:prSet presAssocID="{5A031D1B-BD2C-4D38-AA33-67BD93087A30}" presName="hierChild5" presStyleCnt="0"/>
      <dgm:spPr/>
    </dgm:pt>
    <dgm:pt modelId="{969BE774-3C11-4A23-9F06-9941D1B140E8}" type="pres">
      <dgm:prSet presAssocID="{50CAAABB-3612-4616-A200-2DFEC3C02389}" presName="hierChild5" presStyleCnt="0"/>
      <dgm:spPr/>
    </dgm:pt>
    <dgm:pt modelId="{321A5B22-5E82-4922-84B0-60713D411073}" type="pres">
      <dgm:prSet presAssocID="{D9609E98-0F88-4ED4-8B59-9BA2E6C192D3}" presName="Name37" presStyleLbl="parChTrans1D2" presStyleIdx="4" presStyleCnt="6"/>
      <dgm:spPr/>
    </dgm:pt>
    <dgm:pt modelId="{FC3E79B4-0550-49F1-B9F3-962A2C97D75C}" type="pres">
      <dgm:prSet presAssocID="{D0CCBE00-4EE1-4096-BF92-D9BCACDB7192}" presName="hierRoot2" presStyleCnt="0">
        <dgm:presLayoutVars>
          <dgm:hierBranch val="init"/>
        </dgm:presLayoutVars>
      </dgm:prSet>
      <dgm:spPr/>
    </dgm:pt>
    <dgm:pt modelId="{B9F9B52E-0ABF-4443-A92D-57E9564A006B}" type="pres">
      <dgm:prSet presAssocID="{D0CCBE00-4EE1-4096-BF92-D9BCACDB7192}" presName="rootComposite" presStyleCnt="0"/>
      <dgm:spPr/>
    </dgm:pt>
    <dgm:pt modelId="{321D48B3-AE22-4510-806C-FBE9886A8153}" type="pres">
      <dgm:prSet presAssocID="{D0CCBE00-4EE1-4096-BF92-D9BCACDB7192}" presName="rootText" presStyleLbl="node1" presStyleIdx="7" presStyleCnt="8">
        <dgm:presLayoutVars>
          <dgm:chMax/>
          <dgm:chPref val="3"/>
        </dgm:presLayoutVars>
      </dgm:prSet>
      <dgm:spPr/>
    </dgm:pt>
    <dgm:pt modelId="{3F2046AD-2FDF-4EF5-933F-E551EFCBE4ED}" type="pres">
      <dgm:prSet presAssocID="{D0CCBE00-4EE1-4096-BF92-D9BCACDB7192}" presName="titleText2" presStyleLbl="fgAcc1" presStyleIdx="7" presStyleCnt="8">
        <dgm:presLayoutVars>
          <dgm:chMax val="0"/>
          <dgm:chPref val="0"/>
        </dgm:presLayoutVars>
      </dgm:prSet>
      <dgm:spPr/>
    </dgm:pt>
    <dgm:pt modelId="{42FD7D78-5941-446D-960A-24E0316BC67F}" type="pres">
      <dgm:prSet presAssocID="{D0CCBE00-4EE1-4096-BF92-D9BCACDB7192}" presName="rootConnector" presStyleLbl="node2" presStyleIdx="0" presStyleCnt="0"/>
      <dgm:spPr/>
    </dgm:pt>
    <dgm:pt modelId="{1FCBCF20-80DB-41EA-8DB5-36F35F77EE32}" type="pres">
      <dgm:prSet presAssocID="{D0CCBE00-4EE1-4096-BF92-D9BCACDB7192}" presName="hierChild4" presStyleCnt="0"/>
      <dgm:spPr/>
    </dgm:pt>
    <dgm:pt modelId="{305F0778-4683-45EB-B206-43E015AB35B2}" type="pres">
      <dgm:prSet presAssocID="{D0CCBE00-4EE1-4096-BF92-D9BCACDB7192}" presName="hierChild5" presStyleCnt="0"/>
      <dgm:spPr/>
    </dgm:pt>
    <dgm:pt modelId="{F1A33C56-8C60-475D-A7A8-A25996CFCD4B}" type="pres">
      <dgm:prSet presAssocID="{22CF78E0-0151-41A4-AB37-9C0D7E63C3C9}" presName="hierChild3" presStyleCnt="0"/>
      <dgm:spPr/>
    </dgm:pt>
    <dgm:pt modelId="{6473ACDE-1784-461C-A583-BEBC56D3C832}" type="pres">
      <dgm:prSet presAssocID="{25FF8625-5191-4464-A7C9-D7D8B3440686}" presName="Name96" presStyleLbl="parChTrans1D2" presStyleIdx="5" presStyleCnt="6"/>
      <dgm:spPr/>
    </dgm:pt>
    <dgm:pt modelId="{1739EF70-85A9-4BD5-BEA2-87498D3A6D97}" type="pres">
      <dgm:prSet presAssocID="{292E592F-235D-4595-ACE7-0D7D504947EF}" presName="hierRoot3" presStyleCnt="0">
        <dgm:presLayoutVars>
          <dgm:hierBranch val="init"/>
        </dgm:presLayoutVars>
      </dgm:prSet>
      <dgm:spPr/>
    </dgm:pt>
    <dgm:pt modelId="{A5193113-0484-483D-BC01-0FC9BDAC3B0E}" type="pres">
      <dgm:prSet presAssocID="{292E592F-235D-4595-ACE7-0D7D504947EF}" presName="rootComposite3" presStyleCnt="0"/>
      <dgm:spPr/>
    </dgm:pt>
    <dgm:pt modelId="{74790964-63DC-4574-B0A7-8A48E2C64B04}" type="pres">
      <dgm:prSet presAssocID="{292E592F-235D-4595-ACE7-0D7D504947EF}" presName="rootText3" presStyleLbl="asst1" presStyleIdx="0" presStyleCnt="1">
        <dgm:presLayoutVars>
          <dgm:chPref val="3"/>
        </dgm:presLayoutVars>
      </dgm:prSet>
      <dgm:spPr/>
    </dgm:pt>
    <dgm:pt modelId="{67312BAD-2FC9-4995-996A-596C6747D526}" type="pres">
      <dgm:prSet presAssocID="{292E592F-235D-4595-ACE7-0D7D504947EF}" presName="titleText3" presStyleLbl="fgAcc2" presStyleIdx="0" presStyleCnt="1">
        <dgm:presLayoutVars>
          <dgm:chMax val="0"/>
          <dgm:chPref val="0"/>
        </dgm:presLayoutVars>
      </dgm:prSet>
      <dgm:spPr/>
    </dgm:pt>
    <dgm:pt modelId="{42ACB4C9-6AC9-4868-A220-7D792E576DB8}" type="pres">
      <dgm:prSet presAssocID="{292E592F-235D-4595-ACE7-0D7D504947EF}" presName="rootConnector3" presStyleLbl="asst1" presStyleIdx="0" presStyleCnt="1"/>
      <dgm:spPr/>
    </dgm:pt>
    <dgm:pt modelId="{9EC8ADF2-ED56-4B84-8CF4-52EA3A31A6B4}" type="pres">
      <dgm:prSet presAssocID="{292E592F-235D-4595-ACE7-0D7D504947EF}" presName="hierChild6" presStyleCnt="0"/>
      <dgm:spPr/>
    </dgm:pt>
    <dgm:pt modelId="{08FD211C-0AB3-4897-B02D-7D498E8D1C8C}" type="pres">
      <dgm:prSet presAssocID="{292E592F-235D-4595-ACE7-0D7D504947EF}" presName="hierChild7" presStyleCnt="0"/>
      <dgm:spPr/>
    </dgm:pt>
  </dgm:ptLst>
  <dgm:cxnLst>
    <dgm:cxn modelId="{134EFC03-7BE2-49CE-BE93-23CE94FA1EF7}" type="presOf" srcId="{6AAA7657-C7ED-4CC5-B3F6-DCFD9949E64D}" destId="{67312BAD-2FC9-4995-996A-596C6747D526}" srcOrd="0" destOrd="0" presId="urn:microsoft.com/office/officeart/2008/layout/NameandTitleOrganizationalChart"/>
    <dgm:cxn modelId="{89AB9D04-3643-4077-8864-21C792060078}" type="presOf" srcId="{292E592F-235D-4595-ACE7-0D7D504947EF}" destId="{74790964-63DC-4574-B0A7-8A48E2C64B04}" srcOrd="0" destOrd="0" presId="urn:microsoft.com/office/officeart/2008/layout/NameandTitleOrganizationalChart"/>
    <dgm:cxn modelId="{F86E9D06-D6DC-4B82-9E32-5AA0FE6DCE24}" type="presOf" srcId="{40B020AA-5302-46C9-B268-5D50B3E5BA16}" destId="{4975090B-D67B-406D-8069-CFA916F68F2A}" srcOrd="0" destOrd="0" presId="urn:microsoft.com/office/officeart/2008/layout/NameandTitleOrganizationalChart"/>
    <dgm:cxn modelId="{0713BD06-277A-42C6-B29E-974243924FF5}" type="presOf" srcId="{92469898-0B15-46B6-B996-E8E928E7CBC5}" destId="{457DA30D-79F8-48D6-9FB0-F7177E171AE4}" srcOrd="0" destOrd="0" presId="urn:microsoft.com/office/officeart/2008/layout/NameandTitleOrganizationalChart"/>
    <dgm:cxn modelId="{85271A09-F029-49D6-B19B-29B67900D290}" type="presOf" srcId="{CB586CA1-9506-4298-9738-A07387C1EF62}" destId="{32655516-3E7C-43B2-8809-B31AFAB1577B}" srcOrd="0" destOrd="0" presId="urn:microsoft.com/office/officeart/2008/layout/NameandTitleOrganizationalChart"/>
    <dgm:cxn modelId="{8547B30A-C78E-4199-B602-825B6F58FBEB}" type="presOf" srcId="{D0661BB8-BC37-4E5A-B4CC-97D6A2CE28FF}" destId="{347ADBD0-4954-42D1-923F-FEA9C1C64536}" srcOrd="0" destOrd="0" presId="urn:microsoft.com/office/officeart/2008/layout/NameandTitleOrganizationalChart"/>
    <dgm:cxn modelId="{2D808C0F-186B-4679-A8CC-3B8A7481206B}" type="presOf" srcId="{F619B6B3-06DF-4311-A8E8-02EBB6BB3EED}" destId="{B7B7601C-8D4F-44E4-90DF-F9986E3D65B4}" srcOrd="0" destOrd="0" presId="urn:microsoft.com/office/officeart/2008/layout/NameandTitleOrganizationalChart"/>
    <dgm:cxn modelId="{24191013-65D4-4D02-8FDE-3DAD64910DBB}" type="presOf" srcId="{22CF78E0-0151-41A4-AB37-9C0D7E63C3C9}" destId="{1D18740D-0B36-4875-A7D5-BB5860B29179}" srcOrd="1" destOrd="0" presId="urn:microsoft.com/office/officeart/2008/layout/NameandTitleOrganizationalChart"/>
    <dgm:cxn modelId="{C10A691B-CF44-4085-B647-3778C0C10998}" type="presOf" srcId="{292E592F-235D-4595-ACE7-0D7D504947EF}" destId="{42ACB4C9-6AC9-4868-A220-7D792E576DB8}" srcOrd="1" destOrd="0" presId="urn:microsoft.com/office/officeart/2008/layout/NameandTitleOrganizationalChart"/>
    <dgm:cxn modelId="{C6BE8826-A519-49C1-AEEE-229253884FAF}" type="presOf" srcId="{ABF41798-8550-4F75-A102-FC6929AED0E4}" destId="{206BF4BB-F004-4E9E-8536-E7359F9D33CE}" srcOrd="0" destOrd="0" presId="urn:microsoft.com/office/officeart/2008/layout/NameandTitleOrganizationalChart"/>
    <dgm:cxn modelId="{1605B136-9767-4FAE-87B2-4E84FC4B93BF}" type="presOf" srcId="{A7517634-E1AD-44FE-A0D0-F092E326E0B0}" destId="{21716193-DED9-46BE-89ED-8E2E95B2C801}" srcOrd="1" destOrd="0" presId="urn:microsoft.com/office/officeart/2008/layout/NameandTitleOrganizationalChart"/>
    <dgm:cxn modelId="{40997137-C56E-4C58-8065-520FCE5BA5E3}" srcId="{22CF78E0-0151-41A4-AB37-9C0D7E63C3C9}" destId="{50CAAABB-3612-4616-A200-2DFEC3C02389}" srcOrd="4" destOrd="0" parTransId="{1D8CC211-4030-420C-84ED-4938FF32FEE6}" sibTransId="{B8915115-D13E-48C9-A968-4FA9DEBCAB7B}"/>
    <dgm:cxn modelId="{5579853A-F5FD-4D45-8070-7147A06023DD}" type="presOf" srcId="{25FF8625-5191-4464-A7C9-D7D8B3440686}" destId="{6473ACDE-1784-461C-A583-BEBC56D3C832}" srcOrd="0" destOrd="0" presId="urn:microsoft.com/office/officeart/2008/layout/NameandTitleOrganizationalChart"/>
    <dgm:cxn modelId="{5160FA3B-9A9B-413A-9AAE-0A6D885AC017}" type="presOf" srcId="{4A5544AB-C514-45D6-8ACC-921AC0682C9E}" destId="{DFC6A797-74AA-4745-9C05-55BCA5DDCF2A}" srcOrd="0" destOrd="0" presId="urn:microsoft.com/office/officeart/2008/layout/NameandTitleOrganizationalChart"/>
    <dgm:cxn modelId="{D987C73D-193E-4125-82E2-E4602CB302C6}" type="presOf" srcId="{D0CCBE00-4EE1-4096-BF92-D9BCACDB7192}" destId="{321D48B3-AE22-4510-806C-FBE9886A8153}" srcOrd="0" destOrd="0" presId="urn:microsoft.com/office/officeart/2008/layout/NameandTitleOrganizationalChart"/>
    <dgm:cxn modelId="{5041875B-2677-4071-B66D-9A6538A0AC9E}" type="presOf" srcId="{FEA3CF0C-9268-4249-828B-BE2BE2415C9B}" destId="{60D462E3-581E-42B1-9720-817F11C265F5}" srcOrd="0" destOrd="0" presId="urn:microsoft.com/office/officeart/2008/layout/NameandTitleOrganizationalChart"/>
    <dgm:cxn modelId="{81C24661-FAD2-4C3F-BC6E-8CDD4DD87210}" srcId="{3BAE162B-D678-4419-BACF-B03BC1EB40D8}" destId="{22CF78E0-0151-41A4-AB37-9C0D7E63C3C9}" srcOrd="0" destOrd="0" parTransId="{57D177C8-9B59-4A2F-8833-2527921F1C9A}" sibTransId="{D0661BB8-BC37-4E5A-B4CC-97D6A2CE28FF}"/>
    <dgm:cxn modelId="{8D568841-22AB-4D96-B82E-C4EEBBF61F25}" srcId="{22CF78E0-0151-41A4-AB37-9C0D7E63C3C9}" destId="{4CA87DED-13C9-4EBD-87B3-B58F07AB4B29}" srcOrd="3" destOrd="0" parTransId="{861D83E3-FCCB-4A89-BF5E-5D31B1C065D4}" sibTransId="{E118079B-D8F3-4933-8166-8DCCFCF3084A}"/>
    <dgm:cxn modelId="{EAC1AC41-70A9-4675-AF5D-A987D7606782}" type="presOf" srcId="{98900C27-3A63-4B0C-A82B-6325F5C33CAC}" destId="{3F2046AD-2FDF-4EF5-933F-E551EFCBE4ED}" srcOrd="0" destOrd="0" presId="urn:microsoft.com/office/officeart/2008/layout/NameandTitleOrganizationalChart"/>
    <dgm:cxn modelId="{9EDAC644-95E7-4413-B2AD-E7F12784CF0D}" srcId="{22CF78E0-0151-41A4-AB37-9C0D7E63C3C9}" destId="{FEA3CF0C-9268-4249-828B-BE2BE2415C9B}" srcOrd="2" destOrd="0" parTransId="{CB586CA1-9506-4298-9738-A07387C1EF62}" sibTransId="{8ED26848-183E-4857-9DFF-461D26F1114B}"/>
    <dgm:cxn modelId="{7E1DA94F-80C1-47EE-8056-7E8636999B25}" type="presOf" srcId="{3BAE162B-D678-4419-BACF-B03BC1EB40D8}" destId="{375A70A4-4821-4996-81F0-E14838301D11}" srcOrd="0" destOrd="0" presId="urn:microsoft.com/office/officeart/2008/layout/NameandTitleOrganizationalChart"/>
    <dgm:cxn modelId="{A0625050-D0FB-448F-8A90-6D28A52ECB30}" type="presOf" srcId="{947D4F48-18FD-4E8A-A948-0AE0EF2AB705}" destId="{19D75188-BDD0-4548-827F-83FCAF4D3CFF}" srcOrd="0" destOrd="0" presId="urn:microsoft.com/office/officeart/2008/layout/NameandTitleOrganizationalChart"/>
    <dgm:cxn modelId="{75A82551-CC6F-41DC-B350-91EBF769303D}" type="presOf" srcId="{89177D3F-26D4-444A-8791-B75C7D8241A7}" destId="{B110D7FC-84EF-4C94-9214-AD8D0E063DAD}" srcOrd="0" destOrd="0" presId="urn:microsoft.com/office/officeart/2008/layout/NameandTitleOrganizationalChart"/>
    <dgm:cxn modelId="{2FC41653-D490-4961-AF39-BD480A930C83}" srcId="{22CF78E0-0151-41A4-AB37-9C0D7E63C3C9}" destId="{D0CCBE00-4EE1-4096-BF92-D9BCACDB7192}" srcOrd="5" destOrd="0" parTransId="{D9609E98-0F88-4ED4-8B59-9BA2E6C192D3}" sibTransId="{98900C27-3A63-4B0C-A82B-6325F5C33CAC}"/>
    <dgm:cxn modelId="{A34A2D54-C590-4443-B792-67F4ECB50F85}" type="presOf" srcId="{50CAAABB-3612-4616-A200-2DFEC3C02389}" destId="{5AD000FF-A410-4D5F-8CCE-3B0BC0674447}" srcOrd="1" destOrd="0" presId="urn:microsoft.com/office/officeart/2008/layout/NameandTitleOrganizationalChart"/>
    <dgm:cxn modelId="{33C1B776-BDC9-4900-B03C-038702FC6C11}" type="presOf" srcId="{D0CCBE00-4EE1-4096-BF92-D9BCACDB7192}" destId="{42FD7D78-5941-446D-960A-24E0316BC67F}" srcOrd="1" destOrd="0" presId="urn:microsoft.com/office/officeart/2008/layout/NameandTitleOrganizationalChart"/>
    <dgm:cxn modelId="{B7ADBA76-6CF6-4551-8C1E-02AA552ADD2C}" type="presOf" srcId="{861D83E3-FCCB-4A89-BF5E-5D31B1C065D4}" destId="{1F1BC206-CC3E-4261-BEE9-26923DE20618}" srcOrd="0" destOrd="0" presId="urn:microsoft.com/office/officeart/2008/layout/NameandTitleOrganizationalChart"/>
    <dgm:cxn modelId="{532C0B7F-E53B-47AB-A86A-10314CABBC71}" type="presOf" srcId="{A7517634-E1AD-44FE-A0D0-F092E326E0B0}" destId="{ADDBA2C9-5279-4D61-82EF-796F97BA2F3E}" srcOrd="0" destOrd="0" presId="urn:microsoft.com/office/officeart/2008/layout/NameandTitleOrganizationalChart"/>
    <dgm:cxn modelId="{769D8182-7C24-40CD-BCDA-30BE15BBD4EF}" type="presOf" srcId="{E118079B-D8F3-4933-8166-8DCCFCF3084A}" destId="{6FD1676B-FDF5-4418-BD15-55164C9BF914}" srcOrd="0" destOrd="0" presId="urn:microsoft.com/office/officeart/2008/layout/NameandTitleOrganizationalChart"/>
    <dgm:cxn modelId="{8F396C83-2CE6-481D-833A-C37898513D5E}" type="presOf" srcId="{D9609E98-0F88-4ED4-8B59-9BA2E6C192D3}" destId="{321A5B22-5E82-4922-84B0-60713D411073}" srcOrd="0" destOrd="0" presId="urn:microsoft.com/office/officeart/2008/layout/NameandTitleOrganizationalChart"/>
    <dgm:cxn modelId="{FBB9F288-1DCB-433D-B4A5-BC3C219CBD0D}" type="presOf" srcId="{5A031D1B-BD2C-4D38-AA33-67BD93087A30}" destId="{CA4CB995-9FAE-4E5F-9F79-A50A1DF488EE}" srcOrd="0" destOrd="0" presId="urn:microsoft.com/office/officeart/2008/layout/NameandTitleOrganizationalChart"/>
    <dgm:cxn modelId="{C5925A89-FA79-4DC4-9CBB-CEBABABD7D0D}" type="presOf" srcId="{4E854762-1831-4E05-B7EB-EBCE5E43815F}" destId="{7C49ABAF-6CCA-4810-B10D-EA1E1BCDBEB0}" srcOrd="0" destOrd="0" presId="urn:microsoft.com/office/officeart/2008/layout/NameandTitleOrganizationalChart"/>
    <dgm:cxn modelId="{4CE9EA8F-F442-484E-8939-7254B07F6022}" type="presOf" srcId="{C43168D1-F876-4FB4-93C5-77A98AED8F72}" destId="{8D85D529-F397-4957-9BA0-65E13EE05B61}" srcOrd="0" destOrd="0" presId="urn:microsoft.com/office/officeart/2008/layout/NameandTitleOrganizationalChart"/>
    <dgm:cxn modelId="{09AC2A9C-D990-4F27-8D4A-8EFD8B18929D}" type="presOf" srcId="{50CAAABB-3612-4616-A200-2DFEC3C02389}" destId="{0EBE0154-2287-44D1-89D4-EE53AF9B67D6}" srcOrd="0" destOrd="0" presId="urn:microsoft.com/office/officeart/2008/layout/NameandTitleOrganizationalChart"/>
    <dgm:cxn modelId="{8773B69C-2C8D-4233-915D-89E310D49FA7}" srcId="{947D4F48-18FD-4E8A-A948-0AE0EF2AB705}" destId="{A7517634-E1AD-44FE-A0D0-F092E326E0B0}" srcOrd="0" destOrd="0" parTransId="{ABF41798-8550-4F75-A102-FC6929AED0E4}" sibTransId="{4E854762-1831-4E05-B7EB-EBCE5E43815F}"/>
    <dgm:cxn modelId="{40452B9E-9F2C-4C19-8E0F-6E77A70AD2F2}" srcId="{22CF78E0-0151-41A4-AB37-9C0D7E63C3C9}" destId="{292E592F-235D-4595-ACE7-0D7D504947EF}" srcOrd="0" destOrd="0" parTransId="{25FF8625-5191-4464-A7C9-D7D8B3440686}" sibTransId="{6AAA7657-C7ED-4CC5-B3F6-DCFD9949E64D}"/>
    <dgm:cxn modelId="{AB2B19AE-BE57-4F93-A377-D09F866A623E}" type="presOf" srcId="{5A031D1B-BD2C-4D38-AA33-67BD93087A30}" destId="{EFFDC510-BBA4-4A8D-AB9B-7C54A57F077C}" srcOrd="1" destOrd="0" presId="urn:microsoft.com/office/officeart/2008/layout/NameandTitleOrganizationalChart"/>
    <dgm:cxn modelId="{88B1C7B9-84A4-433B-80C4-E9C28F44DEBB}" type="presOf" srcId="{22CF78E0-0151-41A4-AB37-9C0D7E63C3C9}" destId="{75D0F12D-A1BA-41C0-AD78-88F100BFE060}" srcOrd="0" destOrd="0" presId="urn:microsoft.com/office/officeart/2008/layout/NameandTitleOrganizationalChart"/>
    <dgm:cxn modelId="{30AD38BC-02C5-43BC-B6A3-265AC48D3CC1}" type="presOf" srcId="{76F6B583-9C4F-496D-B162-CE0E2D3DB127}" destId="{21D5F728-02A3-4264-BEE2-6F2079106FC5}" srcOrd="0" destOrd="0" presId="urn:microsoft.com/office/officeart/2008/layout/NameandTitleOrganizationalChart"/>
    <dgm:cxn modelId="{4C6EFDBC-66A6-42BA-A049-77372B9E7461}" srcId="{50CAAABB-3612-4616-A200-2DFEC3C02389}" destId="{5A031D1B-BD2C-4D38-AA33-67BD93087A30}" srcOrd="0" destOrd="0" parTransId="{C43168D1-F876-4FB4-93C5-77A98AED8F72}" sibTransId="{92469898-0B15-46B6-B996-E8E928E7CBC5}"/>
    <dgm:cxn modelId="{1C3F2DBF-8F12-447A-BC6F-D0464FB3E55D}" srcId="{947D4F48-18FD-4E8A-A948-0AE0EF2AB705}" destId="{89177D3F-26D4-444A-8791-B75C7D8241A7}" srcOrd="1" destOrd="0" parTransId="{4A5544AB-C514-45D6-8ACC-921AC0682C9E}" sibTransId="{76F6B583-9C4F-496D-B162-CE0E2D3DB127}"/>
    <dgm:cxn modelId="{AC279DBF-644C-43EB-83C9-2D8707B11F0B}" type="presOf" srcId="{B8915115-D13E-48C9-A968-4FA9DEBCAB7B}" destId="{CD4C55C9-D33A-4D98-80CA-8CA85E766461}" srcOrd="0" destOrd="0" presId="urn:microsoft.com/office/officeart/2008/layout/NameandTitleOrganizationalChart"/>
    <dgm:cxn modelId="{64E2F8C3-74A0-4F9A-9FE3-9A0B8900923C}" type="presOf" srcId="{947D4F48-18FD-4E8A-A948-0AE0EF2AB705}" destId="{623ED83B-F5B4-46F4-8290-44D38E7702EC}" srcOrd="1" destOrd="0" presId="urn:microsoft.com/office/officeart/2008/layout/NameandTitleOrganizationalChart"/>
    <dgm:cxn modelId="{117C03D0-8FC5-4D6C-81CA-16612B1080CC}" type="presOf" srcId="{FEA3CF0C-9268-4249-828B-BE2BE2415C9B}" destId="{80F0366F-CA55-4E48-BEEA-8E6F7E2711E1}" srcOrd="1" destOrd="0" presId="urn:microsoft.com/office/officeart/2008/layout/NameandTitleOrganizationalChart"/>
    <dgm:cxn modelId="{22BCF8D6-3372-4412-8EC6-825AD523C366}" type="presOf" srcId="{8ED26848-183E-4857-9DFF-461D26F1114B}" destId="{5C4E41C9-BD7E-4976-A961-6F4C046CA3E8}" srcOrd="0" destOrd="0" presId="urn:microsoft.com/office/officeart/2008/layout/NameandTitleOrganizationalChart"/>
    <dgm:cxn modelId="{D38E10DB-5C05-466A-ADFB-E6A51F26B678}" type="presOf" srcId="{89177D3F-26D4-444A-8791-B75C7D8241A7}" destId="{0A447CB1-6133-4C39-A3B6-03C6D675C3E5}" srcOrd="1" destOrd="0" presId="urn:microsoft.com/office/officeart/2008/layout/NameandTitleOrganizationalChart"/>
    <dgm:cxn modelId="{A4A80DDD-70E5-4648-BCF0-FD6FE76E59A1}" type="presOf" srcId="{1D8CC211-4030-420C-84ED-4938FF32FEE6}" destId="{D496F5B5-8E5E-4389-BEEC-1AC5D72864AB}" srcOrd="0" destOrd="0" presId="urn:microsoft.com/office/officeart/2008/layout/NameandTitleOrganizationalChart"/>
    <dgm:cxn modelId="{83DA4CE5-B692-4B17-ACFD-EE69C19C3933}" srcId="{22CF78E0-0151-41A4-AB37-9C0D7E63C3C9}" destId="{947D4F48-18FD-4E8A-A948-0AE0EF2AB705}" srcOrd="1" destOrd="0" parTransId="{F619B6B3-06DF-4311-A8E8-02EBB6BB3EED}" sibTransId="{40B020AA-5302-46C9-B268-5D50B3E5BA16}"/>
    <dgm:cxn modelId="{6BC5AAEE-D7EE-42CE-9A54-CD069AD4C540}" type="presOf" srcId="{4CA87DED-13C9-4EBD-87B3-B58F07AB4B29}" destId="{86029A5A-CCCB-45DD-B424-DECCF815CE80}" srcOrd="0" destOrd="0" presId="urn:microsoft.com/office/officeart/2008/layout/NameandTitleOrganizationalChart"/>
    <dgm:cxn modelId="{D43A94F2-A194-4292-BB80-39754538CB51}" type="presOf" srcId="{4CA87DED-13C9-4EBD-87B3-B58F07AB4B29}" destId="{7A83A79E-FF81-489E-842F-90881DBD144C}" srcOrd="1" destOrd="0" presId="urn:microsoft.com/office/officeart/2008/layout/NameandTitleOrganizationalChart"/>
    <dgm:cxn modelId="{464DD371-F8E6-42FE-BB1C-8B1421B2C676}" type="presParOf" srcId="{375A70A4-4821-4996-81F0-E14838301D11}" destId="{D1B63065-71B4-401F-9CFA-9BEAFFB65027}" srcOrd="0" destOrd="0" presId="urn:microsoft.com/office/officeart/2008/layout/NameandTitleOrganizationalChart"/>
    <dgm:cxn modelId="{38A0F4B4-7695-45A2-8011-0DF7657680AE}" type="presParOf" srcId="{D1B63065-71B4-401F-9CFA-9BEAFFB65027}" destId="{A130E1AE-29D9-4D27-9DD1-E107178FDE21}" srcOrd="0" destOrd="0" presId="urn:microsoft.com/office/officeart/2008/layout/NameandTitleOrganizationalChart"/>
    <dgm:cxn modelId="{E1F9B5A8-EDB2-4484-81D3-87780204C232}" type="presParOf" srcId="{A130E1AE-29D9-4D27-9DD1-E107178FDE21}" destId="{75D0F12D-A1BA-41C0-AD78-88F100BFE060}" srcOrd="0" destOrd="0" presId="urn:microsoft.com/office/officeart/2008/layout/NameandTitleOrganizationalChart"/>
    <dgm:cxn modelId="{D678A2FE-DF55-4388-80FF-E7AA27D7456B}" type="presParOf" srcId="{A130E1AE-29D9-4D27-9DD1-E107178FDE21}" destId="{347ADBD0-4954-42D1-923F-FEA9C1C64536}" srcOrd="1" destOrd="0" presId="urn:microsoft.com/office/officeart/2008/layout/NameandTitleOrganizationalChart"/>
    <dgm:cxn modelId="{D064A22E-9661-4847-9FA1-FA2B1D6670DA}" type="presParOf" srcId="{A130E1AE-29D9-4D27-9DD1-E107178FDE21}" destId="{1D18740D-0B36-4875-A7D5-BB5860B29179}" srcOrd="2" destOrd="0" presId="urn:microsoft.com/office/officeart/2008/layout/NameandTitleOrganizationalChart"/>
    <dgm:cxn modelId="{5404828E-9988-490A-8D03-B35D6567A716}" type="presParOf" srcId="{D1B63065-71B4-401F-9CFA-9BEAFFB65027}" destId="{364E8779-87FA-41CA-9A7F-EA3BFF84B255}" srcOrd="1" destOrd="0" presId="urn:microsoft.com/office/officeart/2008/layout/NameandTitleOrganizationalChart"/>
    <dgm:cxn modelId="{0A14412E-A1DD-4CF3-BDE6-1BF60AC43FA5}" type="presParOf" srcId="{364E8779-87FA-41CA-9A7F-EA3BFF84B255}" destId="{B7B7601C-8D4F-44E4-90DF-F9986E3D65B4}" srcOrd="0" destOrd="0" presId="urn:microsoft.com/office/officeart/2008/layout/NameandTitleOrganizationalChart"/>
    <dgm:cxn modelId="{367BAC66-A0BB-46D2-91FC-F614F0BD80BF}" type="presParOf" srcId="{364E8779-87FA-41CA-9A7F-EA3BFF84B255}" destId="{730699A7-3544-4085-8E77-65279184F98F}" srcOrd="1" destOrd="0" presId="urn:microsoft.com/office/officeart/2008/layout/NameandTitleOrganizationalChart"/>
    <dgm:cxn modelId="{DF1C2027-EBF0-4DB6-AD51-FC2F0D707B98}" type="presParOf" srcId="{730699A7-3544-4085-8E77-65279184F98F}" destId="{B16D010D-4507-4323-8C53-4A6345F5EA48}" srcOrd="0" destOrd="0" presId="urn:microsoft.com/office/officeart/2008/layout/NameandTitleOrganizationalChart"/>
    <dgm:cxn modelId="{BC014524-873C-422B-B73F-FEF417E1ED45}" type="presParOf" srcId="{B16D010D-4507-4323-8C53-4A6345F5EA48}" destId="{19D75188-BDD0-4548-827F-83FCAF4D3CFF}" srcOrd="0" destOrd="0" presId="urn:microsoft.com/office/officeart/2008/layout/NameandTitleOrganizationalChart"/>
    <dgm:cxn modelId="{7B8AD20E-6070-4565-B6DB-7C4E02821DF7}" type="presParOf" srcId="{B16D010D-4507-4323-8C53-4A6345F5EA48}" destId="{4975090B-D67B-406D-8069-CFA916F68F2A}" srcOrd="1" destOrd="0" presId="urn:microsoft.com/office/officeart/2008/layout/NameandTitleOrganizationalChart"/>
    <dgm:cxn modelId="{AAE3A764-5F91-4372-97E1-588A05A68CC0}" type="presParOf" srcId="{B16D010D-4507-4323-8C53-4A6345F5EA48}" destId="{623ED83B-F5B4-46F4-8290-44D38E7702EC}" srcOrd="2" destOrd="0" presId="urn:microsoft.com/office/officeart/2008/layout/NameandTitleOrganizationalChart"/>
    <dgm:cxn modelId="{7121BE89-29EE-43DE-9EE2-16E5B031BD80}" type="presParOf" srcId="{730699A7-3544-4085-8E77-65279184F98F}" destId="{29200372-D734-4016-AA5F-036D54866825}" srcOrd="1" destOrd="0" presId="urn:microsoft.com/office/officeart/2008/layout/NameandTitleOrganizationalChart"/>
    <dgm:cxn modelId="{8885097D-5DCE-4BCF-A555-0738E5545085}" type="presParOf" srcId="{29200372-D734-4016-AA5F-036D54866825}" destId="{206BF4BB-F004-4E9E-8536-E7359F9D33CE}" srcOrd="0" destOrd="0" presId="urn:microsoft.com/office/officeart/2008/layout/NameandTitleOrganizationalChart"/>
    <dgm:cxn modelId="{8C5A04A5-E061-420B-BF1A-882267EA2A2E}" type="presParOf" srcId="{29200372-D734-4016-AA5F-036D54866825}" destId="{FB1943AF-D8FB-43B3-8591-BA0BFED64F32}" srcOrd="1" destOrd="0" presId="urn:microsoft.com/office/officeart/2008/layout/NameandTitleOrganizationalChart"/>
    <dgm:cxn modelId="{9F35F01E-4649-445B-B2CB-F70E5BC5633C}" type="presParOf" srcId="{FB1943AF-D8FB-43B3-8591-BA0BFED64F32}" destId="{88C118D3-442D-43C0-8BBE-D106B5C72C7F}" srcOrd="0" destOrd="0" presId="urn:microsoft.com/office/officeart/2008/layout/NameandTitleOrganizationalChart"/>
    <dgm:cxn modelId="{1986ABD7-7AE8-418E-81B8-A57FF2A6CF48}" type="presParOf" srcId="{88C118D3-442D-43C0-8BBE-D106B5C72C7F}" destId="{ADDBA2C9-5279-4D61-82EF-796F97BA2F3E}" srcOrd="0" destOrd="0" presId="urn:microsoft.com/office/officeart/2008/layout/NameandTitleOrganizationalChart"/>
    <dgm:cxn modelId="{46BFE1C0-84BE-4656-8969-3712B5C40A46}" type="presParOf" srcId="{88C118D3-442D-43C0-8BBE-D106B5C72C7F}" destId="{7C49ABAF-6CCA-4810-B10D-EA1E1BCDBEB0}" srcOrd="1" destOrd="0" presId="urn:microsoft.com/office/officeart/2008/layout/NameandTitleOrganizationalChart"/>
    <dgm:cxn modelId="{C3A2DC8A-6247-46E9-9583-69916E42AD85}" type="presParOf" srcId="{88C118D3-442D-43C0-8BBE-D106B5C72C7F}" destId="{21716193-DED9-46BE-89ED-8E2E95B2C801}" srcOrd="2" destOrd="0" presId="urn:microsoft.com/office/officeart/2008/layout/NameandTitleOrganizationalChart"/>
    <dgm:cxn modelId="{502EDCD8-6E9B-49F4-A667-AA46E92EFF26}" type="presParOf" srcId="{FB1943AF-D8FB-43B3-8591-BA0BFED64F32}" destId="{D394685A-A036-446F-9C89-063819B6DBF6}" srcOrd="1" destOrd="0" presId="urn:microsoft.com/office/officeart/2008/layout/NameandTitleOrganizationalChart"/>
    <dgm:cxn modelId="{B998C5B3-D39C-4427-8FF5-BCDC0421B231}" type="presParOf" srcId="{FB1943AF-D8FB-43B3-8591-BA0BFED64F32}" destId="{86013246-C64B-4437-AFA4-A5F4EB4B765A}" srcOrd="2" destOrd="0" presId="urn:microsoft.com/office/officeart/2008/layout/NameandTitleOrganizationalChart"/>
    <dgm:cxn modelId="{6FD608FB-2C72-4947-8CB8-5E01B8967830}" type="presParOf" srcId="{29200372-D734-4016-AA5F-036D54866825}" destId="{DFC6A797-74AA-4745-9C05-55BCA5DDCF2A}" srcOrd="2" destOrd="0" presId="urn:microsoft.com/office/officeart/2008/layout/NameandTitleOrganizationalChart"/>
    <dgm:cxn modelId="{6DD067B6-0323-40DA-9940-88BAA1C7C13A}" type="presParOf" srcId="{29200372-D734-4016-AA5F-036D54866825}" destId="{FEEC76FB-C9A3-4A7A-90E5-D83D0777AE78}" srcOrd="3" destOrd="0" presId="urn:microsoft.com/office/officeart/2008/layout/NameandTitleOrganizationalChart"/>
    <dgm:cxn modelId="{2749C5DE-E3A2-4789-AE95-3690BF361F66}" type="presParOf" srcId="{FEEC76FB-C9A3-4A7A-90E5-D83D0777AE78}" destId="{8E9FA8FD-C6B2-4B4E-A320-16F584B0B994}" srcOrd="0" destOrd="0" presId="urn:microsoft.com/office/officeart/2008/layout/NameandTitleOrganizationalChart"/>
    <dgm:cxn modelId="{08366FAC-DFF9-422A-B517-C275B33B9C57}" type="presParOf" srcId="{8E9FA8FD-C6B2-4B4E-A320-16F584B0B994}" destId="{B110D7FC-84EF-4C94-9214-AD8D0E063DAD}" srcOrd="0" destOrd="0" presId="urn:microsoft.com/office/officeart/2008/layout/NameandTitleOrganizationalChart"/>
    <dgm:cxn modelId="{2577BF32-CE98-4542-90F0-88880DDEB860}" type="presParOf" srcId="{8E9FA8FD-C6B2-4B4E-A320-16F584B0B994}" destId="{21D5F728-02A3-4264-BEE2-6F2079106FC5}" srcOrd="1" destOrd="0" presId="urn:microsoft.com/office/officeart/2008/layout/NameandTitleOrganizationalChart"/>
    <dgm:cxn modelId="{4924A24A-BE16-4EAE-B5AA-D6FE8CBE8DCD}" type="presParOf" srcId="{8E9FA8FD-C6B2-4B4E-A320-16F584B0B994}" destId="{0A447CB1-6133-4C39-A3B6-03C6D675C3E5}" srcOrd="2" destOrd="0" presId="urn:microsoft.com/office/officeart/2008/layout/NameandTitleOrganizationalChart"/>
    <dgm:cxn modelId="{35EBC23F-0891-43F5-B4D4-E3841E0B04AD}" type="presParOf" srcId="{FEEC76FB-C9A3-4A7A-90E5-D83D0777AE78}" destId="{5EFC2BCC-B5FD-45D5-B541-338BC91885D3}" srcOrd="1" destOrd="0" presId="urn:microsoft.com/office/officeart/2008/layout/NameandTitleOrganizationalChart"/>
    <dgm:cxn modelId="{75406F47-F404-4CD7-9BC0-E31A92FA1E24}" type="presParOf" srcId="{FEEC76FB-C9A3-4A7A-90E5-D83D0777AE78}" destId="{8E9195C2-C728-4145-872D-22C6F3849224}" srcOrd="2" destOrd="0" presId="urn:microsoft.com/office/officeart/2008/layout/NameandTitleOrganizationalChart"/>
    <dgm:cxn modelId="{DD1E927F-B967-4D2E-B394-6641B31DB1AA}" type="presParOf" srcId="{730699A7-3544-4085-8E77-65279184F98F}" destId="{8859CA07-1B72-4B53-9043-80FF73BE2700}" srcOrd="2" destOrd="0" presId="urn:microsoft.com/office/officeart/2008/layout/NameandTitleOrganizationalChart"/>
    <dgm:cxn modelId="{8F7D80FA-B1D7-418E-A735-EB25408EEFD2}" type="presParOf" srcId="{364E8779-87FA-41CA-9A7F-EA3BFF84B255}" destId="{32655516-3E7C-43B2-8809-B31AFAB1577B}" srcOrd="2" destOrd="0" presId="urn:microsoft.com/office/officeart/2008/layout/NameandTitleOrganizationalChart"/>
    <dgm:cxn modelId="{533707D9-3FF4-4730-939E-B7F6C7BC8D03}" type="presParOf" srcId="{364E8779-87FA-41CA-9A7F-EA3BFF84B255}" destId="{07551021-DD4E-4A20-B829-2F05E447F70A}" srcOrd="3" destOrd="0" presId="urn:microsoft.com/office/officeart/2008/layout/NameandTitleOrganizationalChart"/>
    <dgm:cxn modelId="{15230D0C-ACC5-4FA9-B7BE-6E13C8E75E7E}" type="presParOf" srcId="{07551021-DD4E-4A20-B829-2F05E447F70A}" destId="{E4EF5F94-E0E3-465B-81B0-BCB89A0D80A5}" srcOrd="0" destOrd="0" presId="urn:microsoft.com/office/officeart/2008/layout/NameandTitleOrganizationalChart"/>
    <dgm:cxn modelId="{C8C47EBE-8792-4631-AF3C-CD5FA48A74FA}" type="presParOf" srcId="{E4EF5F94-E0E3-465B-81B0-BCB89A0D80A5}" destId="{60D462E3-581E-42B1-9720-817F11C265F5}" srcOrd="0" destOrd="0" presId="urn:microsoft.com/office/officeart/2008/layout/NameandTitleOrganizationalChart"/>
    <dgm:cxn modelId="{AA3420C3-FFFE-44B6-A225-3F1A37277FCB}" type="presParOf" srcId="{E4EF5F94-E0E3-465B-81B0-BCB89A0D80A5}" destId="{5C4E41C9-BD7E-4976-A961-6F4C046CA3E8}" srcOrd="1" destOrd="0" presId="urn:microsoft.com/office/officeart/2008/layout/NameandTitleOrganizationalChart"/>
    <dgm:cxn modelId="{D7B1EB6A-A67D-4C6B-8137-1CB9C7594E4E}" type="presParOf" srcId="{E4EF5F94-E0E3-465B-81B0-BCB89A0D80A5}" destId="{80F0366F-CA55-4E48-BEEA-8E6F7E2711E1}" srcOrd="2" destOrd="0" presId="urn:microsoft.com/office/officeart/2008/layout/NameandTitleOrganizationalChart"/>
    <dgm:cxn modelId="{A6C6E9EF-CD16-4EA5-A375-9EC3057701AB}" type="presParOf" srcId="{07551021-DD4E-4A20-B829-2F05E447F70A}" destId="{8A30A10A-2286-4B66-A6AD-57413F06F7F4}" srcOrd="1" destOrd="0" presId="urn:microsoft.com/office/officeart/2008/layout/NameandTitleOrganizationalChart"/>
    <dgm:cxn modelId="{60838D4C-B002-4992-BB23-4FD9CC330CF2}" type="presParOf" srcId="{07551021-DD4E-4A20-B829-2F05E447F70A}" destId="{946E6F64-8F9E-4F73-936E-FA815314A3CC}" srcOrd="2" destOrd="0" presId="urn:microsoft.com/office/officeart/2008/layout/NameandTitleOrganizationalChart"/>
    <dgm:cxn modelId="{D1013971-D36E-4860-80B7-754067981128}" type="presParOf" srcId="{364E8779-87FA-41CA-9A7F-EA3BFF84B255}" destId="{1F1BC206-CC3E-4261-BEE9-26923DE20618}" srcOrd="4" destOrd="0" presId="urn:microsoft.com/office/officeart/2008/layout/NameandTitleOrganizationalChart"/>
    <dgm:cxn modelId="{6F615C2D-8C5C-4745-B46E-63A604C0BDF3}" type="presParOf" srcId="{364E8779-87FA-41CA-9A7F-EA3BFF84B255}" destId="{1B2D7EFE-E16B-44AD-8468-FAD3A663FC9B}" srcOrd="5" destOrd="0" presId="urn:microsoft.com/office/officeart/2008/layout/NameandTitleOrganizationalChart"/>
    <dgm:cxn modelId="{F69098D8-7426-42B0-898E-0352D6819FE2}" type="presParOf" srcId="{1B2D7EFE-E16B-44AD-8468-FAD3A663FC9B}" destId="{998F8CD4-6AC8-404A-9A7C-EBE8CF1BE091}" srcOrd="0" destOrd="0" presId="urn:microsoft.com/office/officeart/2008/layout/NameandTitleOrganizationalChart"/>
    <dgm:cxn modelId="{842168EF-E105-49F9-A165-4ED4CA9575F8}" type="presParOf" srcId="{998F8CD4-6AC8-404A-9A7C-EBE8CF1BE091}" destId="{86029A5A-CCCB-45DD-B424-DECCF815CE80}" srcOrd="0" destOrd="0" presId="urn:microsoft.com/office/officeart/2008/layout/NameandTitleOrganizationalChart"/>
    <dgm:cxn modelId="{96A0C0BC-A3F7-4146-B696-EEFBBCE5F380}" type="presParOf" srcId="{998F8CD4-6AC8-404A-9A7C-EBE8CF1BE091}" destId="{6FD1676B-FDF5-4418-BD15-55164C9BF914}" srcOrd="1" destOrd="0" presId="urn:microsoft.com/office/officeart/2008/layout/NameandTitleOrganizationalChart"/>
    <dgm:cxn modelId="{67FEDC1C-8C35-422D-9529-46C4977D09DA}" type="presParOf" srcId="{998F8CD4-6AC8-404A-9A7C-EBE8CF1BE091}" destId="{7A83A79E-FF81-489E-842F-90881DBD144C}" srcOrd="2" destOrd="0" presId="urn:microsoft.com/office/officeart/2008/layout/NameandTitleOrganizationalChart"/>
    <dgm:cxn modelId="{073A1EED-D03B-44C6-9861-C5D06BB46010}" type="presParOf" srcId="{1B2D7EFE-E16B-44AD-8468-FAD3A663FC9B}" destId="{CB518ED9-11E3-4BDD-9DBD-7E7741FDC8B8}" srcOrd="1" destOrd="0" presId="urn:microsoft.com/office/officeart/2008/layout/NameandTitleOrganizationalChart"/>
    <dgm:cxn modelId="{560EE0CD-7152-4CBB-8355-235421DE5FB2}" type="presParOf" srcId="{1B2D7EFE-E16B-44AD-8468-FAD3A663FC9B}" destId="{8B8FF3FA-B181-4984-9776-35A4B2895CCF}" srcOrd="2" destOrd="0" presId="urn:microsoft.com/office/officeart/2008/layout/NameandTitleOrganizationalChart"/>
    <dgm:cxn modelId="{3CE4FDBB-5BEC-4F38-B503-017561487A30}" type="presParOf" srcId="{364E8779-87FA-41CA-9A7F-EA3BFF84B255}" destId="{D496F5B5-8E5E-4389-BEEC-1AC5D72864AB}" srcOrd="6" destOrd="0" presId="urn:microsoft.com/office/officeart/2008/layout/NameandTitleOrganizationalChart"/>
    <dgm:cxn modelId="{5943DAFD-ACCB-485F-B7E8-AE2AD69664BA}" type="presParOf" srcId="{364E8779-87FA-41CA-9A7F-EA3BFF84B255}" destId="{2D552F86-54B7-48A2-AD0C-3DC08655FA97}" srcOrd="7" destOrd="0" presId="urn:microsoft.com/office/officeart/2008/layout/NameandTitleOrganizationalChart"/>
    <dgm:cxn modelId="{3B70327F-0A72-4092-B809-48971C21A8B3}" type="presParOf" srcId="{2D552F86-54B7-48A2-AD0C-3DC08655FA97}" destId="{048BCC04-EAE8-4734-A185-AD2532A3F986}" srcOrd="0" destOrd="0" presId="urn:microsoft.com/office/officeart/2008/layout/NameandTitleOrganizationalChart"/>
    <dgm:cxn modelId="{AE286974-4DEA-4BE2-8929-8F2A357E799A}" type="presParOf" srcId="{048BCC04-EAE8-4734-A185-AD2532A3F986}" destId="{0EBE0154-2287-44D1-89D4-EE53AF9B67D6}" srcOrd="0" destOrd="0" presId="urn:microsoft.com/office/officeart/2008/layout/NameandTitleOrganizationalChart"/>
    <dgm:cxn modelId="{C8286CCE-8728-4A00-AF89-3190EEE5F1F7}" type="presParOf" srcId="{048BCC04-EAE8-4734-A185-AD2532A3F986}" destId="{CD4C55C9-D33A-4D98-80CA-8CA85E766461}" srcOrd="1" destOrd="0" presId="urn:microsoft.com/office/officeart/2008/layout/NameandTitleOrganizationalChart"/>
    <dgm:cxn modelId="{18AC47C9-9605-49BE-9C6B-AFE229993ED1}" type="presParOf" srcId="{048BCC04-EAE8-4734-A185-AD2532A3F986}" destId="{5AD000FF-A410-4D5F-8CCE-3B0BC0674447}" srcOrd="2" destOrd="0" presId="urn:microsoft.com/office/officeart/2008/layout/NameandTitleOrganizationalChart"/>
    <dgm:cxn modelId="{DB36C6D5-A05F-4C75-A82D-2002282915F9}" type="presParOf" srcId="{2D552F86-54B7-48A2-AD0C-3DC08655FA97}" destId="{E4714643-13DA-47EB-98E1-8B3203C0C2B4}" srcOrd="1" destOrd="0" presId="urn:microsoft.com/office/officeart/2008/layout/NameandTitleOrganizationalChart"/>
    <dgm:cxn modelId="{B32577C5-AAA4-414D-9AC0-BE53889E65A0}" type="presParOf" srcId="{E4714643-13DA-47EB-98E1-8B3203C0C2B4}" destId="{8D85D529-F397-4957-9BA0-65E13EE05B61}" srcOrd="0" destOrd="0" presId="urn:microsoft.com/office/officeart/2008/layout/NameandTitleOrganizationalChart"/>
    <dgm:cxn modelId="{A8BCE918-A4D2-4CA6-8AEA-B3A68A65B710}" type="presParOf" srcId="{E4714643-13DA-47EB-98E1-8B3203C0C2B4}" destId="{C8303EC1-FF54-4AB9-9809-5CEF81C073B0}" srcOrd="1" destOrd="0" presId="urn:microsoft.com/office/officeart/2008/layout/NameandTitleOrganizationalChart"/>
    <dgm:cxn modelId="{456592B1-2565-4264-8752-491026FAA4F7}" type="presParOf" srcId="{C8303EC1-FF54-4AB9-9809-5CEF81C073B0}" destId="{FEF0C036-F679-4789-A946-94E5265C3A00}" srcOrd="0" destOrd="0" presId="urn:microsoft.com/office/officeart/2008/layout/NameandTitleOrganizationalChart"/>
    <dgm:cxn modelId="{AD51055F-F76A-4708-ACAC-2095F24BFA5A}" type="presParOf" srcId="{FEF0C036-F679-4789-A946-94E5265C3A00}" destId="{CA4CB995-9FAE-4E5F-9F79-A50A1DF488EE}" srcOrd="0" destOrd="0" presId="urn:microsoft.com/office/officeart/2008/layout/NameandTitleOrganizationalChart"/>
    <dgm:cxn modelId="{D066316F-84EA-416F-8772-1B6FF4650E06}" type="presParOf" srcId="{FEF0C036-F679-4789-A946-94E5265C3A00}" destId="{457DA30D-79F8-48D6-9FB0-F7177E171AE4}" srcOrd="1" destOrd="0" presId="urn:microsoft.com/office/officeart/2008/layout/NameandTitleOrganizationalChart"/>
    <dgm:cxn modelId="{202C7728-FCB7-41E8-BD88-F24CCD813083}" type="presParOf" srcId="{FEF0C036-F679-4789-A946-94E5265C3A00}" destId="{EFFDC510-BBA4-4A8D-AB9B-7C54A57F077C}" srcOrd="2" destOrd="0" presId="urn:microsoft.com/office/officeart/2008/layout/NameandTitleOrganizationalChart"/>
    <dgm:cxn modelId="{B173A530-B1DF-49F5-8A96-EA675F1A6145}" type="presParOf" srcId="{C8303EC1-FF54-4AB9-9809-5CEF81C073B0}" destId="{6F1659AF-3292-4A71-B779-732F3FC9538A}" srcOrd="1" destOrd="0" presId="urn:microsoft.com/office/officeart/2008/layout/NameandTitleOrganizationalChart"/>
    <dgm:cxn modelId="{FBE025AD-7420-411C-AF99-9669FE245681}" type="presParOf" srcId="{C8303EC1-FF54-4AB9-9809-5CEF81C073B0}" destId="{104321A0-BC94-45DC-B222-700A9121AF3F}" srcOrd="2" destOrd="0" presId="urn:microsoft.com/office/officeart/2008/layout/NameandTitleOrganizationalChart"/>
    <dgm:cxn modelId="{BAB6BDF9-6BD1-42B5-894E-3FFADF55358A}" type="presParOf" srcId="{2D552F86-54B7-48A2-AD0C-3DC08655FA97}" destId="{969BE774-3C11-4A23-9F06-9941D1B140E8}" srcOrd="2" destOrd="0" presId="urn:microsoft.com/office/officeart/2008/layout/NameandTitleOrganizationalChart"/>
    <dgm:cxn modelId="{33E0704E-0AB2-4B6E-91F2-E44604BAE09C}" type="presParOf" srcId="{364E8779-87FA-41CA-9A7F-EA3BFF84B255}" destId="{321A5B22-5E82-4922-84B0-60713D411073}" srcOrd="8" destOrd="0" presId="urn:microsoft.com/office/officeart/2008/layout/NameandTitleOrganizationalChart"/>
    <dgm:cxn modelId="{E92DDF0A-31D5-4DAE-B58C-65B25FF5DA96}" type="presParOf" srcId="{364E8779-87FA-41CA-9A7F-EA3BFF84B255}" destId="{FC3E79B4-0550-49F1-B9F3-962A2C97D75C}" srcOrd="9" destOrd="0" presId="urn:microsoft.com/office/officeart/2008/layout/NameandTitleOrganizationalChart"/>
    <dgm:cxn modelId="{4F16642B-E2DC-442C-9940-AEEC7865C4B6}" type="presParOf" srcId="{FC3E79B4-0550-49F1-B9F3-962A2C97D75C}" destId="{B9F9B52E-0ABF-4443-A92D-57E9564A006B}" srcOrd="0" destOrd="0" presId="urn:microsoft.com/office/officeart/2008/layout/NameandTitleOrganizationalChart"/>
    <dgm:cxn modelId="{BBEEB51A-FD33-4711-99C2-B6F163600180}" type="presParOf" srcId="{B9F9B52E-0ABF-4443-A92D-57E9564A006B}" destId="{321D48B3-AE22-4510-806C-FBE9886A8153}" srcOrd="0" destOrd="0" presId="urn:microsoft.com/office/officeart/2008/layout/NameandTitleOrganizationalChart"/>
    <dgm:cxn modelId="{6D98A4B9-1065-415B-BC3D-DFC7082B5228}" type="presParOf" srcId="{B9F9B52E-0ABF-4443-A92D-57E9564A006B}" destId="{3F2046AD-2FDF-4EF5-933F-E551EFCBE4ED}" srcOrd="1" destOrd="0" presId="urn:microsoft.com/office/officeart/2008/layout/NameandTitleOrganizationalChart"/>
    <dgm:cxn modelId="{48640EDF-492D-4D79-BC4B-7C28CA75CC36}" type="presParOf" srcId="{B9F9B52E-0ABF-4443-A92D-57E9564A006B}" destId="{42FD7D78-5941-446D-960A-24E0316BC67F}" srcOrd="2" destOrd="0" presId="urn:microsoft.com/office/officeart/2008/layout/NameandTitleOrganizationalChart"/>
    <dgm:cxn modelId="{D18D7030-32BF-40B2-90E4-74BC564E62EA}" type="presParOf" srcId="{FC3E79B4-0550-49F1-B9F3-962A2C97D75C}" destId="{1FCBCF20-80DB-41EA-8DB5-36F35F77EE32}" srcOrd="1" destOrd="0" presId="urn:microsoft.com/office/officeart/2008/layout/NameandTitleOrganizationalChart"/>
    <dgm:cxn modelId="{59DAE7BA-54ED-48C8-8466-18993EA73A32}" type="presParOf" srcId="{FC3E79B4-0550-49F1-B9F3-962A2C97D75C}" destId="{305F0778-4683-45EB-B206-43E015AB35B2}" srcOrd="2" destOrd="0" presId="urn:microsoft.com/office/officeart/2008/layout/NameandTitleOrganizationalChart"/>
    <dgm:cxn modelId="{AFE75C53-D9CF-4786-BF0C-84ED05588C05}" type="presParOf" srcId="{D1B63065-71B4-401F-9CFA-9BEAFFB65027}" destId="{F1A33C56-8C60-475D-A7A8-A25996CFCD4B}" srcOrd="2" destOrd="0" presId="urn:microsoft.com/office/officeart/2008/layout/NameandTitleOrganizationalChart"/>
    <dgm:cxn modelId="{E600E0C2-544D-4B60-97FC-B7D19517E058}" type="presParOf" srcId="{F1A33C56-8C60-475D-A7A8-A25996CFCD4B}" destId="{6473ACDE-1784-461C-A583-BEBC56D3C832}" srcOrd="0" destOrd="0" presId="urn:microsoft.com/office/officeart/2008/layout/NameandTitleOrganizationalChart"/>
    <dgm:cxn modelId="{68F74F35-FB86-468F-A443-853F4CFBCE48}" type="presParOf" srcId="{F1A33C56-8C60-475D-A7A8-A25996CFCD4B}" destId="{1739EF70-85A9-4BD5-BEA2-87498D3A6D97}" srcOrd="1" destOrd="0" presId="urn:microsoft.com/office/officeart/2008/layout/NameandTitleOrganizationalChart"/>
    <dgm:cxn modelId="{3DB09327-2FD7-4594-AB35-C8935E338306}" type="presParOf" srcId="{1739EF70-85A9-4BD5-BEA2-87498D3A6D97}" destId="{A5193113-0484-483D-BC01-0FC9BDAC3B0E}" srcOrd="0" destOrd="0" presId="urn:microsoft.com/office/officeart/2008/layout/NameandTitleOrganizationalChart"/>
    <dgm:cxn modelId="{8B620C25-DAD0-4975-873E-4F4596C1ED16}" type="presParOf" srcId="{A5193113-0484-483D-BC01-0FC9BDAC3B0E}" destId="{74790964-63DC-4574-B0A7-8A48E2C64B04}" srcOrd="0" destOrd="0" presId="urn:microsoft.com/office/officeart/2008/layout/NameandTitleOrganizationalChart"/>
    <dgm:cxn modelId="{23E872DE-485F-4023-A976-578BE3501783}" type="presParOf" srcId="{A5193113-0484-483D-BC01-0FC9BDAC3B0E}" destId="{67312BAD-2FC9-4995-996A-596C6747D526}" srcOrd="1" destOrd="0" presId="urn:microsoft.com/office/officeart/2008/layout/NameandTitleOrganizationalChart"/>
    <dgm:cxn modelId="{374C15F1-F044-46EA-8FAA-8BF88E46A79C}" type="presParOf" srcId="{A5193113-0484-483D-BC01-0FC9BDAC3B0E}" destId="{42ACB4C9-6AC9-4868-A220-7D792E576DB8}" srcOrd="2" destOrd="0" presId="urn:microsoft.com/office/officeart/2008/layout/NameandTitleOrganizationalChart"/>
    <dgm:cxn modelId="{B55349A5-E403-42DA-A271-A46AA5CBFC89}" type="presParOf" srcId="{1739EF70-85A9-4BD5-BEA2-87498D3A6D97}" destId="{9EC8ADF2-ED56-4B84-8CF4-52EA3A31A6B4}" srcOrd="1" destOrd="0" presId="urn:microsoft.com/office/officeart/2008/layout/NameandTitleOrganizationalChart"/>
    <dgm:cxn modelId="{FED4CF5E-80A7-416A-872D-2B938CB3BA70}" type="presParOf" srcId="{1739EF70-85A9-4BD5-BEA2-87498D3A6D97}" destId="{08FD211C-0AB3-4897-B02D-7D498E8D1C8C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3ACDE-1784-461C-A583-BEBC56D3C832}">
      <dsp:nvSpPr>
        <dsp:cNvPr id="0" name=""/>
        <dsp:cNvSpPr/>
      </dsp:nvSpPr>
      <dsp:spPr>
        <a:xfrm>
          <a:off x="5475694" y="745077"/>
          <a:ext cx="242018" cy="790659"/>
        </a:xfrm>
        <a:custGeom>
          <a:avLst/>
          <a:gdLst/>
          <a:ahLst/>
          <a:cxnLst/>
          <a:rect l="0" t="0" r="0" b="0"/>
          <a:pathLst>
            <a:path>
              <a:moveTo>
                <a:pt x="242018" y="0"/>
              </a:moveTo>
              <a:lnTo>
                <a:pt x="242018" y="790659"/>
              </a:lnTo>
              <a:lnTo>
                <a:pt x="0" y="7906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1A5B22-5E82-4922-84B0-60713D411073}">
      <dsp:nvSpPr>
        <dsp:cNvPr id="0" name=""/>
        <dsp:cNvSpPr/>
      </dsp:nvSpPr>
      <dsp:spPr>
        <a:xfrm>
          <a:off x="5717712" y="745077"/>
          <a:ext cx="3847739" cy="1581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0145"/>
              </a:lnTo>
              <a:lnTo>
                <a:pt x="3847739" y="1410145"/>
              </a:lnTo>
              <a:lnTo>
                <a:pt x="3847739" y="1581319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8D85D529-F397-4957-9BA0-65E13EE05B61}">
      <dsp:nvSpPr>
        <dsp:cNvPr id="0" name=""/>
        <dsp:cNvSpPr/>
      </dsp:nvSpPr>
      <dsp:spPr>
        <a:xfrm>
          <a:off x="7482415" y="3059998"/>
          <a:ext cx="101264" cy="451020"/>
        </a:xfrm>
        <a:custGeom>
          <a:avLst/>
          <a:gdLst/>
          <a:ahLst/>
          <a:cxnLst/>
          <a:rect l="0" t="0" r="0" b="0"/>
          <a:pathLst>
            <a:path>
              <a:moveTo>
                <a:pt x="101264" y="0"/>
              </a:moveTo>
              <a:lnTo>
                <a:pt x="101264" y="279846"/>
              </a:lnTo>
              <a:lnTo>
                <a:pt x="0" y="279846"/>
              </a:lnTo>
              <a:lnTo>
                <a:pt x="0" y="451020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D496F5B5-8E5E-4389-BEEC-1AC5D72864AB}">
      <dsp:nvSpPr>
        <dsp:cNvPr id="0" name=""/>
        <dsp:cNvSpPr/>
      </dsp:nvSpPr>
      <dsp:spPr>
        <a:xfrm>
          <a:off x="5717712" y="745077"/>
          <a:ext cx="1865967" cy="1581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0145"/>
              </a:lnTo>
              <a:lnTo>
                <a:pt x="1865967" y="1410145"/>
              </a:lnTo>
              <a:lnTo>
                <a:pt x="1865967" y="1581319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1F1BC206-CC3E-4261-BEE9-26923DE20618}">
      <dsp:nvSpPr>
        <dsp:cNvPr id="0" name=""/>
        <dsp:cNvSpPr/>
      </dsp:nvSpPr>
      <dsp:spPr>
        <a:xfrm>
          <a:off x="5626101" y="745077"/>
          <a:ext cx="91440" cy="1581319"/>
        </a:xfrm>
        <a:custGeom>
          <a:avLst/>
          <a:gdLst/>
          <a:ahLst/>
          <a:cxnLst/>
          <a:rect l="0" t="0" r="0" b="0"/>
          <a:pathLst>
            <a:path>
              <a:moveTo>
                <a:pt x="91611" y="0"/>
              </a:moveTo>
              <a:lnTo>
                <a:pt x="91611" y="1410145"/>
              </a:lnTo>
              <a:lnTo>
                <a:pt x="45720" y="1410145"/>
              </a:lnTo>
              <a:lnTo>
                <a:pt x="45720" y="15813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655516-3E7C-43B2-8809-B31AFAB1577B}">
      <dsp:nvSpPr>
        <dsp:cNvPr id="0" name=""/>
        <dsp:cNvSpPr/>
      </dsp:nvSpPr>
      <dsp:spPr>
        <a:xfrm>
          <a:off x="3770897" y="745077"/>
          <a:ext cx="1946815" cy="1581319"/>
        </a:xfrm>
        <a:custGeom>
          <a:avLst/>
          <a:gdLst/>
          <a:ahLst/>
          <a:cxnLst/>
          <a:rect l="0" t="0" r="0" b="0"/>
          <a:pathLst>
            <a:path>
              <a:moveTo>
                <a:pt x="1946815" y="0"/>
              </a:moveTo>
              <a:lnTo>
                <a:pt x="1946815" y="1410145"/>
              </a:lnTo>
              <a:lnTo>
                <a:pt x="0" y="1410145"/>
              </a:lnTo>
              <a:lnTo>
                <a:pt x="0" y="1581319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DFC6A797-74AA-4745-9C05-55BCA5DDCF2A}">
      <dsp:nvSpPr>
        <dsp:cNvPr id="0" name=""/>
        <dsp:cNvSpPr/>
      </dsp:nvSpPr>
      <dsp:spPr>
        <a:xfrm>
          <a:off x="1869973" y="3059998"/>
          <a:ext cx="771272" cy="423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85"/>
              </a:lnTo>
              <a:lnTo>
                <a:pt x="771272" y="252685"/>
              </a:lnTo>
              <a:lnTo>
                <a:pt x="771272" y="423858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206BF4BB-F004-4E9E-8536-E7359F9D33CE}">
      <dsp:nvSpPr>
        <dsp:cNvPr id="0" name=""/>
        <dsp:cNvSpPr/>
      </dsp:nvSpPr>
      <dsp:spPr>
        <a:xfrm>
          <a:off x="808458" y="3059998"/>
          <a:ext cx="1061514" cy="423858"/>
        </a:xfrm>
        <a:custGeom>
          <a:avLst/>
          <a:gdLst/>
          <a:ahLst/>
          <a:cxnLst/>
          <a:rect l="0" t="0" r="0" b="0"/>
          <a:pathLst>
            <a:path>
              <a:moveTo>
                <a:pt x="1061514" y="0"/>
              </a:moveTo>
              <a:lnTo>
                <a:pt x="1061514" y="252685"/>
              </a:lnTo>
              <a:lnTo>
                <a:pt x="0" y="252685"/>
              </a:lnTo>
              <a:lnTo>
                <a:pt x="0" y="423858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B7B7601C-8D4F-44E4-90DF-F9986E3D65B4}">
      <dsp:nvSpPr>
        <dsp:cNvPr id="0" name=""/>
        <dsp:cNvSpPr/>
      </dsp:nvSpPr>
      <dsp:spPr>
        <a:xfrm>
          <a:off x="1869973" y="745077"/>
          <a:ext cx="3847739" cy="1581319"/>
        </a:xfrm>
        <a:custGeom>
          <a:avLst/>
          <a:gdLst/>
          <a:ahLst/>
          <a:cxnLst/>
          <a:rect l="0" t="0" r="0" b="0"/>
          <a:pathLst>
            <a:path>
              <a:moveTo>
                <a:pt x="3847739" y="0"/>
              </a:moveTo>
              <a:lnTo>
                <a:pt x="3847739" y="1410145"/>
              </a:lnTo>
              <a:lnTo>
                <a:pt x="0" y="1410145"/>
              </a:lnTo>
              <a:lnTo>
                <a:pt x="0" y="1581319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75D0F12D-A1BA-41C0-AD78-88F100BFE060}">
      <dsp:nvSpPr>
        <dsp:cNvPr id="0" name=""/>
        <dsp:cNvSpPr/>
      </dsp:nvSpPr>
      <dsp:spPr>
        <a:xfrm>
          <a:off x="5009268" y="11475"/>
          <a:ext cx="1416887" cy="733601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351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 dirty="0">
              <a:latin typeface="Century Gothic" panose="020B0502020202020204" pitchFamily="34" charset="0"/>
            </a:rPr>
            <a:t>Riaditeľ firmy</a:t>
          </a:r>
        </a:p>
      </dsp:txBody>
      <dsp:txXfrm>
        <a:off x="5009268" y="11475"/>
        <a:ext cx="1416887" cy="733601"/>
      </dsp:txXfrm>
    </dsp:sp>
    <dsp:sp modelId="{347ADBD0-4954-42D1-923F-FEA9C1C64536}">
      <dsp:nvSpPr>
        <dsp:cNvPr id="0" name=""/>
        <dsp:cNvSpPr/>
      </dsp:nvSpPr>
      <dsp:spPr>
        <a:xfrm>
          <a:off x="5292646" y="582054"/>
          <a:ext cx="1275199" cy="2445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>
              <a:latin typeface="Century Gothic" panose="020B0502020202020204" pitchFamily="34" charset="0"/>
            </a:rPr>
            <a:t> </a:t>
          </a:r>
          <a:r>
            <a:rPr lang="sk-SK" sz="1200" i="1" kern="1200">
              <a:latin typeface="Century Gothic" panose="020B0502020202020204" pitchFamily="34" charset="0"/>
            </a:rPr>
            <a:t>Plentová</a:t>
          </a:r>
          <a:endParaRPr lang="sk-SK" sz="1400" i="1" kern="1200">
            <a:latin typeface="Century Gothic" panose="020B0502020202020204" pitchFamily="34" charset="0"/>
          </a:endParaRPr>
        </a:p>
      </dsp:txBody>
      <dsp:txXfrm>
        <a:off x="5292646" y="582054"/>
        <a:ext cx="1275199" cy="244533"/>
      </dsp:txXfrm>
    </dsp:sp>
    <dsp:sp modelId="{19D75188-BDD0-4548-827F-83FCAF4D3CFF}">
      <dsp:nvSpPr>
        <dsp:cNvPr id="0" name=""/>
        <dsp:cNvSpPr/>
      </dsp:nvSpPr>
      <dsp:spPr>
        <a:xfrm>
          <a:off x="1161529" y="2326396"/>
          <a:ext cx="1416887" cy="733601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351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>
              <a:latin typeface="Century Gothic" panose="020B0502020202020204" pitchFamily="34" charset="0"/>
            </a:rPr>
            <a:t>Obchodné oddelenie</a:t>
          </a:r>
        </a:p>
      </dsp:txBody>
      <dsp:txXfrm>
        <a:off x="1161529" y="2326396"/>
        <a:ext cx="1416887" cy="733601"/>
      </dsp:txXfrm>
    </dsp:sp>
    <dsp:sp modelId="{4975090B-D67B-406D-8069-CFA916F68F2A}">
      <dsp:nvSpPr>
        <dsp:cNvPr id="0" name=""/>
        <dsp:cNvSpPr/>
      </dsp:nvSpPr>
      <dsp:spPr>
        <a:xfrm>
          <a:off x="1482882" y="2830528"/>
          <a:ext cx="1275199" cy="24453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500" kern="1200">
            <a:latin typeface="Century Gothic" panose="020B0502020202020204" pitchFamily="34" charset="0"/>
          </a:endParaRPr>
        </a:p>
      </dsp:txBody>
      <dsp:txXfrm>
        <a:off x="1482882" y="2830528"/>
        <a:ext cx="1275199" cy="244533"/>
      </dsp:txXfrm>
    </dsp:sp>
    <dsp:sp modelId="{ADDBA2C9-5279-4D61-82EF-796F97BA2F3E}">
      <dsp:nvSpPr>
        <dsp:cNvPr id="0" name=""/>
        <dsp:cNvSpPr/>
      </dsp:nvSpPr>
      <dsp:spPr>
        <a:xfrm>
          <a:off x="100014" y="3483857"/>
          <a:ext cx="1416887" cy="733601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351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>
              <a:latin typeface="Century Gothic" panose="020B0502020202020204" pitchFamily="34" charset="0"/>
            </a:rPr>
            <a:t>Oddelenie nákupu</a:t>
          </a:r>
        </a:p>
      </dsp:txBody>
      <dsp:txXfrm>
        <a:off x="100014" y="3483857"/>
        <a:ext cx="1416887" cy="733601"/>
      </dsp:txXfrm>
    </dsp:sp>
    <dsp:sp modelId="{7C49ABAF-6CCA-4810-B10D-EA1E1BCDBEB0}">
      <dsp:nvSpPr>
        <dsp:cNvPr id="0" name=""/>
        <dsp:cNvSpPr/>
      </dsp:nvSpPr>
      <dsp:spPr>
        <a:xfrm>
          <a:off x="458393" y="4059904"/>
          <a:ext cx="1125197" cy="2335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>
              <a:latin typeface="Century Gothic" panose="020B0502020202020204" pitchFamily="34" charset="0"/>
            </a:rPr>
            <a:t>Tóthová</a:t>
          </a:r>
        </a:p>
      </dsp:txBody>
      <dsp:txXfrm>
        <a:off x="458393" y="4059904"/>
        <a:ext cx="1125197" cy="233598"/>
      </dsp:txXfrm>
    </dsp:sp>
    <dsp:sp modelId="{B110D7FC-84EF-4C94-9214-AD8D0E063DAD}">
      <dsp:nvSpPr>
        <dsp:cNvPr id="0" name=""/>
        <dsp:cNvSpPr/>
      </dsp:nvSpPr>
      <dsp:spPr>
        <a:xfrm>
          <a:off x="1932802" y="3483857"/>
          <a:ext cx="1416887" cy="733601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351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>
              <a:latin typeface="Century Gothic" panose="020B0502020202020204" pitchFamily="34" charset="0"/>
            </a:rPr>
            <a:t>Oddelenie predaja</a:t>
          </a:r>
        </a:p>
      </dsp:txBody>
      <dsp:txXfrm>
        <a:off x="1932802" y="3483857"/>
        <a:ext cx="1416887" cy="733601"/>
      </dsp:txXfrm>
    </dsp:sp>
    <dsp:sp modelId="{21D5F728-02A3-4264-BEE2-6F2079106FC5}">
      <dsp:nvSpPr>
        <dsp:cNvPr id="0" name=""/>
        <dsp:cNvSpPr/>
      </dsp:nvSpPr>
      <dsp:spPr>
        <a:xfrm>
          <a:off x="1925938" y="4032143"/>
          <a:ext cx="1855682" cy="2891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kern="1200">
              <a:latin typeface="Century Gothic" panose="020B0502020202020204" pitchFamily="34" charset="0"/>
            </a:rPr>
            <a:t>Hudcovičová, Suchánová</a:t>
          </a:r>
        </a:p>
      </dsp:txBody>
      <dsp:txXfrm>
        <a:off x="1925938" y="4032143"/>
        <a:ext cx="1855682" cy="289119"/>
      </dsp:txXfrm>
    </dsp:sp>
    <dsp:sp modelId="{60D462E3-581E-42B1-9720-817F11C265F5}">
      <dsp:nvSpPr>
        <dsp:cNvPr id="0" name=""/>
        <dsp:cNvSpPr/>
      </dsp:nvSpPr>
      <dsp:spPr>
        <a:xfrm>
          <a:off x="3062453" y="2326396"/>
          <a:ext cx="1416887" cy="733601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351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>
              <a:latin typeface="Century Gothic" panose="020B0502020202020204" pitchFamily="34" charset="0"/>
            </a:rPr>
            <a:t>Personalistika</a:t>
          </a:r>
        </a:p>
      </dsp:txBody>
      <dsp:txXfrm>
        <a:off x="3062453" y="2326396"/>
        <a:ext cx="1416887" cy="733601"/>
      </dsp:txXfrm>
    </dsp:sp>
    <dsp:sp modelId="{5C4E41C9-BD7E-4976-A961-6F4C046CA3E8}">
      <dsp:nvSpPr>
        <dsp:cNvPr id="0" name=""/>
        <dsp:cNvSpPr/>
      </dsp:nvSpPr>
      <dsp:spPr>
        <a:xfrm>
          <a:off x="3345831" y="2896975"/>
          <a:ext cx="1275199" cy="2445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i="1" kern="1200">
              <a:latin typeface="Century Gothic" panose="020B0502020202020204" pitchFamily="34" charset="0"/>
            </a:rPr>
            <a:t>Bordovácsová</a:t>
          </a:r>
        </a:p>
      </dsp:txBody>
      <dsp:txXfrm>
        <a:off x="3345831" y="2896975"/>
        <a:ext cx="1275199" cy="244533"/>
      </dsp:txXfrm>
    </dsp:sp>
    <dsp:sp modelId="{86029A5A-CCCB-45DD-B424-DECCF815CE80}">
      <dsp:nvSpPr>
        <dsp:cNvPr id="0" name=""/>
        <dsp:cNvSpPr/>
      </dsp:nvSpPr>
      <dsp:spPr>
        <a:xfrm>
          <a:off x="4963377" y="2326396"/>
          <a:ext cx="1416887" cy="733601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351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>
              <a:latin typeface="Century Gothic" panose="020B0502020202020204" pitchFamily="34" charset="0"/>
            </a:rPr>
            <a:t>Marketing</a:t>
          </a:r>
        </a:p>
      </dsp:txBody>
      <dsp:txXfrm>
        <a:off x="4963377" y="2326396"/>
        <a:ext cx="1416887" cy="733601"/>
      </dsp:txXfrm>
    </dsp:sp>
    <dsp:sp modelId="{6FD1676B-FDF5-4418-BD15-55164C9BF914}">
      <dsp:nvSpPr>
        <dsp:cNvPr id="0" name=""/>
        <dsp:cNvSpPr/>
      </dsp:nvSpPr>
      <dsp:spPr>
        <a:xfrm>
          <a:off x="5235820" y="2885249"/>
          <a:ext cx="1297068" cy="2679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50" i="1" kern="1200" dirty="0" err="1">
              <a:latin typeface="Century Gothic" panose="020B0502020202020204" pitchFamily="34" charset="0"/>
            </a:rPr>
            <a:t>Chatrnúch</a:t>
          </a:r>
          <a:endParaRPr lang="sk-SK" sz="1050" i="1" kern="1200" dirty="0">
            <a:latin typeface="Century Gothic" panose="020B0502020202020204" pitchFamily="34" charset="0"/>
          </a:endParaRPr>
        </a:p>
      </dsp:txBody>
      <dsp:txXfrm>
        <a:off x="5235820" y="2885249"/>
        <a:ext cx="1297068" cy="267987"/>
      </dsp:txXfrm>
    </dsp:sp>
    <dsp:sp modelId="{0EBE0154-2287-44D1-89D4-EE53AF9B67D6}">
      <dsp:nvSpPr>
        <dsp:cNvPr id="0" name=""/>
        <dsp:cNvSpPr/>
      </dsp:nvSpPr>
      <dsp:spPr>
        <a:xfrm>
          <a:off x="6875236" y="2326396"/>
          <a:ext cx="1416887" cy="733601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351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>
              <a:latin typeface="Century Gothic" panose="020B0502020202020204" pitchFamily="34" charset="0"/>
            </a:rPr>
            <a:t>Ekonomické oddelenie</a:t>
          </a:r>
        </a:p>
      </dsp:txBody>
      <dsp:txXfrm>
        <a:off x="6875236" y="2326396"/>
        <a:ext cx="1416887" cy="733601"/>
      </dsp:txXfrm>
    </dsp:sp>
    <dsp:sp modelId="{CD4C55C9-D33A-4D98-80CA-8CA85E766461}">
      <dsp:nvSpPr>
        <dsp:cNvPr id="0" name=""/>
        <dsp:cNvSpPr/>
      </dsp:nvSpPr>
      <dsp:spPr>
        <a:xfrm>
          <a:off x="7077766" y="2869814"/>
          <a:ext cx="1436894" cy="2988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i="1" kern="1200">
              <a:latin typeface="Century Gothic" panose="020B0502020202020204" pitchFamily="34" charset="0"/>
            </a:rPr>
            <a:t>Krajčovičová, Zajková</a:t>
          </a:r>
        </a:p>
      </dsp:txBody>
      <dsp:txXfrm>
        <a:off x="7077766" y="2869814"/>
        <a:ext cx="1436894" cy="298857"/>
      </dsp:txXfrm>
    </dsp:sp>
    <dsp:sp modelId="{CA4CB995-9FAE-4E5F-9F79-A50A1DF488EE}">
      <dsp:nvSpPr>
        <dsp:cNvPr id="0" name=""/>
        <dsp:cNvSpPr/>
      </dsp:nvSpPr>
      <dsp:spPr>
        <a:xfrm>
          <a:off x="6773971" y="3511018"/>
          <a:ext cx="1416887" cy="733601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351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>
              <a:latin typeface="Century Gothic" panose="020B0502020202020204" pitchFamily="34" charset="0"/>
            </a:rPr>
            <a:t>Finančné oddelenie</a:t>
          </a:r>
        </a:p>
      </dsp:txBody>
      <dsp:txXfrm>
        <a:off x="6773971" y="3511018"/>
        <a:ext cx="1416887" cy="733601"/>
      </dsp:txXfrm>
    </dsp:sp>
    <dsp:sp modelId="{457DA30D-79F8-48D6-9FB0-F7177E171AE4}">
      <dsp:nvSpPr>
        <dsp:cNvPr id="0" name=""/>
        <dsp:cNvSpPr/>
      </dsp:nvSpPr>
      <dsp:spPr>
        <a:xfrm>
          <a:off x="6726160" y="4067867"/>
          <a:ext cx="1937575" cy="2719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50" kern="1200">
              <a:latin typeface="Century Gothic" panose="020B0502020202020204" pitchFamily="34" charset="0"/>
            </a:rPr>
            <a:t>Šelestiaková, Úradníčková</a:t>
          </a:r>
        </a:p>
      </dsp:txBody>
      <dsp:txXfrm>
        <a:off x="6726160" y="4067867"/>
        <a:ext cx="1937575" cy="271995"/>
      </dsp:txXfrm>
    </dsp:sp>
    <dsp:sp modelId="{321D48B3-AE22-4510-806C-FBE9886A8153}">
      <dsp:nvSpPr>
        <dsp:cNvPr id="0" name=""/>
        <dsp:cNvSpPr/>
      </dsp:nvSpPr>
      <dsp:spPr>
        <a:xfrm>
          <a:off x="8857008" y="2326396"/>
          <a:ext cx="1416887" cy="733601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351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>
              <a:latin typeface="Century Gothic" panose="020B0502020202020204" pitchFamily="34" charset="0"/>
            </a:rPr>
            <a:t>Multimédiá</a:t>
          </a:r>
        </a:p>
      </dsp:txBody>
      <dsp:txXfrm>
        <a:off x="8857008" y="2326396"/>
        <a:ext cx="1416887" cy="733601"/>
      </dsp:txXfrm>
    </dsp:sp>
    <dsp:sp modelId="{3F2046AD-2FDF-4EF5-933F-E551EFCBE4ED}">
      <dsp:nvSpPr>
        <dsp:cNvPr id="0" name=""/>
        <dsp:cNvSpPr/>
      </dsp:nvSpPr>
      <dsp:spPr>
        <a:xfrm>
          <a:off x="9140385" y="2896975"/>
          <a:ext cx="1275199" cy="2445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i="1" kern="1200">
              <a:latin typeface="Century Gothic" panose="020B0502020202020204" pitchFamily="34" charset="0"/>
            </a:rPr>
            <a:t>Sabová, Skubeňová</a:t>
          </a:r>
        </a:p>
      </dsp:txBody>
      <dsp:txXfrm>
        <a:off x="9140385" y="2896975"/>
        <a:ext cx="1275199" cy="244533"/>
      </dsp:txXfrm>
    </dsp:sp>
    <dsp:sp modelId="{74790964-63DC-4574-B0A7-8A48E2C64B04}">
      <dsp:nvSpPr>
        <dsp:cNvPr id="0" name=""/>
        <dsp:cNvSpPr/>
      </dsp:nvSpPr>
      <dsp:spPr>
        <a:xfrm>
          <a:off x="4058806" y="1168936"/>
          <a:ext cx="1416887" cy="733601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351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>
              <a:latin typeface="Century Gothic" panose="020B0502020202020204" pitchFamily="34" charset="0"/>
            </a:rPr>
            <a:t>Asistent riaditeľa</a:t>
          </a:r>
        </a:p>
      </dsp:txBody>
      <dsp:txXfrm>
        <a:off x="4058806" y="1168936"/>
        <a:ext cx="1416887" cy="733601"/>
      </dsp:txXfrm>
    </dsp:sp>
    <dsp:sp modelId="{67312BAD-2FC9-4995-996A-596C6747D526}">
      <dsp:nvSpPr>
        <dsp:cNvPr id="0" name=""/>
        <dsp:cNvSpPr/>
      </dsp:nvSpPr>
      <dsp:spPr>
        <a:xfrm>
          <a:off x="4342184" y="1739515"/>
          <a:ext cx="1275199" cy="2445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i="1" kern="1200">
              <a:latin typeface="Century Gothic" panose="020B0502020202020204" pitchFamily="34" charset="0"/>
            </a:rPr>
            <a:t>Turoňová</a:t>
          </a:r>
        </a:p>
      </dsp:txBody>
      <dsp:txXfrm>
        <a:off x="4342184" y="1739515"/>
        <a:ext cx="1275199" cy="244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3739AD-3B7A-4121-A1AE-3254D04BC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F8E071D-D952-469C-847A-102C3E842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501E47E-3F54-45BD-8389-E9CD50F67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631C-6199-4299-A33E-6D820FEACA1A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4A32B25-CBF1-4934-A9FD-711281B05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959F3DD-49B5-4132-A5EF-0173EF62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017-5C9E-4607-9FAB-37C2701853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477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ED6CE-B5FA-483F-970C-9ED676D3C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F41C53E9-54A6-405B-B556-F51AA30AA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D5C14D8-2CE9-4C50-94FD-5DABA874E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631C-6199-4299-A33E-6D820FEACA1A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DE8499C-C7C6-4776-8E9A-FF5BA41D0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2839CBF-C2AF-4602-B6F1-4027D65C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017-5C9E-4607-9FAB-37C2701853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1852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5F290E6C-34C2-4EDF-A59D-DB57B5FD9B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1D43EADD-6859-4121-A9E4-94703279C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759FC9D-F060-4E91-92E9-47B4276E7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631C-6199-4299-A33E-6D820FEACA1A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720C555-01C8-4150-BE38-DDB4303BF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BC55995-98C6-4FE1-9B1D-7580124ED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017-5C9E-4607-9FAB-37C2701853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998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5C134A-0BEC-49E4-BB55-073B0468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F2B6375-FB6D-4B02-B4ED-4274FD4EE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7B0A170-976B-4B28-AB8A-9ECEA45ED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631C-6199-4299-A33E-6D820FEACA1A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A36BA73-F340-4128-9E56-5C5FAF050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8335CD4-9243-49D0-85FA-FDE48F7DA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017-5C9E-4607-9FAB-37C2701853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088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9D21D0-3EE3-4BB3-924E-5AE04CFBB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9234025-B5CD-4B04-BE85-0A459746F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7416876-042B-4279-9F8B-671FACBA7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631C-6199-4299-A33E-6D820FEACA1A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AA239BD-1FEE-4A08-A892-580B86376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2E6A332-C447-4524-B74D-03C63981C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017-5C9E-4607-9FAB-37C2701853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8070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EB35A5-8C54-49E2-AF47-C5D071588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5DC429B-690F-4E1D-829A-FA30B2AD9C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E0367C5-DC2B-49BD-8EA2-DB0C08E9E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CA0652E-5B52-4B80-B1CD-3F349F80F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631C-6199-4299-A33E-6D820FEACA1A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11D8F73-0F39-40CA-87BB-6D11A7AC4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0AABC06-5F80-4456-AEB4-28F9AF10C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017-5C9E-4607-9FAB-37C2701853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228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1F868F-1183-42DA-85F3-B2578EA2A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3A5BEEE-0E88-49EF-8A85-7F8F25775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A27C707-C743-4947-9A0F-EE3D4D8DB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D2D6A33-5B10-435F-AEEF-6DEA9CDE90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2D76622A-F0B0-4A33-B761-0ACF9F9CED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85E6B872-66FA-4B1D-872F-EDA97740D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631C-6199-4299-A33E-6D820FEACA1A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C07F4903-6A98-47E0-BC9E-92854070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01018617-83B4-4948-B86A-21B514591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017-5C9E-4607-9FAB-37C2701853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775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EBEEFB-A876-49F6-BA46-D65473CC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853984BE-6AF5-4C1F-AC43-970A437C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631C-6199-4299-A33E-6D820FEACA1A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14E79DD-F518-469B-831C-743007D79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C2F897D-86FF-4B8A-8FF1-596E28CDE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017-5C9E-4607-9FAB-37C2701853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8362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A531534B-2A5E-416B-BFB1-4114372FE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631C-6199-4299-A33E-6D820FEACA1A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305161DF-7E9F-47AE-8CFA-84FD2D15F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449298B-10C9-4631-A8E4-6CC5BD70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017-5C9E-4607-9FAB-37C2701853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574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4629DA-33F3-4506-8CF5-5BD0ADC7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D4F96D5-4958-4268-82FA-817E59F63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5E6AEE3-86CD-44D0-B929-189A75692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48581B6-B88E-48E2-B536-3C14FBB5D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631C-6199-4299-A33E-6D820FEACA1A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2B03192-9432-4B0C-A81E-013F68085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EB8EEDC-FCD5-48E5-A4DD-C126828C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017-5C9E-4607-9FAB-37C2701853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913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41A470-2997-4AD9-B466-32592F1EA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744E5270-D931-40BF-A0B0-5566C256E5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1097DF5-CE40-47B1-A0F5-C219CE396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2EDF78E-C740-4D79-BF0A-F7E420A4B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631C-6199-4299-A33E-6D820FEACA1A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3CB91C9-B9C4-4A8F-AF82-27886374F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986E239-BBFA-4146-AA99-277EE555F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017-5C9E-4607-9FAB-37C2701853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359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rgbClr val="F5F59D"/>
            </a:gs>
            <a:gs pos="16000">
              <a:schemeClr val="accent6">
                <a:lumMod val="72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3212BC32-A2CB-4964-90E9-F77788395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2366EA0-3BE5-4E83-8221-AF62E1B32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94AE576-24AB-4B87-8083-CD969EB3E8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3631C-6199-4299-A33E-6D820FEACA1A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C82F29A-3FF0-4C09-9180-EC4E9F2C6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9EDB807-144C-44A8-8223-3962AA9F7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7F017-5C9E-4607-9FAB-37C2701853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743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appycbd1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f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>
            <a:extLst>
              <a:ext uri="{FF2B5EF4-FFF2-40B4-BE49-F238E27FC236}">
                <a16:creationId xmlns:a16="http://schemas.microsoft.com/office/drawing/2014/main" id="{0F4EF09B-7AFD-4051-B008-2350A867B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2064" y="0"/>
            <a:ext cx="12704064" cy="717204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0CBAF66-AFFD-41AC-BEA8-8682E8662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2425"/>
            <a:ext cx="9144000" cy="2387600"/>
          </a:xfrm>
        </p:spPr>
        <p:txBody>
          <a:bodyPr>
            <a:normAutofit/>
          </a:bodyPr>
          <a:lstStyle/>
          <a:p>
            <a:r>
              <a:rPr lang="sk-SK" sz="7200" b="1" dirty="0" err="1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HappyCBD</a:t>
            </a:r>
            <a:r>
              <a:rPr lang="sk-SK" sz="72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s. r. o.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D32699E-FABE-4271-92D9-37E5CB32D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4544" y="4041775"/>
            <a:ext cx="9144000" cy="1655762"/>
          </a:xfrm>
        </p:spPr>
        <p:txBody>
          <a:bodyPr/>
          <a:lstStyle/>
          <a:p>
            <a:r>
              <a:rPr lang="sk-SK" b="1" i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„Ak chceš byť zdravý, CBD výrobok je ten pravý!“</a:t>
            </a:r>
          </a:p>
        </p:txBody>
      </p:sp>
    </p:spTree>
    <p:extLst>
      <p:ext uri="{BB962C8B-B14F-4D97-AF65-F5344CB8AC3E}">
        <p14:creationId xmlns:p14="http://schemas.microsoft.com/office/powerpoint/2010/main" val="1446228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>
            <a:extLst>
              <a:ext uri="{FF2B5EF4-FFF2-40B4-BE49-F238E27FC236}">
                <a16:creationId xmlns:a16="http://schemas.microsoft.com/office/drawing/2014/main" id="{2D83C36D-E4B7-4717-B4A4-9CD2CBB6A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2237" y="0"/>
            <a:ext cx="12684237" cy="71608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B39761F-EF9F-46EE-9990-D00986CB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sk-SK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Základné informácie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5A401C9-8CC3-4170-8A11-F4D286733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856" y="1825625"/>
            <a:ext cx="10219944" cy="4351338"/>
          </a:xfrm>
        </p:spPr>
        <p:txBody>
          <a:bodyPr/>
          <a:lstStyle/>
          <a:p>
            <a:pPr marL="0" indent="0">
              <a:buNone/>
            </a:pPr>
            <a:r>
              <a:rPr lang="sk-SK" b="1" cap="all" dirty="0">
                <a:latin typeface="Century Gothic" panose="020B0502020202020204" pitchFamily="34" charset="0"/>
              </a:rPr>
              <a:t>Názov:</a:t>
            </a:r>
            <a:r>
              <a:rPr lang="sk-SK" dirty="0">
                <a:latin typeface="Century Gothic" panose="020B0502020202020204" pitchFamily="34" charset="0"/>
              </a:rPr>
              <a:t> </a:t>
            </a:r>
            <a:r>
              <a:rPr lang="sk-SK" i="1" dirty="0" err="1">
                <a:latin typeface="Century Gothic" panose="020B0502020202020204" pitchFamily="34" charset="0"/>
              </a:rPr>
              <a:t>HappyCBD</a:t>
            </a:r>
            <a:r>
              <a:rPr lang="sk-SK" i="1" dirty="0">
                <a:latin typeface="Century Gothic" panose="020B0502020202020204" pitchFamily="34" charset="0"/>
              </a:rPr>
              <a:t>, s. r. o.</a:t>
            </a:r>
          </a:p>
          <a:p>
            <a:pPr marL="0" indent="0">
              <a:buNone/>
            </a:pPr>
            <a:r>
              <a:rPr lang="sk-SK" b="1" cap="all" dirty="0">
                <a:latin typeface="Century Gothic" panose="020B0502020202020204" pitchFamily="34" charset="0"/>
              </a:rPr>
              <a:t>Sídlo:</a:t>
            </a:r>
            <a:r>
              <a:rPr lang="sk-SK" dirty="0">
                <a:latin typeface="Century Gothic" panose="020B0502020202020204" pitchFamily="34" charset="0"/>
              </a:rPr>
              <a:t> </a:t>
            </a:r>
            <a:r>
              <a:rPr lang="sk-SK" i="1" dirty="0">
                <a:latin typeface="Century Gothic" panose="020B0502020202020204" pitchFamily="34" charset="0"/>
              </a:rPr>
              <a:t>Mládežnícka 158/5, 926 01  Sereď</a:t>
            </a:r>
          </a:p>
          <a:p>
            <a:pPr marL="0" indent="0">
              <a:buNone/>
            </a:pPr>
            <a:r>
              <a:rPr lang="sk-SK" b="1" dirty="0">
                <a:latin typeface="Century Gothic" panose="020B0502020202020204" pitchFamily="34" charset="0"/>
              </a:rPr>
              <a:t>IČO:</a:t>
            </a:r>
            <a:r>
              <a:rPr lang="sk-SK" dirty="0">
                <a:latin typeface="Century Gothic" panose="020B0502020202020204" pitchFamily="34" charset="0"/>
              </a:rPr>
              <a:t> </a:t>
            </a:r>
            <a:r>
              <a:rPr lang="sk-SK" i="1" dirty="0">
                <a:latin typeface="Century Gothic" panose="020B0502020202020204" pitchFamily="34" charset="0"/>
              </a:rPr>
              <a:t>12457836</a:t>
            </a:r>
          </a:p>
          <a:p>
            <a:pPr marL="0" indent="0">
              <a:buNone/>
            </a:pPr>
            <a:r>
              <a:rPr lang="sk-SK" b="1" dirty="0">
                <a:latin typeface="Century Gothic" panose="020B0502020202020204" pitchFamily="34" charset="0"/>
              </a:rPr>
              <a:t>DIČ:</a:t>
            </a:r>
            <a:r>
              <a:rPr lang="sk-SK" dirty="0">
                <a:latin typeface="Century Gothic" panose="020B0502020202020204" pitchFamily="34" charset="0"/>
              </a:rPr>
              <a:t> </a:t>
            </a:r>
            <a:r>
              <a:rPr lang="sk-SK" i="1" dirty="0">
                <a:latin typeface="Century Gothic" panose="020B0502020202020204" pitchFamily="34" charset="0"/>
              </a:rPr>
              <a:t>22022451207</a:t>
            </a:r>
          </a:p>
          <a:p>
            <a:pPr marL="0" indent="0">
              <a:buNone/>
            </a:pPr>
            <a:r>
              <a:rPr lang="sk-SK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happycbd1@gmail.com</a:t>
            </a:r>
            <a:endParaRPr lang="sk-SK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k-SK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4A9A16B-6038-49AA-92CB-44B832572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48" y="2955540"/>
            <a:ext cx="5864352" cy="390246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9125248B-5760-4AD9-9260-CCAFD23BD1FE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" b="100000" l="0" r="100000">
                        <a14:foregroundMark x1="61000" y1="30125" x2="61000" y2="30125"/>
                        <a14:foregroundMark x1="59875" y1="26625" x2="59875" y2="26625"/>
                        <a14:foregroundMark x1="74125" y1="27250" x2="74125" y2="27250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448" y="3840480"/>
            <a:ext cx="603504" cy="6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6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74CCC9D0-9F68-4D50-B447-D7AA83EF6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1671" y="0"/>
            <a:ext cx="12663671" cy="714924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FF9C4F0-2EF3-41F3-AC03-50B3E2AC9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0063"/>
            <a:ext cx="12192000" cy="1191578"/>
          </a:xfrm>
        </p:spPr>
        <p:txBody>
          <a:bodyPr/>
          <a:lstStyle/>
          <a:p>
            <a:pPr algn="ctr"/>
            <a:r>
              <a:rPr lang="sk-SK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firme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2A0BA6A-2B15-4A4A-B527-5B649EDD4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i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Naša spoločnosť bola založená dňa </a:t>
            </a:r>
            <a:r>
              <a:rPr lang="sk-SK" b="1" i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15. 04. 2021 </a:t>
            </a:r>
            <a:r>
              <a:rPr lang="sk-SK" i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Seredi.</a:t>
            </a:r>
          </a:p>
          <a:p>
            <a:pPr marL="0" indent="0">
              <a:buNone/>
            </a:pPr>
            <a:endParaRPr lang="sk-SK" i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sk-SK" b="1" i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Hlavnou činnosťou </a:t>
            </a:r>
            <a:r>
              <a:rPr lang="sk-SK" i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našej firmy je výroba a predaj CBD výrobkov.</a:t>
            </a:r>
          </a:p>
          <a:p>
            <a:pPr marL="0" indent="0">
              <a:buNone/>
            </a:pPr>
            <a:endParaRPr lang="sk-SK" i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sk-SK" i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Konope, s ktorým pracujeme, si sami pestujeme, zberáme a podľa vlastnej receptúry z neho vyrábame výrobky.</a:t>
            </a:r>
          </a:p>
        </p:txBody>
      </p:sp>
    </p:spTree>
    <p:extLst>
      <p:ext uri="{BB962C8B-B14F-4D97-AF65-F5344CB8AC3E}">
        <p14:creationId xmlns:p14="http://schemas.microsoft.com/office/powerpoint/2010/main" val="367342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B6D2D3FD-64BD-4388-9FF0-5DF444D71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1671" y="0"/>
            <a:ext cx="12663671" cy="714924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D82DD21-1027-41A7-BEB3-0986D8E40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2445"/>
            <a:ext cx="10515600" cy="800735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>
                <a:latin typeface="Century Gothic" panose="020B0502020202020204" pitchFamily="34" charset="0"/>
              </a:rPr>
              <a:t>CBD ako prevencia pred </a:t>
            </a:r>
            <a:r>
              <a:rPr lang="sk-SK" b="1" dirty="0" err="1">
                <a:latin typeface="Century Gothic" panose="020B0502020202020204" pitchFamily="34" charset="0"/>
              </a:rPr>
              <a:t>Parkinsonom</a:t>
            </a:r>
            <a:endParaRPr lang="sk-SK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16DA405-D05B-4CA8-9EA0-45E198E1A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750"/>
            <a:ext cx="10515600" cy="47482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k-SK" sz="2400" dirty="0">
                <a:latin typeface="Century Gothic" panose="020B0502020202020204" pitchFamily="34" charset="0"/>
              </a:rPr>
              <a:t>Viaceré štúdie naznačujú, že </a:t>
            </a:r>
            <a:r>
              <a:rPr lang="sk-SK" sz="2400" b="1" dirty="0" err="1">
                <a:latin typeface="Century Gothic" panose="020B0502020202020204" pitchFamily="34" charset="0"/>
              </a:rPr>
              <a:t>kanabidiol</a:t>
            </a:r>
            <a:r>
              <a:rPr lang="sk-SK" sz="2400" dirty="0">
                <a:latin typeface="Century Gothic" panose="020B0502020202020204" pitchFamily="34" charset="0"/>
              </a:rPr>
              <a:t>, ktorý obsahujú naše CBD výrobky, dokáže pomôcť pacientom s </a:t>
            </a:r>
            <a:r>
              <a:rPr lang="sk-SK" sz="2400" dirty="0" err="1">
                <a:latin typeface="Century Gothic" panose="020B0502020202020204" pitchFamily="34" charset="0"/>
              </a:rPr>
              <a:t>Parkinsonovou</a:t>
            </a:r>
            <a:r>
              <a:rPr lang="sk-SK" sz="2400" dirty="0">
                <a:latin typeface="Century Gothic" panose="020B0502020202020204" pitchFamily="34" charset="0"/>
              </a:rPr>
              <a:t> chorobou.</a:t>
            </a:r>
          </a:p>
          <a:p>
            <a:pPr marL="0" indent="0">
              <a:buNone/>
            </a:pPr>
            <a:endParaRPr lang="sk-SK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k-SK" sz="2400" dirty="0">
                <a:latin typeface="Century Gothic" panose="020B0502020202020204" pitchFamily="34" charset="0"/>
              </a:rPr>
              <a:t>CBD dokáže </a:t>
            </a:r>
            <a:r>
              <a:rPr lang="sk-SK" sz="2400" b="1" dirty="0">
                <a:latin typeface="Century Gothic" panose="020B0502020202020204" pitchFamily="34" charset="0"/>
              </a:rPr>
              <a:t>zmierniť vedľajšie účinky</a:t>
            </a:r>
            <a:r>
              <a:rPr lang="sk-SK" sz="2400" dirty="0">
                <a:latin typeface="Century Gothic" panose="020B0502020202020204" pitchFamily="34" charset="0"/>
              </a:rPr>
              <a:t>, </a:t>
            </a:r>
            <a:r>
              <a:rPr lang="sk-SK" sz="2400" b="1" dirty="0">
                <a:latin typeface="Century Gothic" panose="020B0502020202020204" pitchFamily="34" charset="0"/>
              </a:rPr>
              <a:t>spomaliť priebeh</a:t>
            </a:r>
            <a:r>
              <a:rPr lang="sk-SK" sz="2400" dirty="0">
                <a:latin typeface="Century Gothic" panose="020B0502020202020204" pitchFamily="34" charset="0"/>
              </a:rPr>
              <a:t> a </a:t>
            </a:r>
            <a:r>
              <a:rPr lang="sk-SK" sz="2400" b="1" dirty="0">
                <a:latin typeface="Century Gothic" panose="020B0502020202020204" pitchFamily="34" charset="0"/>
              </a:rPr>
              <a:t>pôsobí ako prevencia</a:t>
            </a:r>
            <a:r>
              <a:rPr lang="sk-SK" sz="2400" dirty="0">
                <a:latin typeface="Century Gothic" panose="020B0502020202020204" pitchFamily="34" charset="0"/>
              </a:rPr>
              <a:t> proti zhoršeniu choroby.</a:t>
            </a:r>
          </a:p>
          <a:p>
            <a:pPr marL="0" indent="0">
              <a:buNone/>
            </a:pPr>
            <a:endParaRPr lang="sk-SK" sz="2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k-SK" sz="2400" b="1" dirty="0">
                <a:latin typeface="Century Gothic" panose="020B0502020202020204" pitchFamily="34" charset="0"/>
              </a:rPr>
              <a:t>Pozitívne skúsenosti pacientov </a:t>
            </a:r>
            <a:r>
              <a:rPr lang="sk-SK" sz="2400" dirty="0">
                <a:latin typeface="Century Gothic" panose="020B0502020202020204" pitchFamily="34" charset="0"/>
              </a:rPr>
              <a:t>– </a:t>
            </a:r>
            <a:r>
              <a:rPr lang="sk-SK" sz="2400" i="1" dirty="0">
                <a:latin typeface="Century Gothic" panose="020B0502020202020204" pitchFamily="34" charset="0"/>
              </a:rPr>
              <a:t>„CBD som fajčil cez </a:t>
            </a:r>
            <a:r>
              <a:rPr lang="sk-SK" sz="2400" i="1" dirty="0" err="1">
                <a:latin typeface="Century Gothic" panose="020B0502020202020204" pitchFamily="34" charset="0"/>
              </a:rPr>
              <a:t>vaporizér</a:t>
            </a:r>
            <a:r>
              <a:rPr lang="sk-SK" sz="2400" i="1" dirty="0">
                <a:latin typeface="Century Gothic" panose="020B0502020202020204" pitchFamily="34" charset="0"/>
              </a:rPr>
              <a:t>. Cítil som sa dobre, dokonca som na istý čas nepotreboval lieky. Vrátil som sa k nim asi po pol roku.“</a:t>
            </a:r>
          </a:p>
        </p:txBody>
      </p:sp>
    </p:spTree>
    <p:extLst>
      <p:ext uri="{BB962C8B-B14F-4D97-AF65-F5344CB8AC3E}">
        <p14:creationId xmlns:p14="http://schemas.microsoft.com/office/powerpoint/2010/main" val="844557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20994A92-91DB-4EAB-AA64-BF9B724EB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1671" y="0"/>
            <a:ext cx="12663671" cy="714924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7CCA280-FAE4-4E22-865F-4B2E7B28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925830"/>
          </a:xfrm>
        </p:spPr>
        <p:txBody>
          <a:bodyPr/>
          <a:lstStyle/>
          <a:p>
            <a:pPr algn="ctr"/>
            <a:r>
              <a:rPr lang="sk-SK" b="1" dirty="0">
                <a:latin typeface="Century Gothic" panose="020B0502020202020204" pitchFamily="34" charset="0"/>
              </a:rPr>
              <a:t>Zbavte sa úzkosti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382CB4B-C960-4C53-8487-A5EC2A34A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8770"/>
            <a:ext cx="10515600" cy="4588193"/>
          </a:xfrm>
        </p:spPr>
        <p:txBody>
          <a:bodyPr/>
          <a:lstStyle/>
          <a:p>
            <a:pPr marL="0" indent="0">
              <a:buNone/>
            </a:pPr>
            <a:endParaRPr lang="sk-SK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k-SK" dirty="0">
                <a:latin typeface="Century Gothic" panose="020B0502020202020204" pitchFamily="34" charset="0"/>
              </a:rPr>
              <a:t>Pomoc pri boji s úzkosťami patrí medzi najbežnejšie spôsoby využitia CBD.</a:t>
            </a:r>
          </a:p>
          <a:p>
            <a:pPr marL="0" indent="0">
              <a:buNone/>
            </a:pPr>
            <a:endParaRPr lang="sk-SK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k-SK" dirty="0">
                <a:latin typeface="Century Gothic" panose="020B0502020202020204" pitchFamily="34" charset="0"/>
              </a:rPr>
              <a:t>Pomáha pri </a:t>
            </a:r>
            <a:r>
              <a:rPr lang="sk-SK" b="1" dirty="0">
                <a:latin typeface="Century Gothic" panose="020B0502020202020204" pitchFamily="34" charset="0"/>
              </a:rPr>
              <a:t>generalizovanej úzkosti</a:t>
            </a:r>
            <a:r>
              <a:rPr lang="sk-SK" dirty="0">
                <a:latin typeface="Century Gothic" panose="020B0502020202020204" pitchFamily="34" charset="0"/>
              </a:rPr>
              <a:t>, </a:t>
            </a:r>
            <a:r>
              <a:rPr lang="sk-SK" b="1" dirty="0">
                <a:latin typeface="Century Gothic" panose="020B0502020202020204" pitchFamily="34" charset="0"/>
              </a:rPr>
              <a:t>sociálnej fóbie</a:t>
            </a:r>
            <a:r>
              <a:rPr lang="sk-SK" dirty="0">
                <a:latin typeface="Century Gothic" panose="020B0502020202020204" pitchFamily="34" charset="0"/>
              </a:rPr>
              <a:t>, </a:t>
            </a:r>
            <a:r>
              <a:rPr lang="sk-SK" b="1" dirty="0">
                <a:latin typeface="Century Gothic" panose="020B0502020202020204" pitchFamily="34" charset="0"/>
              </a:rPr>
              <a:t>panickej poruche </a:t>
            </a:r>
            <a:r>
              <a:rPr lang="sk-SK" dirty="0">
                <a:latin typeface="Century Gothic" panose="020B0502020202020204" pitchFamily="34" charset="0"/>
              </a:rPr>
              <a:t>aj </a:t>
            </a:r>
            <a:r>
              <a:rPr lang="sk-SK" b="1" dirty="0" err="1">
                <a:latin typeface="Century Gothic" panose="020B0502020202020204" pitchFamily="34" charset="0"/>
              </a:rPr>
              <a:t>posttraumatickej</a:t>
            </a:r>
            <a:r>
              <a:rPr lang="sk-SK" b="1" dirty="0">
                <a:latin typeface="Century Gothic" panose="020B0502020202020204" pitchFamily="34" charset="0"/>
              </a:rPr>
              <a:t> stresovej poruche</a:t>
            </a:r>
            <a:r>
              <a:rPr lang="sk-SK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endParaRPr lang="sk-SK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22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6265B4B6-2C5B-4A6D-9101-1D4D86E17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1671" y="0"/>
            <a:ext cx="12663671" cy="714924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301652F-A055-409F-ABEE-27696CEAD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Organizačná štruktúra</a:t>
            </a:r>
          </a:p>
        </p:txBody>
      </p:sp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7853548E-2759-46DE-82F1-F2BD81EE13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2362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8326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32E9DA9A-3DAA-441A-858B-1B1D3BC5FD6A}"/>
              </a:ext>
            </a:extLst>
          </p:cNvPr>
          <p:cNvGrpSpPr/>
          <p:nvPr/>
        </p:nvGrpSpPr>
        <p:grpSpPr>
          <a:xfrm>
            <a:off x="-460374" y="0"/>
            <a:ext cx="12652374" cy="7141570"/>
            <a:chOff x="-460374" y="0"/>
            <a:chExt cx="12652374" cy="7141570"/>
          </a:xfrm>
        </p:grpSpPr>
        <p:pic>
          <p:nvPicPr>
            <p:cNvPr id="5" name="Obrázok 4">
              <a:extLst>
                <a:ext uri="{FF2B5EF4-FFF2-40B4-BE49-F238E27FC236}">
                  <a16:creationId xmlns:a16="http://schemas.microsoft.com/office/drawing/2014/main" id="{5B9DAC42-E37B-4B60-BD6F-D89F5E44D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" name="Obrázok 5">
              <a:extLst>
                <a:ext uri="{FF2B5EF4-FFF2-40B4-BE49-F238E27FC236}">
                  <a16:creationId xmlns:a16="http://schemas.microsoft.com/office/drawing/2014/main" id="{ED01F22A-0465-4802-8423-53CB09E4C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-460374" y="2900450"/>
              <a:ext cx="5032374" cy="4241120"/>
            </a:xfrm>
            <a:prstGeom prst="rect">
              <a:avLst/>
            </a:prstGeom>
          </p:spPr>
        </p:pic>
      </p:grp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580B70C4-82FF-482E-9FCF-C07376E25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" t="13878" r="-408" b="8979"/>
          <a:stretch/>
        </p:blipFill>
        <p:spPr bwMode="auto">
          <a:xfrm>
            <a:off x="609026" y="4103137"/>
            <a:ext cx="1866297" cy="14397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8DB2995-6482-4A53-B55E-32F5A64E0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sk-SK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Naše výrobky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3A1288D8-3750-4B20-8AE9-5A744FAA485D}"/>
              </a:ext>
            </a:extLst>
          </p:cNvPr>
          <p:cNvSpPr txBox="1"/>
          <p:nvPr/>
        </p:nvSpPr>
        <p:spPr>
          <a:xfrm>
            <a:off x="198652" y="3757767"/>
            <a:ext cx="49010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Konopný čaj Eufória s citrusovou príchuťou </a:t>
            </a:r>
            <a:endParaRPr lang="sk-SK" b="1" u="sng" dirty="0">
              <a:latin typeface="Century Gothic" panose="020B0502020202020204" pitchFamily="34" charset="0"/>
            </a:endParaRP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BD0A25B0-6D32-40E9-8E1C-82A3A6A941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0" b="9875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2793">
            <a:off x="9836787" y="4186980"/>
            <a:ext cx="1920240" cy="192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47303615-08EA-4F96-A70B-9E4D2ADD9EB6}"/>
              </a:ext>
            </a:extLst>
          </p:cNvPr>
          <p:cNvSpPr txBox="1"/>
          <p:nvPr/>
        </p:nvSpPr>
        <p:spPr>
          <a:xfrm>
            <a:off x="1950874" y="5305511"/>
            <a:ext cx="226695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30g – 14,96€</a:t>
            </a:r>
            <a:endParaRPr lang="sk-SK" sz="16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42595C4E-3E3D-4C01-9CEF-74F177BCA070}"/>
              </a:ext>
            </a:extLst>
          </p:cNvPr>
          <p:cNvSpPr txBox="1"/>
          <p:nvPr/>
        </p:nvSpPr>
        <p:spPr>
          <a:xfrm>
            <a:off x="8934450" y="3891784"/>
            <a:ext cx="6515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1" u="sng" dirty="0">
                <a:latin typeface="Century Gothic" panose="020B0502020202020204" pitchFamily="34" charset="0"/>
              </a:rPr>
              <a:t>Konopný čaj ovocná zmes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9F3D70A7-9ED3-4285-B695-56E59486AA88}"/>
              </a:ext>
            </a:extLst>
          </p:cNvPr>
          <p:cNvSpPr txBox="1"/>
          <p:nvPr/>
        </p:nvSpPr>
        <p:spPr>
          <a:xfrm>
            <a:off x="9322838" y="5812411"/>
            <a:ext cx="7219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1" dirty="0">
                <a:latin typeface="Century Gothic" panose="020B0502020202020204" pitchFamily="34" charset="0"/>
              </a:rPr>
              <a:t>50g – 5,16€</a:t>
            </a:r>
          </a:p>
        </p:txBody>
      </p:sp>
      <p:pic>
        <p:nvPicPr>
          <p:cNvPr id="19" name="Obrázok 18">
            <a:extLst>
              <a:ext uri="{FF2B5EF4-FFF2-40B4-BE49-F238E27FC236}">
                <a16:creationId xmlns:a16="http://schemas.microsoft.com/office/drawing/2014/main" id="{5646927E-D1AE-4DD8-A5AC-4D47ED13A22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301">
            <a:off x="5199721" y="4334787"/>
            <a:ext cx="2282470" cy="2282470"/>
          </a:xfrm>
          <a:prstGeom prst="rect">
            <a:avLst/>
          </a:prstGeom>
          <a:noFill/>
        </p:spPr>
      </p:pic>
      <p:sp>
        <p:nvSpPr>
          <p:cNvPr id="18" name="BlokTextu 17">
            <a:extLst>
              <a:ext uri="{FF2B5EF4-FFF2-40B4-BE49-F238E27FC236}">
                <a16:creationId xmlns:a16="http://schemas.microsoft.com/office/drawing/2014/main" id="{DAFCB4FE-E8BB-4A71-9189-81506D0B8ECC}"/>
              </a:ext>
            </a:extLst>
          </p:cNvPr>
          <p:cNvSpPr txBox="1"/>
          <p:nvPr/>
        </p:nvSpPr>
        <p:spPr>
          <a:xfrm>
            <a:off x="665832" y="2014030"/>
            <a:ext cx="8337550" cy="966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b="1" cap="all" spc="25" dirty="0">
                <a:solidFill>
                  <a:srgbClr val="343434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Čaj</a:t>
            </a:r>
            <a:r>
              <a:rPr lang="sk-SK" sz="1800" spc="25" dirty="0">
                <a:solidFill>
                  <a:srgbClr val="343434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naša kombinácia odrôd, ktorá je vyrobená tak, aby bola skvelá a mala najlepšiu chuť a účinky. Tento produkt sa odporúča na všetko(bolesť hlavy, problémy so žalúdkom,...).</a:t>
            </a:r>
            <a:endParaRPr lang="sk-SK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DD75D710-79BF-4E64-801E-BB3BE0E3CB56}"/>
              </a:ext>
            </a:extLst>
          </p:cNvPr>
          <p:cNvSpPr txBox="1"/>
          <p:nvPr/>
        </p:nvSpPr>
        <p:spPr>
          <a:xfrm>
            <a:off x="4467017" y="4127099"/>
            <a:ext cx="4741512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Konopný čaj s levanduľovou príchuťou</a:t>
            </a:r>
            <a:endParaRPr lang="sk-SK" sz="1200" u="sng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CAEB35F9-1EAA-48DA-8EE1-607753C20DFC}"/>
              </a:ext>
            </a:extLst>
          </p:cNvPr>
          <p:cNvSpPr txBox="1"/>
          <p:nvPr/>
        </p:nvSpPr>
        <p:spPr>
          <a:xfrm>
            <a:off x="6661150" y="6254754"/>
            <a:ext cx="8242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1" dirty="0">
                <a:latin typeface="Century Gothic" panose="020B0502020202020204" pitchFamily="34" charset="0"/>
              </a:rPr>
              <a:t>6,45 €</a:t>
            </a:r>
          </a:p>
        </p:txBody>
      </p:sp>
    </p:spTree>
    <p:extLst>
      <p:ext uri="{BB962C8B-B14F-4D97-AF65-F5344CB8AC3E}">
        <p14:creationId xmlns:p14="http://schemas.microsoft.com/office/powerpoint/2010/main" val="304111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5F651CCF-2941-4723-959B-1D2BA5BCE9F9}"/>
              </a:ext>
            </a:extLst>
          </p:cNvPr>
          <p:cNvGrpSpPr/>
          <p:nvPr/>
        </p:nvGrpSpPr>
        <p:grpSpPr>
          <a:xfrm>
            <a:off x="-460374" y="0"/>
            <a:ext cx="12652374" cy="7141570"/>
            <a:chOff x="-460374" y="0"/>
            <a:chExt cx="12652374" cy="7141570"/>
          </a:xfrm>
        </p:grpSpPr>
        <p:pic>
          <p:nvPicPr>
            <p:cNvPr id="5" name="Obrázok 4">
              <a:extLst>
                <a:ext uri="{FF2B5EF4-FFF2-40B4-BE49-F238E27FC236}">
                  <a16:creationId xmlns:a16="http://schemas.microsoft.com/office/drawing/2014/main" id="{C28F40EE-55F9-4C43-A199-9FE3610F2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" name="Obrázok 5">
              <a:extLst>
                <a:ext uri="{FF2B5EF4-FFF2-40B4-BE49-F238E27FC236}">
                  <a16:creationId xmlns:a16="http://schemas.microsoft.com/office/drawing/2014/main" id="{DB5CE150-4F67-4B54-A3CB-FC7C707FE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-460374" y="2900450"/>
              <a:ext cx="5032374" cy="4241120"/>
            </a:xfrm>
            <a:prstGeom prst="rect">
              <a:avLst/>
            </a:prstGeom>
          </p:spPr>
        </p:pic>
      </p:grp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140F99A-406D-4C9E-8513-BCAF8FD71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600"/>
            <a:ext cx="10515600" cy="5313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800" b="1" dirty="0">
                <a:latin typeface="Century Gothic" panose="020B0502020202020204" pitchFamily="34" charset="0"/>
              </a:rPr>
              <a:t>Konopný olej </a:t>
            </a:r>
            <a:r>
              <a:rPr lang="sk-SK" sz="1800" dirty="0">
                <a:latin typeface="Century Gothic" panose="020B0502020202020204" pitchFamily="34" charset="0"/>
              </a:rPr>
              <a:t>zo semien umožňuje hĺbkovú hydratáciu Vašej pokožky, ale tiež ťaží z prírodných a zdravých výživných hodnôt pre znovu získanie jemnosti a ľahkosti.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194368E2-3264-4B31-ADEA-DAA1A47642B4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80" b="94940" l="9880" r="898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54583">
            <a:off x="50691" y="2830441"/>
            <a:ext cx="2619231" cy="2531431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08BCF953-9F99-4930-925B-2E0219D972D7}"/>
              </a:ext>
            </a:extLst>
          </p:cNvPr>
          <p:cNvSpPr txBox="1"/>
          <p:nvPr/>
        </p:nvSpPr>
        <p:spPr>
          <a:xfrm>
            <a:off x="674054" y="2876569"/>
            <a:ext cx="6515100" cy="258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indent="-449580">
              <a:lnSpc>
                <a:spcPts val="1200"/>
              </a:lnSpc>
              <a:spcAft>
                <a:spcPts val="800"/>
              </a:spcAft>
            </a:pPr>
            <a:r>
              <a:rPr lang="sk-SK" sz="180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Telový olej s CBD</a:t>
            </a:r>
            <a:endParaRPr lang="sk-SK" sz="1600" u="sng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2A781D4C-AE7F-42D0-B90B-D2EB21B6556B}"/>
              </a:ext>
            </a:extLst>
          </p:cNvPr>
          <p:cNvSpPr txBox="1"/>
          <p:nvPr/>
        </p:nvSpPr>
        <p:spPr>
          <a:xfrm>
            <a:off x="1238490" y="4639106"/>
            <a:ext cx="65151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100 ml - 40,76 €</a:t>
            </a:r>
            <a:endParaRPr lang="sk-SK" sz="1600" b="1" dirty="0">
              <a:latin typeface="Century Gothic" panose="020B0502020202020204" pitchFamily="34" charset="0"/>
            </a:endParaRP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C7A960B5-AE7D-43A5-A187-7562953A26F3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94498">
            <a:off x="3988365" y="2753334"/>
            <a:ext cx="2602101" cy="2334951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14" name="BlokTextu 13">
            <a:extLst>
              <a:ext uri="{FF2B5EF4-FFF2-40B4-BE49-F238E27FC236}">
                <a16:creationId xmlns:a16="http://schemas.microsoft.com/office/drawing/2014/main" id="{DE1B1AE2-F630-4CB0-B55B-0344105E11E1}"/>
              </a:ext>
            </a:extLst>
          </p:cNvPr>
          <p:cNvSpPr txBox="1"/>
          <p:nvPr/>
        </p:nvSpPr>
        <p:spPr>
          <a:xfrm>
            <a:off x="4118929" y="2517663"/>
            <a:ext cx="6515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Jemný čistiaci gél s CBD</a:t>
            </a:r>
            <a:endParaRPr lang="sk-SK" u="sng" dirty="0">
              <a:latin typeface="Century Gothic" panose="020B0502020202020204" pitchFamily="34" charset="0"/>
            </a:endParaRP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7117AE04-8B86-4ED0-83F9-D2BA19A814F8}"/>
              </a:ext>
            </a:extLst>
          </p:cNvPr>
          <p:cNvSpPr txBox="1"/>
          <p:nvPr/>
        </p:nvSpPr>
        <p:spPr>
          <a:xfrm>
            <a:off x="5213350" y="4768502"/>
            <a:ext cx="6515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1" dirty="0">
                <a:latin typeface="Century Gothic" panose="020B0502020202020204" pitchFamily="34" charset="0"/>
                <a:ea typeface="Calibri" panose="020F0502020204030204" pitchFamily="34" charset="0"/>
              </a:rPr>
              <a:t>200 ml -</a:t>
            </a:r>
            <a:r>
              <a:rPr lang="sk-SK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10,76 €</a:t>
            </a:r>
            <a:endParaRPr lang="sk-SK" b="1" dirty="0">
              <a:latin typeface="Century Gothic" panose="020B0502020202020204" pitchFamily="34" charset="0"/>
            </a:endParaRPr>
          </a:p>
        </p:txBody>
      </p:sp>
      <p:pic>
        <p:nvPicPr>
          <p:cNvPr id="17" name="obrázek 4">
            <a:extLst>
              <a:ext uri="{FF2B5EF4-FFF2-40B4-BE49-F238E27FC236}">
                <a16:creationId xmlns:a16="http://schemas.microsoft.com/office/drawing/2014/main" id="{AC212406-5ABB-4406-9A0E-FB636A9ED6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0675" y1="22558" x2="40675" y2="22558"/>
                        <a14:foregroundMark x1="35169" y1="15453" x2="35169" y2="15453"/>
                        <a14:foregroundMark x1="35169" y1="40142" x2="35169" y2="40142"/>
                        <a14:foregroundMark x1="34458" y1="59680" x2="34458" y2="59680"/>
                        <a14:foregroundMark x1="34458" y1="52753" x2="34458" y2="52753"/>
                        <a14:foregroundMark x1="39964" y1="58259" x2="39964" y2="58259"/>
                        <a14:foregroundMark x1="37833" y1="68206" x2="37833" y2="68206"/>
                        <a14:foregroundMark x1="34458" y1="78686" x2="34458" y2="7868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15">
            <a:off x="9092811" y="3727979"/>
            <a:ext cx="1809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BlokTextu 18">
            <a:extLst>
              <a:ext uri="{FF2B5EF4-FFF2-40B4-BE49-F238E27FC236}">
                <a16:creationId xmlns:a16="http://schemas.microsoft.com/office/drawing/2014/main" id="{86CAFB50-AB00-4DA7-B30C-0B426C358AE8}"/>
              </a:ext>
            </a:extLst>
          </p:cNvPr>
          <p:cNvSpPr txBox="1"/>
          <p:nvPr/>
        </p:nvSpPr>
        <p:spPr>
          <a:xfrm>
            <a:off x="7748638" y="3383366"/>
            <a:ext cx="6300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1" u="sng" dirty="0" err="1">
                <a:latin typeface="Century Gothic" panose="020B0502020202020204" pitchFamily="34" charset="0"/>
              </a:rPr>
              <a:t>Micelárna</a:t>
            </a:r>
            <a:r>
              <a:rPr lang="sk-SK" b="1" u="sng" dirty="0">
                <a:latin typeface="Century Gothic" panose="020B0502020202020204" pitchFamily="34" charset="0"/>
              </a:rPr>
              <a:t> čistiaca voda 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102B4D73-6B1B-4D9F-A455-C49FB5BBEE6D}"/>
              </a:ext>
            </a:extLst>
          </p:cNvPr>
          <p:cNvSpPr txBox="1"/>
          <p:nvPr/>
        </p:nvSpPr>
        <p:spPr>
          <a:xfrm>
            <a:off x="8058743" y="5262731"/>
            <a:ext cx="2253893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b="1" spc="25" dirty="0">
                <a:solidFill>
                  <a:srgbClr val="343434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150 mg 12,99 €</a:t>
            </a:r>
            <a:endParaRPr lang="sk-SK" sz="16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728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5F651CCF-2941-4723-959B-1D2BA5BCE9F9}"/>
              </a:ext>
            </a:extLst>
          </p:cNvPr>
          <p:cNvGrpSpPr/>
          <p:nvPr/>
        </p:nvGrpSpPr>
        <p:grpSpPr>
          <a:xfrm>
            <a:off x="-460374" y="0"/>
            <a:ext cx="12652374" cy="7141570"/>
            <a:chOff x="-460374" y="0"/>
            <a:chExt cx="12652374" cy="7141570"/>
          </a:xfrm>
        </p:grpSpPr>
        <p:pic>
          <p:nvPicPr>
            <p:cNvPr id="5" name="Obrázok 4">
              <a:extLst>
                <a:ext uri="{FF2B5EF4-FFF2-40B4-BE49-F238E27FC236}">
                  <a16:creationId xmlns:a16="http://schemas.microsoft.com/office/drawing/2014/main" id="{C28F40EE-55F9-4C43-A199-9FE3610F2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" name="Obrázok 5">
              <a:extLst>
                <a:ext uri="{FF2B5EF4-FFF2-40B4-BE49-F238E27FC236}">
                  <a16:creationId xmlns:a16="http://schemas.microsoft.com/office/drawing/2014/main" id="{DB5CE150-4F67-4B54-A3CB-FC7C707FE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-460374" y="2900450"/>
              <a:ext cx="5032374" cy="4241120"/>
            </a:xfrm>
            <a:prstGeom prst="rect">
              <a:avLst/>
            </a:prstGeom>
          </p:spPr>
        </p:pic>
      </p:grp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140F99A-406D-4C9E-8513-BCAF8FD71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2028" y="3184635"/>
            <a:ext cx="8831317" cy="316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4000" dirty="0">
                <a:latin typeface="Century Gothic" panose="020B0502020202020204" pitchFamily="34" charset="0"/>
              </a:rPr>
              <a:t>Ďakujem za pozornosť </a:t>
            </a:r>
            <a:r>
              <a:rPr lang="sk-SK" sz="4000" dirty="0"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endParaRPr lang="sk-SK" sz="4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32927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362</Words>
  <Application>Microsoft Office PowerPoint</Application>
  <PresentationFormat>Širokoúhlá obrazovka</PresentationFormat>
  <Paragraphs>62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Tahoma</vt:lpstr>
      <vt:lpstr>Times New Roman</vt:lpstr>
      <vt:lpstr>Wingdings</vt:lpstr>
      <vt:lpstr>Motív Office</vt:lpstr>
      <vt:lpstr>HappyCBD, s. r. o.</vt:lpstr>
      <vt:lpstr>Základné informácie</vt:lpstr>
      <vt:lpstr>O firme</vt:lpstr>
      <vt:lpstr>CBD ako prevencia pred Parkinsonom</vt:lpstr>
      <vt:lpstr>Zbavte sa úzkosti</vt:lpstr>
      <vt:lpstr>Organizačná štruktúra</vt:lpstr>
      <vt:lpstr>Naše výrobky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HappyCBD, s. r. o.</dc:title>
  <dc:creator>Žiak</dc:creator>
  <cp:lastModifiedBy>Radek Maxa</cp:lastModifiedBy>
  <cp:revision>8</cp:revision>
  <dcterms:created xsi:type="dcterms:W3CDTF">2021-10-26T11:56:34Z</dcterms:created>
  <dcterms:modified xsi:type="dcterms:W3CDTF">2021-11-30T12:01:34Z</dcterms:modified>
</cp:coreProperties>
</file>