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62" r:id="rId3"/>
    <p:sldId id="282" r:id="rId4"/>
    <p:sldId id="259" r:id="rId5"/>
    <p:sldId id="279" r:id="rId6"/>
    <p:sldId id="278" r:id="rId7"/>
    <p:sldId id="280" r:id="rId8"/>
    <p:sldId id="283" r:id="rId9"/>
    <p:sldId id="263" r:id="rId10"/>
    <p:sldId id="28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82B"/>
    <a:srgbClr val="FF7C80"/>
    <a:srgbClr val="E5BDBD"/>
    <a:srgbClr val="E6E6E6"/>
    <a:srgbClr val="C7AC7B"/>
    <a:srgbClr val="8F7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F1FFA-733D-409F-8997-DDA3122CB26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0E47CC-4824-4C94-8CC3-FFEA5539442D}">
      <dgm:prSet phldrT="[Text]"/>
      <dgm:spPr>
        <a:solidFill>
          <a:srgbClr val="96282B"/>
        </a:solidFill>
      </dgm:spPr>
      <dgm:t>
        <a:bodyPr/>
        <a:lstStyle/>
        <a:p>
          <a:r>
            <a:rPr lang="cs-CZ" dirty="0">
              <a:latin typeface="Book Antiqua" panose="02040602050305030304" pitchFamily="18" charset="0"/>
            </a:rPr>
            <a:t>Ředitelka</a:t>
          </a:r>
        </a:p>
      </dgm:t>
    </dgm:pt>
    <dgm:pt modelId="{9522FA69-C33F-47E9-9EEB-D70BB55A86ED}" type="parTrans" cxnId="{FE24DFD0-7A2E-4CE0-8F11-4C6A7EC6BB52}">
      <dgm:prSet/>
      <dgm:spPr/>
      <dgm:t>
        <a:bodyPr/>
        <a:lstStyle/>
        <a:p>
          <a:endParaRPr lang="cs-CZ"/>
        </a:p>
      </dgm:t>
    </dgm:pt>
    <dgm:pt modelId="{55A03D27-1D5D-42A0-B872-FABC177A4F58}" type="sibTrans" cxnId="{FE24DFD0-7A2E-4CE0-8F11-4C6A7EC6BB52}">
      <dgm:prSet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cs-CZ" sz="2000" dirty="0">
              <a:latin typeface="Book Antiqua" panose="02040602050305030304" pitchFamily="18" charset="0"/>
            </a:rPr>
            <a:t>Sandra Dimitrová</a:t>
          </a:r>
        </a:p>
      </dgm:t>
    </dgm:pt>
    <dgm:pt modelId="{3C224EC5-CEB7-4F00-8A7F-636A98D00C70}" type="asst">
      <dgm:prSet phldrT="[Text]"/>
      <dgm:spPr>
        <a:solidFill>
          <a:srgbClr val="96282B"/>
        </a:solidFill>
      </dgm:spPr>
      <dgm:t>
        <a:bodyPr/>
        <a:lstStyle/>
        <a:p>
          <a:r>
            <a:rPr lang="cs-CZ" dirty="0">
              <a:latin typeface="Book Antiqua" panose="02040602050305030304" pitchFamily="18" charset="0"/>
            </a:rPr>
            <a:t>Asistent ředitele</a:t>
          </a:r>
        </a:p>
      </dgm:t>
    </dgm:pt>
    <dgm:pt modelId="{4C947BAF-7066-48C0-ACA4-1EE717808F4E}" type="parTrans" cxnId="{A2CC72C5-1D24-4FA6-8282-10842670B819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3B102A44-2383-4170-819C-7390D459B687}" type="sibTrans" cxnId="{A2CC72C5-1D24-4FA6-8282-10842670B819}">
      <dgm:prSet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cs-CZ" sz="1900" dirty="0">
              <a:latin typeface="Book Antiqua" panose="02040602050305030304" pitchFamily="18" charset="0"/>
            </a:rPr>
            <a:t>Nikola Plechatová</a:t>
          </a:r>
        </a:p>
      </dgm:t>
    </dgm:pt>
    <dgm:pt modelId="{21891A61-1682-401E-8EFA-71CA674B60C7}">
      <dgm:prSet phldrT="[Text]"/>
      <dgm:spPr>
        <a:solidFill>
          <a:srgbClr val="96282B"/>
        </a:solidFill>
      </dgm:spPr>
      <dgm:t>
        <a:bodyPr/>
        <a:lstStyle/>
        <a:p>
          <a:r>
            <a:rPr lang="cs-CZ" dirty="0">
              <a:latin typeface="Book Antiqua" panose="02040602050305030304" pitchFamily="18" charset="0"/>
            </a:rPr>
            <a:t>Personální oddělení</a:t>
          </a:r>
        </a:p>
      </dgm:t>
    </dgm:pt>
    <dgm:pt modelId="{75A0C1F0-96B7-411F-97B2-BCC3696D509D}" type="parTrans" cxnId="{F09AF770-1ABF-4D1B-BA9A-5316A089E71D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48E79DBD-C153-4F42-9752-58B57C735FE0}" type="sibTrans" cxnId="{F09AF770-1ABF-4D1B-BA9A-5316A089E71D}">
      <dgm:prSet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cs-CZ" sz="1300" dirty="0">
              <a:latin typeface="Book Antiqua" panose="02040602050305030304" pitchFamily="18" charset="0"/>
            </a:rPr>
            <a:t>Tereza Vaňková, Karel Lepeška</a:t>
          </a:r>
        </a:p>
      </dgm:t>
    </dgm:pt>
    <dgm:pt modelId="{41EE9362-05D0-4680-BB72-B5F1FFE72B53}">
      <dgm:prSet phldrT="[Text]"/>
      <dgm:spPr>
        <a:solidFill>
          <a:srgbClr val="96282B"/>
        </a:solidFill>
      </dgm:spPr>
      <dgm:t>
        <a:bodyPr/>
        <a:lstStyle/>
        <a:p>
          <a:r>
            <a:rPr lang="cs-CZ" dirty="0">
              <a:latin typeface="Book Antiqua" panose="02040602050305030304" pitchFamily="18" charset="0"/>
            </a:rPr>
            <a:t>Marketingové oddělení</a:t>
          </a:r>
        </a:p>
      </dgm:t>
    </dgm:pt>
    <dgm:pt modelId="{6AFDBF31-3AF4-4FD9-A6B3-F8525DDD364B}" type="parTrans" cxnId="{F18665FA-CB1B-4634-AFC3-ACB13FD928C8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D2366631-161E-4724-BE5E-8100CC19BF9A}" type="sibTrans" cxnId="{F18665FA-CB1B-4634-AFC3-ACB13FD928C8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cs-CZ" dirty="0">
              <a:latin typeface="Book Antiqua" panose="02040602050305030304" pitchFamily="18" charset="0"/>
            </a:rPr>
            <a:t>Eliška Kastnerová, Jana Tomasco</a:t>
          </a:r>
        </a:p>
      </dgm:t>
    </dgm:pt>
    <dgm:pt modelId="{397F507D-BFDC-4A57-AE2D-E75277AD6975}">
      <dgm:prSet phldrT="[Text]"/>
      <dgm:spPr>
        <a:solidFill>
          <a:srgbClr val="96282B"/>
        </a:solidFill>
      </dgm:spPr>
      <dgm:t>
        <a:bodyPr/>
        <a:lstStyle/>
        <a:p>
          <a:r>
            <a:rPr lang="cs-CZ" dirty="0">
              <a:latin typeface="Book Antiqua" panose="02040602050305030304" pitchFamily="18" charset="0"/>
            </a:rPr>
            <a:t>Obchodní oddělení</a:t>
          </a:r>
        </a:p>
      </dgm:t>
    </dgm:pt>
    <dgm:pt modelId="{EA4A242F-520F-4B06-AE61-AAB581B73B06}" type="parTrans" cxnId="{7DF9349A-A219-40B6-8C42-8F186B4C8ECD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93CFA708-6868-4EFE-B845-75DEBED6F6DE}" type="sibTrans" cxnId="{7DF9349A-A219-40B6-8C42-8F186B4C8ECD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cs-CZ" dirty="0">
              <a:latin typeface="Book Antiqua" panose="02040602050305030304" pitchFamily="18" charset="0"/>
            </a:rPr>
            <a:t>Petr Velčický, Pavel Janeček</a:t>
          </a:r>
        </a:p>
      </dgm:t>
    </dgm:pt>
    <dgm:pt modelId="{6214DA25-DA93-41A1-90D1-A0FFA87A7741}" type="asst">
      <dgm:prSet/>
      <dgm:spPr>
        <a:solidFill>
          <a:srgbClr val="96282B"/>
        </a:solidFill>
      </dgm:spPr>
      <dgm:t>
        <a:bodyPr/>
        <a:lstStyle/>
        <a:p>
          <a:r>
            <a:rPr lang="cs-CZ" dirty="0">
              <a:latin typeface="Book Antiqua" panose="02040602050305030304" pitchFamily="18" charset="0"/>
            </a:rPr>
            <a:t>Zástupce ředitele</a:t>
          </a:r>
        </a:p>
      </dgm:t>
    </dgm:pt>
    <dgm:pt modelId="{4594A777-1662-488C-9E3B-B018F7186B25}" type="parTrans" cxnId="{CF342113-3908-4DEB-80F0-1E102B2703E8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C6D4D4E3-4802-4B68-BFF8-3C46E038DC72}" type="sibTrans" cxnId="{CF342113-3908-4DEB-80F0-1E102B2703E8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cs-CZ" dirty="0">
              <a:latin typeface="Book Antiqua" panose="02040602050305030304" pitchFamily="18" charset="0"/>
            </a:rPr>
            <a:t>Klára Poklopová</a:t>
          </a:r>
        </a:p>
      </dgm:t>
    </dgm:pt>
    <dgm:pt modelId="{AF8DA1D1-AEE7-4B64-BF94-5BAAB99BEC60}" type="pres">
      <dgm:prSet presAssocID="{572F1FFA-733D-409F-8997-DDA3122CB26A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06BBBA39-5FDC-4DC9-A1E1-C21EF964C3F7}" type="pres">
      <dgm:prSet presAssocID="{6A0E47CC-4824-4C94-8CC3-FFEA5539442D}" presName="hierRoot1" presStyleCnt="0">
        <dgm:presLayoutVars>
          <dgm:hierBranch val="init"/>
        </dgm:presLayoutVars>
      </dgm:prSet>
      <dgm:spPr/>
    </dgm:pt>
    <dgm:pt modelId="{30538730-778F-4AB5-8ED8-EBDEEC4FE63D}" type="pres">
      <dgm:prSet presAssocID="{6A0E47CC-4824-4C94-8CC3-FFEA5539442D}" presName="rootComposite1" presStyleCnt="0"/>
      <dgm:spPr/>
    </dgm:pt>
    <dgm:pt modelId="{1E581207-A4E1-4FAC-9D21-0B0DC24AAFBA}" type="pres">
      <dgm:prSet presAssocID="{6A0E47CC-4824-4C94-8CC3-FFEA5539442D}" presName="rootText1" presStyleLbl="node0" presStyleIdx="0" presStyleCnt="1">
        <dgm:presLayoutVars>
          <dgm:chMax/>
          <dgm:chPref val="3"/>
        </dgm:presLayoutVars>
      </dgm:prSet>
      <dgm:spPr/>
    </dgm:pt>
    <dgm:pt modelId="{97BE74EC-D939-4B02-97D8-B7987CF85ADD}" type="pres">
      <dgm:prSet presAssocID="{6A0E47CC-4824-4C94-8CC3-FFEA5539442D}" presName="titleText1" presStyleLbl="fgAcc0" presStyleIdx="0" presStyleCnt="1" custScaleX="123521" custLinFactNeighborX="8719" custLinFactNeighborY="-22791">
        <dgm:presLayoutVars>
          <dgm:chMax val="0"/>
          <dgm:chPref val="0"/>
        </dgm:presLayoutVars>
      </dgm:prSet>
      <dgm:spPr/>
    </dgm:pt>
    <dgm:pt modelId="{F92F4C0B-3C6F-40D2-A4E9-7A2344E6E596}" type="pres">
      <dgm:prSet presAssocID="{6A0E47CC-4824-4C94-8CC3-FFEA5539442D}" presName="rootConnector1" presStyleLbl="node1" presStyleIdx="0" presStyleCnt="3"/>
      <dgm:spPr/>
    </dgm:pt>
    <dgm:pt modelId="{434467FB-109F-4F17-B879-47C9635806A7}" type="pres">
      <dgm:prSet presAssocID="{6A0E47CC-4824-4C94-8CC3-FFEA5539442D}" presName="hierChild2" presStyleCnt="0"/>
      <dgm:spPr/>
    </dgm:pt>
    <dgm:pt modelId="{D503A344-5E1B-4C5E-BE19-52FAEA3A7A6F}" type="pres">
      <dgm:prSet presAssocID="{75A0C1F0-96B7-411F-97B2-BCC3696D509D}" presName="Name37" presStyleLbl="parChTrans1D2" presStyleIdx="0" presStyleCnt="5"/>
      <dgm:spPr/>
    </dgm:pt>
    <dgm:pt modelId="{C976646D-417D-46DE-AD11-7421EDB49380}" type="pres">
      <dgm:prSet presAssocID="{21891A61-1682-401E-8EFA-71CA674B60C7}" presName="hierRoot2" presStyleCnt="0">
        <dgm:presLayoutVars>
          <dgm:hierBranch val="init"/>
        </dgm:presLayoutVars>
      </dgm:prSet>
      <dgm:spPr/>
    </dgm:pt>
    <dgm:pt modelId="{742BA482-C778-4EA5-B9BE-AA890D3ADFCB}" type="pres">
      <dgm:prSet presAssocID="{21891A61-1682-401E-8EFA-71CA674B60C7}" presName="rootComposite" presStyleCnt="0"/>
      <dgm:spPr/>
    </dgm:pt>
    <dgm:pt modelId="{9A3A50C0-9117-44B3-B9FE-621F6D2A1576}" type="pres">
      <dgm:prSet presAssocID="{21891A61-1682-401E-8EFA-71CA674B60C7}" presName="rootText" presStyleLbl="node1" presStyleIdx="0" presStyleCnt="3">
        <dgm:presLayoutVars>
          <dgm:chMax/>
          <dgm:chPref val="3"/>
        </dgm:presLayoutVars>
      </dgm:prSet>
      <dgm:spPr/>
    </dgm:pt>
    <dgm:pt modelId="{ADEEFFC1-19F3-4772-B4DE-F384ECD1C4CC}" type="pres">
      <dgm:prSet presAssocID="{21891A61-1682-401E-8EFA-71CA674B60C7}" presName="titleText2" presStyleLbl="fgAcc1" presStyleIdx="0" presStyleCnt="3" custScaleX="135092">
        <dgm:presLayoutVars>
          <dgm:chMax val="0"/>
          <dgm:chPref val="0"/>
        </dgm:presLayoutVars>
      </dgm:prSet>
      <dgm:spPr/>
    </dgm:pt>
    <dgm:pt modelId="{19353991-2D10-4666-B820-2C88C1CEFD82}" type="pres">
      <dgm:prSet presAssocID="{21891A61-1682-401E-8EFA-71CA674B60C7}" presName="rootConnector" presStyleLbl="node2" presStyleIdx="0" presStyleCnt="0"/>
      <dgm:spPr/>
    </dgm:pt>
    <dgm:pt modelId="{10026C96-8606-4FB3-A8C4-B126B4619532}" type="pres">
      <dgm:prSet presAssocID="{21891A61-1682-401E-8EFA-71CA674B60C7}" presName="hierChild4" presStyleCnt="0"/>
      <dgm:spPr/>
    </dgm:pt>
    <dgm:pt modelId="{37AC9300-EE24-4578-B2E5-4D0E9D7407DE}" type="pres">
      <dgm:prSet presAssocID="{21891A61-1682-401E-8EFA-71CA674B60C7}" presName="hierChild5" presStyleCnt="0"/>
      <dgm:spPr/>
    </dgm:pt>
    <dgm:pt modelId="{50531DE0-88D6-4E14-9D3F-426AB7D1DA78}" type="pres">
      <dgm:prSet presAssocID="{6AFDBF31-3AF4-4FD9-A6B3-F8525DDD364B}" presName="Name37" presStyleLbl="parChTrans1D2" presStyleIdx="1" presStyleCnt="5"/>
      <dgm:spPr/>
    </dgm:pt>
    <dgm:pt modelId="{0BC8C9DC-2AF4-49DE-8D9D-30C25683DFE2}" type="pres">
      <dgm:prSet presAssocID="{41EE9362-05D0-4680-BB72-B5F1FFE72B53}" presName="hierRoot2" presStyleCnt="0">
        <dgm:presLayoutVars>
          <dgm:hierBranch val="init"/>
        </dgm:presLayoutVars>
      </dgm:prSet>
      <dgm:spPr/>
    </dgm:pt>
    <dgm:pt modelId="{4CAC27ED-2B7D-4904-A721-B81766206E06}" type="pres">
      <dgm:prSet presAssocID="{41EE9362-05D0-4680-BB72-B5F1FFE72B53}" presName="rootComposite" presStyleCnt="0"/>
      <dgm:spPr/>
    </dgm:pt>
    <dgm:pt modelId="{48B92D2D-E497-4580-88E4-CF932986C566}" type="pres">
      <dgm:prSet presAssocID="{41EE9362-05D0-4680-BB72-B5F1FFE72B53}" presName="rootText" presStyleLbl="node1" presStyleIdx="1" presStyleCnt="3">
        <dgm:presLayoutVars>
          <dgm:chMax/>
          <dgm:chPref val="3"/>
        </dgm:presLayoutVars>
      </dgm:prSet>
      <dgm:spPr/>
    </dgm:pt>
    <dgm:pt modelId="{51EECD7C-E9AA-4B00-916A-51D0803C021A}" type="pres">
      <dgm:prSet presAssocID="{41EE9362-05D0-4680-BB72-B5F1FFE72B53}" presName="titleText2" presStyleLbl="fgAcc1" presStyleIdx="1" presStyleCnt="3" custScaleX="127915">
        <dgm:presLayoutVars>
          <dgm:chMax val="0"/>
          <dgm:chPref val="0"/>
        </dgm:presLayoutVars>
      </dgm:prSet>
      <dgm:spPr/>
    </dgm:pt>
    <dgm:pt modelId="{EC42EC7F-B7E7-42BC-898B-C57D49D98305}" type="pres">
      <dgm:prSet presAssocID="{41EE9362-05D0-4680-BB72-B5F1FFE72B53}" presName="rootConnector" presStyleLbl="node2" presStyleIdx="0" presStyleCnt="0"/>
      <dgm:spPr/>
    </dgm:pt>
    <dgm:pt modelId="{925AB644-8C9A-45CD-B4BA-C34F4A266909}" type="pres">
      <dgm:prSet presAssocID="{41EE9362-05D0-4680-BB72-B5F1FFE72B53}" presName="hierChild4" presStyleCnt="0"/>
      <dgm:spPr/>
    </dgm:pt>
    <dgm:pt modelId="{5ABACAAE-1992-4A2B-8CD3-E445720FB7C4}" type="pres">
      <dgm:prSet presAssocID="{41EE9362-05D0-4680-BB72-B5F1FFE72B53}" presName="hierChild5" presStyleCnt="0"/>
      <dgm:spPr/>
    </dgm:pt>
    <dgm:pt modelId="{E8EB8F73-7DB3-4C9F-AC48-A17C0F4C5AB0}" type="pres">
      <dgm:prSet presAssocID="{EA4A242F-520F-4B06-AE61-AAB581B73B06}" presName="Name37" presStyleLbl="parChTrans1D2" presStyleIdx="2" presStyleCnt="5"/>
      <dgm:spPr/>
    </dgm:pt>
    <dgm:pt modelId="{EFA09E02-D098-469F-81DD-21DDBD6BC6F7}" type="pres">
      <dgm:prSet presAssocID="{397F507D-BFDC-4A57-AE2D-E75277AD6975}" presName="hierRoot2" presStyleCnt="0">
        <dgm:presLayoutVars>
          <dgm:hierBranch val="init"/>
        </dgm:presLayoutVars>
      </dgm:prSet>
      <dgm:spPr/>
    </dgm:pt>
    <dgm:pt modelId="{957FC616-1479-4F69-856A-548170A1CE2F}" type="pres">
      <dgm:prSet presAssocID="{397F507D-BFDC-4A57-AE2D-E75277AD6975}" presName="rootComposite" presStyleCnt="0"/>
      <dgm:spPr/>
    </dgm:pt>
    <dgm:pt modelId="{8EC0BE73-DDCF-4F0F-88FE-4427ABD73DAD}" type="pres">
      <dgm:prSet presAssocID="{397F507D-BFDC-4A57-AE2D-E75277AD6975}" presName="rootText" presStyleLbl="node1" presStyleIdx="2" presStyleCnt="3">
        <dgm:presLayoutVars>
          <dgm:chMax/>
          <dgm:chPref val="3"/>
        </dgm:presLayoutVars>
      </dgm:prSet>
      <dgm:spPr/>
    </dgm:pt>
    <dgm:pt modelId="{43EAB027-C20F-437D-8446-857AF931EFE6}" type="pres">
      <dgm:prSet presAssocID="{397F507D-BFDC-4A57-AE2D-E75277AD6975}" presName="titleText2" presStyleLbl="fgAcc1" presStyleIdx="2" presStyleCnt="3" custScaleX="112252">
        <dgm:presLayoutVars>
          <dgm:chMax val="0"/>
          <dgm:chPref val="0"/>
        </dgm:presLayoutVars>
      </dgm:prSet>
      <dgm:spPr/>
    </dgm:pt>
    <dgm:pt modelId="{42D48AD1-1A44-4A95-AF7A-38DF1E40DB72}" type="pres">
      <dgm:prSet presAssocID="{397F507D-BFDC-4A57-AE2D-E75277AD6975}" presName="rootConnector" presStyleLbl="node2" presStyleIdx="0" presStyleCnt="0"/>
      <dgm:spPr/>
    </dgm:pt>
    <dgm:pt modelId="{E1BA77A8-B191-4AE0-809D-B3BAA3AF91F5}" type="pres">
      <dgm:prSet presAssocID="{397F507D-BFDC-4A57-AE2D-E75277AD6975}" presName="hierChild4" presStyleCnt="0"/>
      <dgm:spPr/>
    </dgm:pt>
    <dgm:pt modelId="{00004AC0-48E8-4026-AF45-713D418796D2}" type="pres">
      <dgm:prSet presAssocID="{397F507D-BFDC-4A57-AE2D-E75277AD6975}" presName="hierChild5" presStyleCnt="0"/>
      <dgm:spPr/>
    </dgm:pt>
    <dgm:pt modelId="{00E2D70F-91A0-4B70-ABA3-7DC559628494}" type="pres">
      <dgm:prSet presAssocID="{6A0E47CC-4824-4C94-8CC3-FFEA5539442D}" presName="hierChild3" presStyleCnt="0"/>
      <dgm:spPr/>
    </dgm:pt>
    <dgm:pt modelId="{E03AA449-0C20-42F0-BE74-72A93EA32CA1}" type="pres">
      <dgm:prSet presAssocID="{4C947BAF-7066-48C0-ACA4-1EE717808F4E}" presName="Name96" presStyleLbl="parChTrans1D2" presStyleIdx="3" presStyleCnt="5"/>
      <dgm:spPr/>
    </dgm:pt>
    <dgm:pt modelId="{19C6EBF2-C0A4-46A2-8B45-B6A382A67D74}" type="pres">
      <dgm:prSet presAssocID="{3C224EC5-CEB7-4F00-8A7F-636A98D00C70}" presName="hierRoot3" presStyleCnt="0">
        <dgm:presLayoutVars>
          <dgm:hierBranch val="init"/>
        </dgm:presLayoutVars>
      </dgm:prSet>
      <dgm:spPr/>
    </dgm:pt>
    <dgm:pt modelId="{8171A984-B32F-46C5-A48F-784BE6AE08DD}" type="pres">
      <dgm:prSet presAssocID="{3C224EC5-CEB7-4F00-8A7F-636A98D00C70}" presName="rootComposite3" presStyleCnt="0"/>
      <dgm:spPr/>
    </dgm:pt>
    <dgm:pt modelId="{C25C9FE2-286C-44B6-93A1-CCEE1F4364A4}" type="pres">
      <dgm:prSet presAssocID="{3C224EC5-CEB7-4F00-8A7F-636A98D00C70}" presName="rootText3" presStyleLbl="asst1" presStyleIdx="0" presStyleCnt="2">
        <dgm:presLayoutVars>
          <dgm:chPref val="3"/>
        </dgm:presLayoutVars>
      </dgm:prSet>
      <dgm:spPr/>
    </dgm:pt>
    <dgm:pt modelId="{B98335C8-27FB-4657-9DAF-9DD4620A4B0C}" type="pres">
      <dgm:prSet presAssocID="{3C224EC5-CEB7-4F00-8A7F-636A98D00C70}" presName="titleText3" presStyleLbl="fgAcc2" presStyleIdx="0" presStyleCnt="2" custScaleX="114423">
        <dgm:presLayoutVars>
          <dgm:chMax val="0"/>
          <dgm:chPref val="0"/>
        </dgm:presLayoutVars>
      </dgm:prSet>
      <dgm:spPr/>
    </dgm:pt>
    <dgm:pt modelId="{910EC312-33A7-4B28-9436-6F039B1C27B5}" type="pres">
      <dgm:prSet presAssocID="{3C224EC5-CEB7-4F00-8A7F-636A98D00C70}" presName="rootConnector3" presStyleLbl="asst1" presStyleIdx="0" presStyleCnt="2"/>
      <dgm:spPr/>
    </dgm:pt>
    <dgm:pt modelId="{311015A0-79C3-46F7-BE4C-1436B0E5FCD7}" type="pres">
      <dgm:prSet presAssocID="{3C224EC5-CEB7-4F00-8A7F-636A98D00C70}" presName="hierChild6" presStyleCnt="0"/>
      <dgm:spPr/>
    </dgm:pt>
    <dgm:pt modelId="{6627AB1F-9B0C-4A61-BB50-0065A56774D2}" type="pres">
      <dgm:prSet presAssocID="{3C224EC5-CEB7-4F00-8A7F-636A98D00C70}" presName="hierChild7" presStyleCnt="0"/>
      <dgm:spPr/>
    </dgm:pt>
    <dgm:pt modelId="{13A0DD7E-C1E0-4353-B09E-4B2C5E13CE89}" type="pres">
      <dgm:prSet presAssocID="{4594A777-1662-488C-9E3B-B018F7186B25}" presName="Name96" presStyleLbl="parChTrans1D2" presStyleIdx="4" presStyleCnt="5"/>
      <dgm:spPr/>
    </dgm:pt>
    <dgm:pt modelId="{DDC99485-FFB8-4B93-8BE2-8088081EF131}" type="pres">
      <dgm:prSet presAssocID="{6214DA25-DA93-41A1-90D1-A0FFA87A7741}" presName="hierRoot3" presStyleCnt="0">
        <dgm:presLayoutVars>
          <dgm:hierBranch val="init"/>
        </dgm:presLayoutVars>
      </dgm:prSet>
      <dgm:spPr/>
    </dgm:pt>
    <dgm:pt modelId="{A7E31FD1-C3AA-4152-9E6E-8026E1C56D1A}" type="pres">
      <dgm:prSet presAssocID="{6214DA25-DA93-41A1-90D1-A0FFA87A7741}" presName="rootComposite3" presStyleCnt="0"/>
      <dgm:spPr/>
    </dgm:pt>
    <dgm:pt modelId="{7AA50EB5-BD46-4303-9DB5-C597D065863C}" type="pres">
      <dgm:prSet presAssocID="{6214DA25-DA93-41A1-90D1-A0FFA87A7741}" presName="rootText3" presStyleLbl="asst1" presStyleIdx="1" presStyleCnt="2">
        <dgm:presLayoutVars>
          <dgm:chPref val="3"/>
        </dgm:presLayoutVars>
      </dgm:prSet>
      <dgm:spPr/>
    </dgm:pt>
    <dgm:pt modelId="{880EB283-15E4-467E-97ED-C5BD75483E6B}" type="pres">
      <dgm:prSet presAssocID="{6214DA25-DA93-41A1-90D1-A0FFA87A7741}" presName="titleText3" presStyleLbl="fgAcc2" presStyleIdx="1" presStyleCnt="2">
        <dgm:presLayoutVars>
          <dgm:chMax val="0"/>
          <dgm:chPref val="0"/>
        </dgm:presLayoutVars>
      </dgm:prSet>
      <dgm:spPr/>
    </dgm:pt>
    <dgm:pt modelId="{1BDEF88B-A356-4ACA-9612-12E3EC6FAEED}" type="pres">
      <dgm:prSet presAssocID="{6214DA25-DA93-41A1-90D1-A0FFA87A7741}" presName="rootConnector3" presStyleLbl="asst1" presStyleIdx="1" presStyleCnt="2"/>
      <dgm:spPr/>
    </dgm:pt>
    <dgm:pt modelId="{A2A30CF9-5B4F-46DF-8F04-ABCB3D39141B}" type="pres">
      <dgm:prSet presAssocID="{6214DA25-DA93-41A1-90D1-A0FFA87A7741}" presName="hierChild6" presStyleCnt="0"/>
      <dgm:spPr/>
    </dgm:pt>
    <dgm:pt modelId="{CE0E1BDE-4F85-49DA-8DA1-710D4D4BAE54}" type="pres">
      <dgm:prSet presAssocID="{6214DA25-DA93-41A1-90D1-A0FFA87A7741}" presName="hierChild7" presStyleCnt="0"/>
      <dgm:spPr/>
    </dgm:pt>
  </dgm:ptLst>
  <dgm:cxnLst>
    <dgm:cxn modelId="{9D7EDA09-AF6E-4A95-A796-95B3D3539787}" type="presOf" srcId="{41EE9362-05D0-4680-BB72-B5F1FFE72B53}" destId="{EC42EC7F-B7E7-42BC-898B-C57D49D98305}" srcOrd="1" destOrd="0" presId="urn:microsoft.com/office/officeart/2008/layout/NameandTitleOrganizationalChart"/>
    <dgm:cxn modelId="{CF342113-3908-4DEB-80F0-1E102B2703E8}" srcId="{6A0E47CC-4824-4C94-8CC3-FFEA5539442D}" destId="{6214DA25-DA93-41A1-90D1-A0FFA87A7741}" srcOrd="1" destOrd="0" parTransId="{4594A777-1662-488C-9E3B-B018F7186B25}" sibTransId="{C6D4D4E3-4802-4B68-BFF8-3C46E038DC72}"/>
    <dgm:cxn modelId="{4F2AEC15-EC53-4FDE-BB90-4E17B292A9B8}" type="presOf" srcId="{EA4A242F-520F-4B06-AE61-AAB581B73B06}" destId="{E8EB8F73-7DB3-4C9F-AC48-A17C0F4C5AB0}" srcOrd="0" destOrd="0" presId="urn:microsoft.com/office/officeart/2008/layout/NameandTitleOrganizationalChart"/>
    <dgm:cxn modelId="{AB73D31A-33D0-420E-BF3A-128174744138}" type="presOf" srcId="{6A0E47CC-4824-4C94-8CC3-FFEA5539442D}" destId="{F92F4C0B-3C6F-40D2-A4E9-7A2344E6E596}" srcOrd="1" destOrd="0" presId="urn:microsoft.com/office/officeart/2008/layout/NameandTitleOrganizationalChart"/>
    <dgm:cxn modelId="{90A25B1B-2776-4C49-AF4C-B9B4DE09DA83}" type="presOf" srcId="{41EE9362-05D0-4680-BB72-B5F1FFE72B53}" destId="{48B92D2D-E497-4580-88E4-CF932986C566}" srcOrd="0" destOrd="0" presId="urn:microsoft.com/office/officeart/2008/layout/NameandTitleOrganizationalChart"/>
    <dgm:cxn modelId="{3406E51E-623E-47D0-A08A-FD48C567C857}" type="presOf" srcId="{3C224EC5-CEB7-4F00-8A7F-636A98D00C70}" destId="{910EC312-33A7-4B28-9436-6F039B1C27B5}" srcOrd="1" destOrd="0" presId="urn:microsoft.com/office/officeart/2008/layout/NameandTitleOrganizationalChart"/>
    <dgm:cxn modelId="{0CDDF326-70B1-43EA-810E-CF717D0B897D}" type="presOf" srcId="{397F507D-BFDC-4A57-AE2D-E75277AD6975}" destId="{8EC0BE73-DDCF-4F0F-88FE-4427ABD73DAD}" srcOrd="0" destOrd="0" presId="urn:microsoft.com/office/officeart/2008/layout/NameandTitleOrganizationalChart"/>
    <dgm:cxn modelId="{048C443A-431B-4AE5-9E47-45F58642904E}" type="presOf" srcId="{21891A61-1682-401E-8EFA-71CA674B60C7}" destId="{19353991-2D10-4666-B820-2C88C1CEFD82}" srcOrd="1" destOrd="0" presId="urn:microsoft.com/office/officeart/2008/layout/NameandTitleOrganizationalChart"/>
    <dgm:cxn modelId="{75D0106D-78D1-42D6-BBE5-E5E0DCA4A31F}" type="presOf" srcId="{75A0C1F0-96B7-411F-97B2-BCC3696D509D}" destId="{D503A344-5E1B-4C5E-BE19-52FAEA3A7A6F}" srcOrd="0" destOrd="0" presId="urn:microsoft.com/office/officeart/2008/layout/NameandTitleOrganizationalChart"/>
    <dgm:cxn modelId="{CD45BF50-8156-4539-B3CB-F0893155D9BE}" type="presOf" srcId="{93CFA708-6868-4EFE-B845-75DEBED6F6DE}" destId="{43EAB027-C20F-437D-8446-857AF931EFE6}" srcOrd="0" destOrd="0" presId="urn:microsoft.com/office/officeart/2008/layout/NameandTitleOrganizationalChart"/>
    <dgm:cxn modelId="{F09AF770-1ABF-4D1B-BA9A-5316A089E71D}" srcId="{6A0E47CC-4824-4C94-8CC3-FFEA5539442D}" destId="{21891A61-1682-401E-8EFA-71CA674B60C7}" srcOrd="2" destOrd="0" parTransId="{75A0C1F0-96B7-411F-97B2-BCC3696D509D}" sibTransId="{48E79DBD-C153-4F42-9752-58B57C735FE0}"/>
    <dgm:cxn modelId="{20C13176-FDC6-437F-B801-FD0CBBCF4DC4}" type="presOf" srcId="{6214DA25-DA93-41A1-90D1-A0FFA87A7741}" destId="{7AA50EB5-BD46-4303-9DB5-C597D065863C}" srcOrd="0" destOrd="0" presId="urn:microsoft.com/office/officeart/2008/layout/NameandTitleOrganizationalChart"/>
    <dgm:cxn modelId="{9E79E882-7C1E-4AA8-86D2-97AB2F332D63}" type="presOf" srcId="{3C224EC5-CEB7-4F00-8A7F-636A98D00C70}" destId="{C25C9FE2-286C-44B6-93A1-CCEE1F4364A4}" srcOrd="0" destOrd="0" presId="urn:microsoft.com/office/officeart/2008/layout/NameandTitleOrganizationalChart"/>
    <dgm:cxn modelId="{EB341F8C-9387-4DC6-A4C4-ECABEE68B3E5}" type="presOf" srcId="{4C947BAF-7066-48C0-ACA4-1EE717808F4E}" destId="{E03AA449-0C20-42F0-BE74-72A93EA32CA1}" srcOrd="0" destOrd="0" presId="urn:microsoft.com/office/officeart/2008/layout/NameandTitleOrganizationalChart"/>
    <dgm:cxn modelId="{81E0B393-2F4A-4223-BC33-7D0AA446873B}" type="presOf" srcId="{397F507D-BFDC-4A57-AE2D-E75277AD6975}" destId="{42D48AD1-1A44-4A95-AF7A-38DF1E40DB72}" srcOrd="1" destOrd="0" presId="urn:microsoft.com/office/officeart/2008/layout/NameandTitleOrganizationalChart"/>
    <dgm:cxn modelId="{7DF9349A-A219-40B6-8C42-8F186B4C8ECD}" srcId="{6A0E47CC-4824-4C94-8CC3-FFEA5539442D}" destId="{397F507D-BFDC-4A57-AE2D-E75277AD6975}" srcOrd="4" destOrd="0" parTransId="{EA4A242F-520F-4B06-AE61-AAB581B73B06}" sibTransId="{93CFA708-6868-4EFE-B845-75DEBED6F6DE}"/>
    <dgm:cxn modelId="{13F5CF9B-EE6A-4717-9D5E-2F097A44ABBA}" type="presOf" srcId="{4594A777-1662-488C-9E3B-B018F7186B25}" destId="{13A0DD7E-C1E0-4353-B09E-4B2C5E13CE89}" srcOrd="0" destOrd="0" presId="urn:microsoft.com/office/officeart/2008/layout/NameandTitleOrganizationalChart"/>
    <dgm:cxn modelId="{5106B9A1-83A7-42DF-8330-9CEC6EB51C99}" type="presOf" srcId="{6A0E47CC-4824-4C94-8CC3-FFEA5539442D}" destId="{1E581207-A4E1-4FAC-9D21-0B0DC24AAFBA}" srcOrd="0" destOrd="0" presId="urn:microsoft.com/office/officeart/2008/layout/NameandTitleOrganizationalChart"/>
    <dgm:cxn modelId="{C77170AF-2FA7-4F69-AD00-C31DC169181A}" type="presOf" srcId="{3B102A44-2383-4170-819C-7390D459B687}" destId="{B98335C8-27FB-4657-9DAF-9DD4620A4B0C}" srcOrd="0" destOrd="0" presId="urn:microsoft.com/office/officeart/2008/layout/NameandTitleOrganizationalChart"/>
    <dgm:cxn modelId="{B4D129B5-CD43-4E04-ADE1-22C579D938CE}" type="presOf" srcId="{D2366631-161E-4724-BE5E-8100CC19BF9A}" destId="{51EECD7C-E9AA-4B00-916A-51D0803C021A}" srcOrd="0" destOrd="0" presId="urn:microsoft.com/office/officeart/2008/layout/NameandTitleOrganizationalChart"/>
    <dgm:cxn modelId="{E30BEDB9-D0D0-4448-A23A-098FBFF4E648}" type="presOf" srcId="{21891A61-1682-401E-8EFA-71CA674B60C7}" destId="{9A3A50C0-9117-44B3-B9FE-621F6D2A1576}" srcOrd="0" destOrd="0" presId="urn:microsoft.com/office/officeart/2008/layout/NameandTitleOrganizationalChart"/>
    <dgm:cxn modelId="{A2CC72C5-1D24-4FA6-8282-10842670B819}" srcId="{6A0E47CC-4824-4C94-8CC3-FFEA5539442D}" destId="{3C224EC5-CEB7-4F00-8A7F-636A98D00C70}" srcOrd="0" destOrd="0" parTransId="{4C947BAF-7066-48C0-ACA4-1EE717808F4E}" sibTransId="{3B102A44-2383-4170-819C-7390D459B687}"/>
    <dgm:cxn modelId="{FE24DFD0-7A2E-4CE0-8F11-4C6A7EC6BB52}" srcId="{572F1FFA-733D-409F-8997-DDA3122CB26A}" destId="{6A0E47CC-4824-4C94-8CC3-FFEA5539442D}" srcOrd="0" destOrd="0" parTransId="{9522FA69-C33F-47E9-9EEB-D70BB55A86ED}" sibTransId="{55A03D27-1D5D-42A0-B872-FABC177A4F58}"/>
    <dgm:cxn modelId="{EA0649D7-BAE4-4D31-8A06-5FFC01E22CBB}" type="presOf" srcId="{55A03D27-1D5D-42A0-B872-FABC177A4F58}" destId="{97BE74EC-D939-4B02-97D8-B7987CF85ADD}" srcOrd="0" destOrd="0" presId="urn:microsoft.com/office/officeart/2008/layout/NameandTitleOrganizationalChart"/>
    <dgm:cxn modelId="{0A3EECD8-20ED-47F7-973C-E6BF482A83D6}" type="presOf" srcId="{6AFDBF31-3AF4-4FD9-A6B3-F8525DDD364B}" destId="{50531DE0-88D6-4E14-9D3F-426AB7D1DA78}" srcOrd="0" destOrd="0" presId="urn:microsoft.com/office/officeart/2008/layout/NameandTitleOrganizationalChart"/>
    <dgm:cxn modelId="{3F4D8CDF-50E8-408D-B004-50F93E25CFD9}" type="presOf" srcId="{C6D4D4E3-4802-4B68-BFF8-3C46E038DC72}" destId="{880EB283-15E4-467E-97ED-C5BD75483E6B}" srcOrd="0" destOrd="0" presId="urn:microsoft.com/office/officeart/2008/layout/NameandTitleOrganizationalChart"/>
    <dgm:cxn modelId="{64055EE3-E155-4CDD-BD1B-29D91D65E026}" type="presOf" srcId="{48E79DBD-C153-4F42-9752-58B57C735FE0}" destId="{ADEEFFC1-19F3-4772-B4DE-F384ECD1C4CC}" srcOrd="0" destOrd="0" presId="urn:microsoft.com/office/officeart/2008/layout/NameandTitleOrganizationalChart"/>
    <dgm:cxn modelId="{0D16D9F7-F8CA-47DB-8B49-11FDD07CB49C}" type="presOf" srcId="{6214DA25-DA93-41A1-90D1-A0FFA87A7741}" destId="{1BDEF88B-A356-4ACA-9612-12E3EC6FAEED}" srcOrd="1" destOrd="0" presId="urn:microsoft.com/office/officeart/2008/layout/NameandTitleOrganizationalChart"/>
    <dgm:cxn modelId="{E6B05DFA-5899-4FEB-8A18-4BC781C62DD8}" type="presOf" srcId="{572F1FFA-733D-409F-8997-DDA3122CB26A}" destId="{AF8DA1D1-AEE7-4B64-BF94-5BAAB99BEC60}" srcOrd="0" destOrd="0" presId="urn:microsoft.com/office/officeart/2008/layout/NameandTitleOrganizationalChart"/>
    <dgm:cxn modelId="{F18665FA-CB1B-4634-AFC3-ACB13FD928C8}" srcId="{6A0E47CC-4824-4C94-8CC3-FFEA5539442D}" destId="{41EE9362-05D0-4680-BB72-B5F1FFE72B53}" srcOrd="3" destOrd="0" parTransId="{6AFDBF31-3AF4-4FD9-A6B3-F8525DDD364B}" sibTransId="{D2366631-161E-4724-BE5E-8100CC19BF9A}"/>
    <dgm:cxn modelId="{9F5E9878-B6CF-4125-AB99-B29E778DBAE8}" type="presParOf" srcId="{AF8DA1D1-AEE7-4B64-BF94-5BAAB99BEC60}" destId="{06BBBA39-5FDC-4DC9-A1E1-C21EF964C3F7}" srcOrd="0" destOrd="0" presId="urn:microsoft.com/office/officeart/2008/layout/NameandTitleOrganizationalChart"/>
    <dgm:cxn modelId="{E260E82B-380B-464B-ACCB-7FD77DB3C5CF}" type="presParOf" srcId="{06BBBA39-5FDC-4DC9-A1E1-C21EF964C3F7}" destId="{30538730-778F-4AB5-8ED8-EBDEEC4FE63D}" srcOrd="0" destOrd="0" presId="urn:microsoft.com/office/officeart/2008/layout/NameandTitleOrganizationalChart"/>
    <dgm:cxn modelId="{E30D4927-9C14-4ABF-A6A3-4FECF96B85C5}" type="presParOf" srcId="{30538730-778F-4AB5-8ED8-EBDEEC4FE63D}" destId="{1E581207-A4E1-4FAC-9D21-0B0DC24AAFBA}" srcOrd="0" destOrd="0" presId="urn:microsoft.com/office/officeart/2008/layout/NameandTitleOrganizationalChart"/>
    <dgm:cxn modelId="{0A277E9B-3D85-4E8B-93A7-BCDAC7E77E2B}" type="presParOf" srcId="{30538730-778F-4AB5-8ED8-EBDEEC4FE63D}" destId="{97BE74EC-D939-4B02-97D8-B7987CF85ADD}" srcOrd="1" destOrd="0" presId="urn:microsoft.com/office/officeart/2008/layout/NameandTitleOrganizationalChart"/>
    <dgm:cxn modelId="{0439BACA-B617-40BB-9430-9EF355549A5B}" type="presParOf" srcId="{30538730-778F-4AB5-8ED8-EBDEEC4FE63D}" destId="{F92F4C0B-3C6F-40D2-A4E9-7A2344E6E596}" srcOrd="2" destOrd="0" presId="urn:microsoft.com/office/officeart/2008/layout/NameandTitleOrganizationalChart"/>
    <dgm:cxn modelId="{454D259A-8CC7-4430-9B7A-71E0C30593F3}" type="presParOf" srcId="{06BBBA39-5FDC-4DC9-A1E1-C21EF964C3F7}" destId="{434467FB-109F-4F17-B879-47C9635806A7}" srcOrd="1" destOrd="0" presId="urn:microsoft.com/office/officeart/2008/layout/NameandTitleOrganizationalChart"/>
    <dgm:cxn modelId="{6C4514C7-F1F1-40F8-BFD6-1087ED24E9E6}" type="presParOf" srcId="{434467FB-109F-4F17-B879-47C9635806A7}" destId="{D503A344-5E1B-4C5E-BE19-52FAEA3A7A6F}" srcOrd="0" destOrd="0" presId="urn:microsoft.com/office/officeart/2008/layout/NameandTitleOrganizationalChart"/>
    <dgm:cxn modelId="{B1D04A9E-502C-4FAE-9919-577E552128E7}" type="presParOf" srcId="{434467FB-109F-4F17-B879-47C9635806A7}" destId="{C976646D-417D-46DE-AD11-7421EDB49380}" srcOrd="1" destOrd="0" presId="urn:microsoft.com/office/officeart/2008/layout/NameandTitleOrganizationalChart"/>
    <dgm:cxn modelId="{C6B1882C-DBE9-4E8C-8265-A40FB500165B}" type="presParOf" srcId="{C976646D-417D-46DE-AD11-7421EDB49380}" destId="{742BA482-C778-4EA5-B9BE-AA890D3ADFCB}" srcOrd="0" destOrd="0" presId="urn:microsoft.com/office/officeart/2008/layout/NameandTitleOrganizationalChart"/>
    <dgm:cxn modelId="{6A4F5884-319B-455F-8C5F-6B05DDB0DC89}" type="presParOf" srcId="{742BA482-C778-4EA5-B9BE-AA890D3ADFCB}" destId="{9A3A50C0-9117-44B3-B9FE-621F6D2A1576}" srcOrd="0" destOrd="0" presId="urn:microsoft.com/office/officeart/2008/layout/NameandTitleOrganizationalChart"/>
    <dgm:cxn modelId="{C3426420-B1D3-41E9-8DCE-60FBE942DB62}" type="presParOf" srcId="{742BA482-C778-4EA5-B9BE-AA890D3ADFCB}" destId="{ADEEFFC1-19F3-4772-B4DE-F384ECD1C4CC}" srcOrd="1" destOrd="0" presId="urn:microsoft.com/office/officeart/2008/layout/NameandTitleOrganizationalChart"/>
    <dgm:cxn modelId="{B23CF3E8-AB44-4905-9622-27BC584E5034}" type="presParOf" srcId="{742BA482-C778-4EA5-B9BE-AA890D3ADFCB}" destId="{19353991-2D10-4666-B820-2C88C1CEFD82}" srcOrd="2" destOrd="0" presId="urn:microsoft.com/office/officeart/2008/layout/NameandTitleOrganizationalChart"/>
    <dgm:cxn modelId="{ADA2F39E-8F40-4EF6-816E-7279B86B2F5F}" type="presParOf" srcId="{C976646D-417D-46DE-AD11-7421EDB49380}" destId="{10026C96-8606-4FB3-A8C4-B126B4619532}" srcOrd="1" destOrd="0" presId="urn:microsoft.com/office/officeart/2008/layout/NameandTitleOrganizationalChart"/>
    <dgm:cxn modelId="{CDBD74EE-9F19-4D59-A90D-9AD3590AA2A0}" type="presParOf" srcId="{C976646D-417D-46DE-AD11-7421EDB49380}" destId="{37AC9300-EE24-4578-B2E5-4D0E9D7407DE}" srcOrd="2" destOrd="0" presId="urn:microsoft.com/office/officeart/2008/layout/NameandTitleOrganizationalChart"/>
    <dgm:cxn modelId="{EE7343A2-9CF2-437B-872E-012DE94974C9}" type="presParOf" srcId="{434467FB-109F-4F17-B879-47C9635806A7}" destId="{50531DE0-88D6-4E14-9D3F-426AB7D1DA78}" srcOrd="2" destOrd="0" presId="urn:microsoft.com/office/officeart/2008/layout/NameandTitleOrganizationalChart"/>
    <dgm:cxn modelId="{57F84AEB-A653-4B1C-9272-03CB01BE5C0C}" type="presParOf" srcId="{434467FB-109F-4F17-B879-47C9635806A7}" destId="{0BC8C9DC-2AF4-49DE-8D9D-30C25683DFE2}" srcOrd="3" destOrd="0" presId="urn:microsoft.com/office/officeart/2008/layout/NameandTitleOrganizationalChart"/>
    <dgm:cxn modelId="{BE27E6E4-BEF8-4092-9017-DED848A27454}" type="presParOf" srcId="{0BC8C9DC-2AF4-49DE-8D9D-30C25683DFE2}" destId="{4CAC27ED-2B7D-4904-A721-B81766206E06}" srcOrd="0" destOrd="0" presId="urn:microsoft.com/office/officeart/2008/layout/NameandTitleOrganizationalChart"/>
    <dgm:cxn modelId="{6903C149-4830-456E-B96C-858849BEB087}" type="presParOf" srcId="{4CAC27ED-2B7D-4904-A721-B81766206E06}" destId="{48B92D2D-E497-4580-88E4-CF932986C566}" srcOrd="0" destOrd="0" presId="urn:microsoft.com/office/officeart/2008/layout/NameandTitleOrganizationalChart"/>
    <dgm:cxn modelId="{9335A110-7C15-4332-B8DE-4F201242A61A}" type="presParOf" srcId="{4CAC27ED-2B7D-4904-A721-B81766206E06}" destId="{51EECD7C-E9AA-4B00-916A-51D0803C021A}" srcOrd="1" destOrd="0" presId="urn:microsoft.com/office/officeart/2008/layout/NameandTitleOrganizationalChart"/>
    <dgm:cxn modelId="{735727E5-F60F-4C46-BF15-ECC8B9A69D22}" type="presParOf" srcId="{4CAC27ED-2B7D-4904-A721-B81766206E06}" destId="{EC42EC7F-B7E7-42BC-898B-C57D49D98305}" srcOrd="2" destOrd="0" presId="urn:microsoft.com/office/officeart/2008/layout/NameandTitleOrganizationalChart"/>
    <dgm:cxn modelId="{69BA0D33-4ACD-4BD1-B747-FCA23DB05F87}" type="presParOf" srcId="{0BC8C9DC-2AF4-49DE-8D9D-30C25683DFE2}" destId="{925AB644-8C9A-45CD-B4BA-C34F4A266909}" srcOrd="1" destOrd="0" presId="urn:microsoft.com/office/officeart/2008/layout/NameandTitleOrganizationalChart"/>
    <dgm:cxn modelId="{7491D515-3523-4A90-B0EF-148E579426D2}" type="presParOf" srcId="{0BC8C9DC-2AF4-49DE-8D9D-30C25683DFE2}" destId="{5ABACAAE-1992-4A2B-8CD3-E445720FB7C4}" srcOrd="2" destOrd="0" presId="urn:microsoft.com/office/officeart/2008/layout/NameandTitleOrganizationalChart"/>
    <dgm:cxn modelId="{D33F6E2D-3808-464B-9F44-93ADB3949A0A}" type="presParOf" srcId="{434467FB-109F-4F17-B879-47C9635806A7}" destId="{E8EB8F73-7DB3-4C9F-AC48-A17C0F4C5AB0}" srcOrd="4" destOrd="0" presId="urn:microsoft.com/office/officeart/2008/layout/NameandTitleOrganizationalChart"/>
    <dgm:cxn modelId="{6E133880-1367-4BB4-A507-3BB711B986C7}" type="presParOf" srcId="{434467FB-109F-4F17-B879-47C9635806A7}" destId="{EFA09E02-D098-469F-81DD-21DDBD6BC6F7}" srcOrd="5" destOrd="0" presId="urn:microsoft.com/office/officeart/2008/layout/NameandTitleOrganizationalChart"/>
    <dgm:cxn modelId="{95906DE0-4505-4556-AAE1-448F2ACDC760}" type="presParOf" srcId="{EFA09E02-D098-469F-81DD-21DDBD6BC6F7}" destId="{957FC616-1479-4F69-856A-548170A1CE2F}" srcOrd="0" destOrd="0" presId="urn:microsoft.com/office/officeart/2008/layout/NameandTitleOrganizationalChart"/>
    <dgm:cxn modelId="{E762C376-E708-41D7-925C-C9C5F9720400}" type="presParOf" srcId="{957FC616-1479-4F69-856A-548170A1CE2F}" destId="{8EC0BE73-DDCF-4F0F-88FE-4427ABD73DAD}" srcOrd="0" destOrd="0" presId="urn:microsoft.com/office/officeart/2008/layout/NameandTitleOrganizationalChart"/>
    <dgm:cxn modelId="{EFBBDF2A-63C4-4446-AAA6-806FBEC09197}" type="presParOf" srcId="{957FC616-1479-4F69-856A-548170A1CE2F}" destId="{43EAB027-C20F-437D-8446-857AF931EFE6}" srcOrd="1" destOrd="0" presId="urn:microsoft.com/office/officeart/2008/layout/NameandTitleOrganizationalChart"/>
    <dgm:cxn modelId="{1852ECB9-F2F5-4A91-8E8F-164EB0106437}" type="presParOf" srcId="{957FC616-1479-4F69-856A-548170A1CE2F}" destId="{42D48AD1-1A44-4A95-AF7A-38DF1E40DB72}" srcOrd="2" destOrd="0" presId="urn:microsoft.com/office/officeart/2008/layout/NameandTitleOrganizationalChart"/>
    <dgm:cxn modelId="{6FA1E72E-1EF0-4CA2-96FF-A6543B22270B}" type="presParOf" srcId="{EFA09E02-D098-469F-81DD-21DDBD6BC6F7}" destId="{E1BA77A8-B191-4AE0-809D-B3BAA3AF91F5}" srcOrd="1" destOrd="0" presId="urn:microsoft.com/office/officeart/2008/layout/NameandTitleOrganizationalChart"/>
    <dgm:cxn modelId="{D00C04B9-1727-4C33-BA80-973349AA7DBD}" type="presParOf" srcId="{EFA09E02-D098-469F-81DD-21DDBD6BC6F7}" destId="{00004AC0-48E8-4026-AF45-713D418796D2}" srcOrd="2" destOrd="0" presId="urn:microsoft.com/office/officeart/2008/layout/NameandTitleOrganizationalChart"/>
    <dgm:cxn modelId="{E4975179-8337-4DB5-B2A7-0CE88F0B7C15}" type="presParOf" srcId="{06BBBA39-5FDC-4DC9-A1E1-C21EF964C3F7}" destId="{00E2D70F-91A0-4B70-ABA3-7DC559628494}" srcOrd="2" destOrd="0" presId="urn:microsoft.com/office/officeart/2008/layout/NameandTitleOrganizationalChart"/>
    <dgm:cxn modelId="{05281A9E-7223-40A9-9E80-40E69A48E23F}" type="presParOf" srcId="{00E2D70F-91A0-4B70-ABA3-7DC559628494}" destId="{E03AA449-0C20-42F0-BE74-72A93EA32CA1}" srcOrd="0" destOrd="0" presId="urn:microsoft.com/office/officeart/2008/layout/NameandTitleOrganizationalChart"/>
    <dgm:cxn modelId="{A01F762A-295D-4D03-A07D-70791FECA2F4}" type="presParOf" srcId="{00E2D70F-91A0-4B70-ABA3-7DC559628494}" destId="{19C6EBF2-C0A4-46A2-8B45-B6A382A67D74}" srcOrd="1" destOrd="0" presId="urn:microsoft.com/office/officeart/2008/layout/NameandTitleOrganizationalChart"/>
    <dgm:cxn modelId="{C484F6D7-B4CD-46C4-94BD-2E59A814E7E0}" type="presParOf" srcId="{19C6EBF2-C0A4-46A2-8B45-B6A382A67D74}" destId="{8171A984-B32F-46C5-A48F-784BE6AE08DD}" srcOrd="0" destOrd="0" presId="urn:microsoft.com/office/officeart/2008/layout/NameandTitleOrganizationalChart"/>
    <dgm:cxn modelId="{2EB0A1BE-EAA8-4855-94EB-48565CE54539}" type="presParOf" srcId="{8171A984-B32F-46C5-A48F-784BE6AE08DD}" destId="{C25C9FE2-286C-44B6-93A1-CCEE1F4364A4}" srcOrd="0" destOrd="0" presId="urn:microsoft.com/office/officeart/2008/layout/NameandTitleOrganizationalChart"/>
    <dgm:cxn modelId="{8B03D905-836F-4154-A51F-50BA8E63D2C4}" type="presParOf" srcId="{8171A984-B32F-46C5-A48F-784BE6AE08DD}" destId="{B98335C8-27FB-4657-9DAF-9DD4620A4B0C}" srcOrd="1" destOrd="0" presId="urn:microsoft.com/office/officeart/2008/layout/NameandTitleOrganizationalChart"/>
    <dgm:cxn modelId="{80A8C7FA-F785-4A11-B9F5-8B6311E58417}" type="presParOf" srcId="{8171A984-B32F-46C5-A48F-784BE6AE08DD}" destId="{910EC312-33A7-4B28-9436-6F039B1C27B5}" srcOrd="2" destOrd="0" presId="urn:microsoft.com/office/officeart/2008/layout/NameandTitleOrganizationalChart"/>
    <dgm:cxn modelId="{81934972-CE26-4549-854D-F711033B6CB1}" type="presParOf" srcId="{19C6EBF2-C0A4-46A2-8B45-B6A382A67D74}" destId="{311015A0-79C3-46F7-BE4C-1436B0E5FCD7}" srcOrd="1" destOrd="0" presId="urn:microsoft.com/office/officeart/2008/layout/NameandTitleOrganizationalChart"/>
    <dgm:cxn modelId="{F346AB83-14F7-47C3-863F-026D0FDEBC98}" type="presParOf" srcId="{19C6EBF2-C0A4-46A2-8B45-B6A382A67D74}" destId="{6627AB1F-9B0C-4A61-BB50-0065A56774D2}" srcOrd="2" destOrd="0" presId="urn:microsoft.com/office/officeart/2008/layout/NameandTitleOrganizationalChart"/>
    <dgm:cxn modelId="{FFBE4EBD-A4D4-441A-8EFE-3FADCBBEDA7F}" type="presParOf" srcId="{00E2D70F-91A0-4B70-ABA3-7DC559628494}" destId="{13A0DD7E-C1E0-4353-B09E-4B2C5E13CE89}" srcOrd="2" destOrd="0" presId="urn:microsoft.com/office/officeart/2008/layout/NameandTitleOrganizationalChart"/>
    <dgm:cxn modelId="{E6B4B6C7-7D4C-4547-AA88-894C00DEB063}" type="presParOf" srcId="{00E2D70F-91A0-4B70-ABA3-7DC559628494}" destId="{DDC99485-FFB8-4B93-8BE2-8088081EF131}" srcOrd="3" destOrd="0" presId="urn:microsoft.com/office/officeart/2008/layout/NameandTitleOrganizationalChart"/>
    <dgm:cxn modelId="{E136C6C4-275F-4487-94EF-487B1B5283BF}" type="presParOf" srcId="{DDC99485-FFB8-4B93-8BE2-8088081EF131}" destId="{A7E31FD1-C3AA-4152-9E6E-8026E1C56D1A}" srcOrd="0" destOrd="0" presId="urn:microsoft.com/office/officeart/2008/layout/NameandTitleOrganizationalChart"/>
    <dgm:cxn modelId="{12F818C9-C9DA-41D7-BB77-FFB038E497F7}" type="presParOf" srcId="{A7E31FD1-C3AA-4152-9E6E-8026E1C56D1A}" destId="{7AA50EB5-BD46-4303-9DB5-C597D065863C}" srcOrd="0" destOrd="0" presId="urn:microsoft.com/office/officeart/2008/layout/NameandTitleOrganizationalChart"/>
    <dgm:cxn modelId="{A0C9E421-A767-4E7B-AF67-1565801ADFE4}" type="presParOf" srcId="{A7E31FD1-C3AA-4152-9E6E-8026E1C56D1A}" destId="{880EB283-15E4-467E-97ED-C5BD75483E6B}" srcOrd="1" destOrd="0" presId="urn:microsoft.com/office/officeart/2008/layout/NameandTitleOrganizationalChart"/>
    <dgm:cxn modelId="{292EF976-06E0-47B1-A622-72F73030367F}" type="presParOf" srcId="{A7E31FD1-C3AA-4152-9E6E-8026E1C56D1A}" destId="{1BDEF88B-A356-4ACA-9612-12E3EC6FAEED}" srcOrd="2" destOrd="0" presId="urn:microsoft.com/office/officeart/2008/layout/NameandTitleOrganizationalChart"/>
    <dgm:cxn modelId="{75D19C97-D7DC-4C38-AD70-D3532D29AC94}" type="presParOf" srcId="{DDC99485-FFB8-4B93-8BE2-8088081EF131}" destId="{A2A30CF9-5B4F-46DF-8F04-ABCB3D39141B}" srcOrd="1" destOrd="0" presId="urn:microsoft.com/office/officeart/2008/layout/NameandTitleOrganizationalChart"/>
    <dgm:cxn modelId="{44F66FE0-5BA2-4929-8183-1688351834FA}" type="presParOf" srcId="{DDC99485-FFB8-4B93-8BE2-8088081EF131}" destId="{CE0E1BDE-4F85-49DA-8DA1-710D4D4BAE5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0DD7E-C1E0-4353-B09E-4B2C5E13CE89}">
      <dsp:nvSpPr>
        <dsp:cNvPr id="0" name=""/>
        <dsp:cNvSpPr/>
      </dsp:nvSpPr>
      <dsp:spPr>
        <a:xfrm>
          <a:off x="4923626" y="1124760"/>
          <a:ext cx="255394" cy="1208920"/>
        </a:xfrm>
        <a:custGeom>
          <a:avLst/>
          <a:gdLst/>
          <a:ahLst/>
          <a:cxnLst/>
          <a:rect l="0" t="0" r="0" b="0"/>
          <a:pathLst>
            <a:path>
              <a:moveTo>
                <a:pt x="255394" y="0"/>
              </a:moveTo>
              <a:lnTo>
                <a:pt x="255394" y="1208920"/>
              </a:lnTo>
              <a:lnTo>
                <a:pt x="0" y="12089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AA449-0C20-42F0-BE74-72A93EA32CA1}">
      <dsp:nvSpPr>
        <dsp:cNvPr id="0" name=""/>
        <dsp:cNvSpPr/>
      </dsp:nvSpPr>
      <dsp:spPr>
        <a:xfrm>
          <a:off x="5179020" y="1124760"/>
          <a:ext cx="484698" cy="120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920"/>
              </a:lnTo>
              <a:lnTo>
                <a:pt x="484698" y="12089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B8F73-7DB3-4C9F-AC48-A17C0F4C5AB0}">
      <dsp:nvSpPr>
        <dsp:cNvPr id="0" name=""/>
        <dsp:cNvSpPr/>
      </dsp:nvSpPr>
      <dsp:spPr>
        <a:xfrm>
          <a:off x="2020308" y="1124760"/>
          <a:ext cx="3158711" cy="2417840"/>
        </a:xfrm>
        <a:custGeom>
          <a:avLst/>
          <a:gdLst/>
          <a:ahLst/>
          <a:cxnLst/>
          <a:rect l="0" t="0" r="0" b="0"/>
          <a:pathLst>
            <a:path>
              <a:moveTo>
                <a:pt x="3158711" y="0"/>
              </a:moveTo>
              <a:lnTo>
                <a:pt x="3158711" y="2156115"/>
              </a:lnTo>
              <a:lnTo>
                <a:pt x="0" y="2156115"/>
              </a:lnTo>
              <a:lnTo>
                <a:pt x="0" y="241784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31DE0-88D6-4E14-9D3F-426AB7D1DA78}">
      <dsp:nvSpPr>
        <dsp:cNvPr id="0" name=""/>
        <dsp:cNvSpPr/>
      </dsp:nvSpPr>
      <dsp:spPr>
        <a:xfrm>
          <a:off x="5046269" y="1124760"/>
          <a:ext cx="132750" cy="2417840"/>
        </a:xfrm>
        <a:custGeom>
          <a:avLst/>
          <a:gdLst/>
          <a:ahLst/>
          <a:cxnLst/>
          <a:rect l="0" t="0" r="0" b="0"/>
          <a:pathLst>
            <a:path>
              <a:moveTo>
                <a:pt x="132750" y="0"/>
              </a:moveTo>
              <a:lnTo>
                <a:pt x="132750" y="2156115"/>
              </a:lnTo>
              <a:lnTo>
                <a:pt x="0" y="2156115"/>
              </a:lnTo>
              <a:lnTo>
                <a:pt x="0" y="241784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3A344-5E1B-4C5E-BE19-52FAEA3A7A6F}">
      <dsp:nvSpPr>
        <dsp:cNvPr id="0" name=""/>
        <dsp:cNvSpPr/>
      </dsp:nvSpPr>
      <dsp:spPr>
        <a:xfrm>
          <a:off x="5179020" y="1124760"/>
          <a:ext cx="3045906" cy="2417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115"/>
              </a:lnTo>
              <a:lnTo>
                <a:pt x="3045906" y="2156115"/>
              </a:lnTo>
              <a:lnTo>
                <a:pt x="3045906" y="241784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81207-A4E1-4FAC-9D21-0B0DC24AAFBA}">
      <dsp:nvSpPr>
        <dsp:cNvPr id="0" name=""/>
        <dsp:cNvSpPr/>
      </dsp:nvSpPr>
      <dsp:spPr>
        <a:xfrm>
          <a:off x="4095807" y="3081"/>
          <a:ext cx="2166424" cy="1121678"/>
        </a:xfrm>
        <a:prstGeom prst="rect">
          <a:avLst/>
        </a:prstGeom>
        <a:solidFill>
          <a:srgbClr val="9628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582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Book Antiqua" panose="02040602050305030304" pitchFamily="18" charset="0"/>
            </a:rPr>
            <a:t>Ředitelka</a:t>
          </a:r>
        </a:p>
      </dsp:txBody>
      <dsp:txXfrm>
        <a:off x="4095807" y="3081"/>
        <a:ext cx="2166424" cy="1121678"/>
      </dsp:txXfrm>
    </dsp:sp>
    <dsp:sp modelId="{97BE74EC-D939-4B02-97D8-B7987CF85ADD}">
      <dsp:nvSpPr>
        <dsp:cNvPr id="0" name=""/>
        <dsp:cNvSpPr/>
      </dsp:nvSpPr>
      <dsp:spPr>
        <a:xfrm>
          <a:off x="4469790" y="790284"/>
          <a:ext cx="2408390" cy="3738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Book Antiqua" panose="02040602050305030304" pitchFamily="18" charset="0"/>
            </a:rPr>
            <a:t>Sandra Dimitrová</a:t>
          </a:r>
        </a:p>
      </dsp:txBody>
      <dsp:txXfrm>
        <a:off x="4469790" y="790284"/>
        <a:ext cx="2408390" cy="373892"/>
      </dsp:txXfrm>
    </dsp:sp>
    <dsp:sp modelId="{9A3A50C0-9117-44B3-B9FE-621F6D2A1576}">
      <dsp:nvSpPr>
        <dsp:cNvPr id="0" name=""/>
        <dsp:cNvSpPr/>
      </dsp:nvSpPr>
      <dsp:spPr>
        <a:xfrm>
          <a:off x="7141714" y="3542600"/>
          <a:ext cx="2166424" cy="1121678"/>
        </a:xfrm>
        <a:prstGeom prst="rect">
          <a:avLst/>
        </a:prstGeom>
        <a:solidFill>
          <a:srgbClr val="9628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582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Book Antiqua" panose="02040602050305030304" pitchFamily="18" charset="0"/>
            </a:rPr>
            <a:t>Personální oddělení</a:t>
          </a:r>
        </a:p>
      </dsp:txBody>
      <dsp:txXfrm>
        <a:off x="7141714" y="3542600"/>
        <a:ext cx="2166424" cy="1121678"/>
      </dsp:txXfrm>
    </dsp:sp>
    <dsp:sp modelId="{ADEEFFC1-19F3-4772-B4DE-F384ECD1C4CC}">
      <dsp:nvSpPr>
        <dsp:cNvPr id="0" name=""/>
        <dsp:cNvSpPr/>
      </dsp:nvSpPr>
      <dsp:spPr>
        <a:xfrm>
          <a:off x="7232890" y="4415017"/>
          <a:ext cx="2633999" cy="3738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latin typeface="Book Antiqua" panose="02040602050305030304" pitchFamily="18" charset="0"/>
            </a:rPr>
            <a:t>Tereza Vaňková, Karel Lepeška</a:t>
          </a:r>
        </a:p>
      </dsp:txBody>
      <dsp:txXfrm>
        <a:off x="7232890" y="4415017"/>
        <a:ext cx="2633999" cy="373892"/>
      </dsp:txXfrm>
    </dsp:sp>
    <dsp:sp modelId="{48B92D2D-E497-4580-88E4-CF932986C566}">
      <dsp:nvSpPr>
        <dsp:cNvPr id="0" name=""/>
        <dsp:cNvSpPr/>
      </dsp:nvSpPr>
      <dsp:spPr>
        <a:xfrm>
          <a:off x="3963057" y="3542600"/>
          <a:ext cx="2166424" cy="1121678"/>
        </a:xfrm>
        <a:prstGeom prst="rect">
          <a:avLst/>
        </a:prstGeom>
        <a:solidFill>
          <a:srgbClr val="9628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582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Book Antiqua" panose="02040602050305030304" pitchFamily="18" charset="0"/>
            </a:rPr>
            <a:t>Marketingové oddělení</a:t>
          </a:r>
        </a:p>
      </dsp:txBody>
      <dsp:txXfrm>
        <a:off x="3963057" y="3542600"/>
        <a:ext cx="2166424" cy="1121678"/>
      </dsp:txXfrm>
    </dsp:sp>
    <dsp:sp modelId="{51EECD7C-E9AA-4B00-916A-51D0803C021A}">
      <dsp:nvSpPr>
        <dsp:cNvPr id="0" name=""/>
        <dsp:cNvSpPr/>
      </dsp:nvSpPr>
      <dsp:spPr>
        <a:xfrm>
          <a:off x="4124201" y="4415017"/>
          <a:ext cx="2494063" cy="3738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latin typeface="Book Antiqua" panose="02040602050305030304" pitchFamily="18" charset="0"/>
            </a:rPr>
            <a:t>Eliška Kastnerová, Jana Tomasco</a:t>
          </a:r>
        </a:p>
      </dsp:txBody>
      <dsp:txXfrm>
        <a:off x="4124201" y="4415017"/>
        <a:ext cx="2494063" cy="373892"/>
      </dsp:txXfrm>
    </dsp:sp>
    <dsp:sp modelId="{8EC0BE73-DDCF-4F0F-88FE-4427ABD73DAD}">
      <dsp:nvSpPr>
        <dsp:cNvPr id="0" name=""/>
        <dsp:cNvSpPr/>
      </dsp:nvSpPr>
      <dsp:spPr>
        <a:xfrm>
          <a:off x="937096" y="3542600"/>
          <a:ext cx="2166424" cy="1121678"/>
        </a:xfrm>
        <a:prstGeom prst="rect">
          <a:avLst/>
        </a:prstGeom>
        <a:solidFill>
          <a:srgbClr val="9628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582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Book Antiqua" panose="02040602050305030304" pitchFamily="18" charset="0"/>
            </a:rPr>
            <a:t>Obchodní oddělení</a:t>
          </a:r>
        </a:p>
      </dsp:txBody>
      <dsp:txXfrm>
        <a:off x="937096" y="3542600"/>
        <a:ext cx="2166424" cy="1121678"/>
      </dsp:txXfrm>
    </dsp:sp>
    <dsp:sp modelId="{43EAB027-C20F-437D-8446-857AF931EFE6}">
      <dsp:nvSpPr>
        <dsp:cNvPr id="0" name=""/>
        <dsp:cNvSpPr/>
      </dsp:nvSpPr>
      <dsp:spPr>
        <a:xfrm>
          <a:off x="1250937" y="4415017"/>
          <a:ext cx="2188669" cy="3738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latin typeface="Book Antiqua" panose="02040602050305030304" pitchFamily="18" charset="0"/>
            </a:rPr>
            <a:t>Petr Velčický, Pavel Janeček</a:t>
          </a:r>
        </a:p>
      </dsp:txBody>
      <dsp:txXfrm>
        <a:off x="1250937" y="4415017"/>
        <a:ext cx="2188669" cy="373892"/>
      </dsp:txXfrm>
    </dsp:sp>
    <dsp:sp modelId="{C25C9FE2-286C-44B6-93A1-CCEE1F4364A4}">
      <dsp:nvSpPr>
        <dsp:cNvPr id="0" name=""/>
        <dsp:cNvSpPr/>
      </dsp:nvSpPr>
      <dsp:spPr>
        <a:xfrm>
          <a:off x="5663718" y="1772841"/>
          <a:ext cx="2166424" cy="1121678"/>
        </a:xfrm>
        <a:prstGeom prst="rect">
          <a:avLst/>
        </a:prstGeom>
        <a:solidFill>
          <a:srgbClr val="9628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582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Book Antiqua" panose="02040602050305030304" pitchFamily="18" charset="0"/>
            </a:rPr>
            <a:t>Asistent ředitele</a:t>
          </a:r>
        </a:p>
      </dsp:txBody>
      <dsp:txXfrm>
        <a:off x="5663718" y="1772841"/>
        <a:ext cx="2166424" cy="1121678"/>
      </dsp:txXfrm>
    </dsp:sp>
    <dsp:sp modelId="{B98335C8-27FB-4657-9DAF-9DD4620A4B0C}">
      <dsp:nvSpPr>
        <dsp:cNvPr id="0" name=""/>
        <dsp:cNvSpPr/>
      </dsp:nvSpPr>
      <dsp:spPr>
        <a:xfrm>
          <a:off x="5956394" y="2645257"/>
          <a:ext cx="2230999" cy="3738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Book Antiqua" panose="02040602050305030304" pitchFamily="18" charset="0"/>
            </a:rPr>
            <a:t>Nikola Plechatová</a:t>
          </a:r>
        </a:p>
      </dsp:txBody>
      <dsp:txXfrm>
        <a:off x="5956394" y="2645257"/>
        <a:ext cx="2230999" cy="373892"/>
      </dsp:txXfrm>
    </dsp:sp>
    <dsp:sp modelId="{7AA50EB5-BD46-4303-9DB5-C597D065863C}">
      <dsp:nvSpPr>
        <dsp:cNvPr id="0" name=""/>
        <dsp:cNvSpPr/>
      </dsp:nvSpPr>
      <dsp:spPr>
        <a:xfrm>
          <a:off x="2757201" y="1772841"/>
          <a:ext cx="2166424" cy="1121678"/>
        </a:xfrm>
        <a:prstGeom prst="rect">
          <a:avLst/>
        </a:prstGeom>
        <a:solidFill>
          <a:srgbClr val="9628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582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Book Antiqua" panose="02040602050305030304" pitchFamily="18" charset="0"/>
            </a:rPr>
            <a:t>Zástupce ředitele</a:t>
          </a:r>
        </a:p>
      </dsp:txBody>
      <dsp:txXfrm>
        <a:off x="2757201" y="1772841"/>
        <a:ext cx="2166424" cy="1121678"/>
      </dsp:txXfrm>
    </dsp:sp>
    <dsp:sp modelId="{880EB283-15E4-467E-97ED-C5BD75483E6B}">
      <dsp:nvSpPr>
        <dsp:cNvPr id="0" name=""/>
        <dsp:cNvSpPr/>
      </dsp:nvSpPr>
      <dsp:spPr>
        <a:xfrm>
          <a:off x="3190486" y="2645257"/>
          <a:ext cx="1949782" cy="3738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Book Antiqua" panose="02040602050305030304" pitchFamily="18" charset="0"/>
            </a:rPr>
            <a:t>Klára Poklopová</a:t>
          </a:r>
        </a:p>
      </dsp:txBody>
      <dsp:txXfrm>
        <a:off x="3190486" y="2645257"/>
        <a:ext cx="1949782" cy="373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346E1-98C4-4DC2-A1DE-2BA232BAEEBE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B368E-1E99-4457-9862-D35171CF0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47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B368E-1E99-4457-9862-D35171CF08F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5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B368E-1E99-4457-9862-D35171CF08F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19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119B7CA-B32D-45D8-A287-7B2DF53DA59D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669C2A-40AE-4504-B858-C9577BE47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96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015B87-8647-44F6-A5A6-BABAEEB1A626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AF3129-33EE-49A3-9845-9AC9C0686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01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26C13F-7C5F-4C68-8457-FEAD4027A070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450F92-6715-4260-AA2A-74CC62D77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03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FED0669-CC2E-4383-ABDB-B6D2D322335B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A39B77-5530-4A0D-AAD5-99F5819B76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77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C684ED5-4335-40A6-B8F5-879F100DC5EE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D7DD38-C480-4949-A710-6AD617B16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8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F2791A-636E-4A6D-B160-493E986490B6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B7A8A6-AEE7-47C5-A82A-3FFE018832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7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C8C4299-4D09-48B6-A7FE-2F1A63C48BA1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AF6A45-5CD5-47F9-B49F-E69B9FA150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15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4D8C81-5F0F-4AEC-966E-6E013C206BF9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FE4CF8-B820-4236-94D6-8B1178C1B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46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6FCBD4B-D303-4A46-893B-9935CBA502D4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DE6554-0F91-4BA9-951D-98353B2E5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13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B3D08D-414E-4ACF-9153-CDC57CFAF273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E69A45-4BCC-427B-BA14-D8E3CB1B4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38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BC7FF0D-D7F7-4E6A-8C2F-D9D21D2C9209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9F1475-8862-4075-97A7-E2F020C09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1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FED0669-CC2E-4383-ABDB-B6D2D322335B}" type="datetime1">
              <a:rPr lang="cs-CZ" smtClean="0"/>
              <a:pPr lvl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AFA39B77-5530-4A0D-AAD5-99F5819B76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720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14540A6-789D-4F8E-8AC8-3E2D55F1C57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B88EFBE-0443-491D-B20E-D096EF0A9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7938" y="1828580"/>
            <a:ext cx="8740777" cy="1323438"/>
          </a:xfrm>
        </p:spPr>
        <p:txBody>
          <a:bodyPr anchor="t"/>
          <a:lstStyle/>
          <a:p>
            <a:pPr lvl="0"/>
            <a: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FireTattoo, s.r.o.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FD1C826D-C0E1-42A3-AA28-76C1358AAD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3" y="3558607"/>
            <a:ext cx="8740777" cy="2454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9628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,,Pravé bohatství se skrývá na </a:t>
            </a:r>
            <a:r>
              <a:rPr lang="cs-CZ" sz="3200" b="1" dirty="0">
                <a:solidFill>
                  <a:srgbClr val="9628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dobe Devanagari" panose="02040503050201020203" pitchFamily="18" charset="0"/>
              </a:rPr>
              <a:t>Vaší kůži</a:t>
            </a:r>
            <a:r>
              <a:rPr lang="cs-CZ" sz="3200" b="1" dirty="0">
                <a:solidFill>
                  <a:srgbClr val="9628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.“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1DE9C76D-065A-420A-B9FF-AAE3CFCF3030}"/>
              </a:ext>
            </a:extLst>
          </p:cNvPr>
          <p:cNvGrpSpPr/>
          <p:nvPr/>
        </p:nvGrpSpPr>
        <p:grpSpPr>
          <a:xfrm>
            <a:off x="-9" y="6142518"/>
            <a:ext cx="10455569" cy="715481"/>
            <a:chOff x="-9" y="6142518"/>
            <a:chExt cx="10455569" cy="715481"/>
          </a:xfrm>
          <a:solidFill>
            <a:srgbClr val="96282B"/>
          </a:solidFill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3CFC230D-65B3-471E-B552-9DAFA9A830BD}"/>
                </a:ext>
              </a:extLst>
            </p:cNvPr>
            <p:cNvSpPr/>
            <p:nvPr/>
          </p:nvSpPr>
          <p:spPr>
            <a:xfrm>
              <a:off x="6117793" y="6848398"/>
              <a:ext cx="153399" cy="9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99"/>
                <a:gd name="f7" fmla="val 9600"/>
                <a:gd name="f8" fmla="val 92746"/>
                <a:gd name="f9" fmla="val 43"/>
                <a:gd name="f10" fmla="val 111004"/>
                <a:gd name="f11" fmla="val -358"/>
                <a:gd name="f12" fmla="val 128295"/>
                <a:gd name="f13" fmla="val 2072"/>
                <a:gd name="f14" fmla="val 144918"/>
                <a:gd name="f15" fmla="val 6433"/>
                <a:gd name="f16" fmla="val 26678"/>
                <a:gd name="f17" fmla="val 6286"/>
                <a:gd name="f18" fmla="val 48667"/>
                <a:gd name="f19" fmla="val 3255"/>
                <a:gd name="f20" fmla="val 70647"/>
                <a:gd name="f21" fmla="val 552"/>
                <a:gd name="f22" fmla="+- 0 0 -90"/>
                <a:gd name="f23" fmla="*/ f3 1 153399"/>
                <a:gd name="f24" fmla="*/ f4 1 9600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3399"/>
                <a:gd name="f33" fmla="*/ f29 1 9600"/>
                <a:gd name="f34" fmla="*/ 92746 f30 1"/>
                <a:gd name="f35" fmla="*/ 43 f29 1"/>
                <a:gd name="f36" fmla="*/ 144918 f30 1"/>
                <a:gd name="f37" fmla="*/ 6433 f29 1"/>
                <a:gd name="f38" fmla="*/ 153399 f30 1"/>
                <a:gd name="f39" fmla="*/ 9600 f29 1"/>
                <a:gd name="f40" fmla="*/ 0 f30 1"/>
                <a:gd name="f41" fmla="*/ 26678 f30 1"/>
                <a:gd name="f42" fmla="*/ 6286 f29 1"/>
                <a:gd name="f43" fmla="+- f31 0 f1"/>
                <a:gd name="f44" fmla="*/ f34 1 153399"/>
                <a:gd name="f45" fmla="*/ f35 1 9600"/>
                <a:gd name="f46" fmla="*/ f36 1 153399"/>
                <a:gd name="f47" fmla="*/ f37 1 9600"/>
                <a:gd name="f48" fmla="*/ f38 1 153399"/>
                <a:gd name="f49" fmla="*/ f39 1 9600"/>
                <a:gd name="f50" fmla="*/ f40 1 153399"/>
                <a:gd name="f51" fmla="*/ f41 1 153399"/>
                <a:gd name="f52" fmla="*/ f42 1 9600"/>
                <a:gd name="f53" fmla="*/ f25 1 f32"/>
                <a:gd name="f54" fmla="*/ f26 1 f32"/>
                <a:gd name="f55" fmla="*/ f25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2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3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5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153399" h="96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  <a:effectLst>
              <a:outerShdw dist="152403" dir="16200000" algn="tl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6B2284B2-F014-4C20-85A4-EA1AC79B9D9C}"/>
                </a:ext>
              </a:extLst>
            </p:cNvPr>
            <p:cNvGrpSpPr/>
            <p:nvPr/>
          </p:nvGrpSpPr>
          <p:grpSpPr>
            <a:xfrm>
              <a:off x="-9" y="6142518"/>
              <a:ext cx="10455569" cy="715481"/>
              <a:chOff x="-9" y="6142518"/>
              <a:chExt cx="10455569" cy="715481"/>
            </a:xfrm>
            <a:grpFill/>
          </p:grpSpPr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6732D64A-31E2-4A21-8C33-E8E12A0D8B4A}"/>
                  </a:ext>
                </a:extLst>
              </p:cNvPr>
              <p:cNvSpPr/>
              <p:nvPr/>
            </p:nvSpPr>
            <p:spPr>
              <a:xfrm rot="10800009" flipH="1">
                <a:off x="-9" y="6142518"/>
                <a:ext cx="10455569" cy="7154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55568"/>
                  <a:gd name="f7" fmla="val 715479"/>
                  <a:gd name="f8" fmla="val 10434629"/>
                  <a:gd name="f9" fmla="val 8947"/>
                  <a:gd name="f10" fmla="val 10373917"/>
                  <a:gd name="f11" fmla="val 32898"/>
                  <a:gd name="f12" fmla="val 10311087"/>
                  <a:gd name="f13" fmla="val 51455"/>
                  <a:gd name="f14" fmla="val 10249341"/>
                  <a:gd name="f15" fmla="val 73146"/>
                  <a:gd name="f16" fmla="val 10223176"/>
                  <a:gd name="f17" fmla="val 82504"/>
                  <a:gd name="f18" fmla="val 10198388"/>
                  <a:gd name="f19" fmla="val 94974"/>
                  <a:gd name="f20" fmla="val 10172148"/>
                  <a:gd name="f21" fmla="val 103170"/>
                  <a:gd name="f22" fmla="val 10113395"/>
                  <a:gd name="f23" fmla="val 121743"/>
                  <a:gd name="f24" fmla="val 10053617"/>
                  <a:gd name="f25" fmla="val 138053"/>
                  <a:gd name="f26" fmla="val 9994576"/>
                  <a:gd name="f27" fmla="val 156647"/>
                  <a:gd name="f28" fmla="val 9960929"/>
                  <a:gd name="f29" fmla="val 167389"/>
                  <a:gd name="f30" fmla="val 9928899"/>
                  <a:gd name="f31" fmla="val 184724"/>
                  <a:gd name="f32" fmla="val 9894474"/>
                  <a:gd name="f33" fmla="val 192604"/>
                  <a:gd name="f34" fmla="val 9812718"/>
                  <a:gd name="f35" fmla="val 211289"/>
                  <a:gd name="f36" fmla="val 9730121"/>
                  <a:gd name="f37" fmla="val 226242"/>
                  <a:gd name="f38" fmla="val 9647603"/>
                  <a:gd name="f39" fmla="val 242354"/>
                  <a:gd name="f40" fmla="val 9562500"/>
                  <a:gd name="f41" fmla="val 258935"/>
                  <a:gd name="f42" fmla="val 9477721"/>
                  <a:gd name="f43" fmla="val 276078"/>
                  <a:gd name="f44" fmla="val 9392533"/>
                  <a:gd name="f45" fmla="val 291498"/>
                  <a:gd name="f46" fmla="val 9345891"/>
                  <a:gd name="f47" fmla="val 299632"/>
                  <a:gd name="f48" fmla="val 9298681"/>
                  <a:gd name="f49" fmla="val 303723"/>
                  <a:gd name="f50" fmla="val 9252019"/>
                  <a:gd name="f51" fmla="val 311564"/>
                  <a:gd name="f52" fmla="val 9211115"/>
                  <a:gd name="f53" fmla="val 318433"/>
                  <a:gd name="f54" fmla="val 9170740"/>
                  <a:gd name="f55" fmla="val 328758"/>
                  <a:gd name="f56" fmla="val 9129899"/>
                  <a:gd name="f57" fmla="val 336497"/>
                  <a:gd name="f58" fmla="val 9094507"/>
                  <a:gd name="f59" fmla="val 342987"/>
                  <a:gd name="f60" fmla="val 9058706"/>
                  <a:gd name="f61" fmla="val 347759"/>
                  <a:gd name="f62" fmla="val 9023312"/>
                  <a:gd name="f63" fmla="val 354253"/>
                  <a:gd name="f64" fmla="val 8966639"/>
                  <a:gd name="f65" fmla="val 364814"/>
                  <a:gd name="f66" fmla="val 8910315"/>
                  <a:gd name="f67" fmla="val 376230"/>
                  <a:gd name="f68" fmla="val 8853949"/>
                  <a:gd name="f69" fmla="val 387064"/>
                  <a:gd name="f70" fmla="val 8830350"/>
                  <a:gd name="f71" fmla="val 391295"/>
                  <a:gd name="f72" fmla="val 8805902"/>
                  <a:gd name="f73" fmla="val 400245"/>
                  <a:gd name="f74" fmla="val 8783278"/>
                  <a:gd name="f75" fmla="val 397418"/>
                  <a:gd name="f76" fmla="val 8726267"/>
                  <a:gd name="f77" fmla="val 390232"/>
                  <a:gd name="f78" fmla="val 8671093"/>
                  <a:gd name="f79" fmla="val 397198"/>
                  <a:gd name="f80" fmla="val 8615640"/>
                  <a:gd name="f81" fmla="val 408552"/>
                  <a:gd name="f82" fmla="val 8596680"/>
                  <a:gd name="f83" fmla="val 412471"/>
                  <a:gd name="f84" fmla="val 8576049"/>
                  <a:gd name="f85" fmla="val 413291"/>
                  <a:gd name="f86" fmla="val 8557154"/>
                  <a:gd name="f87" fmla="val 409627"/>
                  <a:gd name="f88" fmla="val 8518491"/>
                  <a:gd name="f89" fmla="val 402356"/>
                  <a:gd name="f90" fmla="val 8480716"/>
                  <a:gd name="f91" fmla="val 390947"/>
                  <a:gd name="f92" fmla="val 8442474"/>
                  <a:gd name="f93" fmla="val 381318"/>
                  <a:gd name="f94" fmla="val 8438313"/>
                  <a:gd name="f95" fmla="val 380145"/>
                  <a:gd name="f96" fmla="val 8433365"/>
                  <a:gd name="f97" fmla="val 380189"/>
                  <a:gd name="f98" fmla="val 8428959"/>
                  <a:gd name="f99" fmla="val 379618"/>
                  <a:gd name="f100" fmla="val 8403970"/>
                  <a:gd name="f101" fmla="val 376366"/>
                  <a:gd name="f102" fmla="val 8379279"/>
                  <a:gd name="f103" fmla="val 373098"/>
                  <a:gd name="f104" fmla="val 8354329"/>
                  <a:gd name="f105" fmla="val 370428"/>
                  <a:gd name="f106" fmla="val 8340833"/>
                  <a:gd name="f107" fmla="val 369017"/>
                  <a:gd name="f108" fmla="val 8327184"/>
                  <a:gd name="f109" fmla="val 369657"/>
                  <a:gd name="f110" fmla="val 8313705"/>
                  <a:gd name="f111" fmla="val 368535"/>
                  <a:gd name="f112" fmla="val 8261532"/>
                  <a:gd name="f113" fmla="val 363935"/>
                  <a:gd name="f114" fmla="val 8205623"/>
                  <a:gd name="f115" fmla="val 381441"/>
                  <a:gd name="f116" fmla="val 8158571"/>
                  <a:gd name="f117" fmla="val 349396"/>
                  <a:gd name="f118" fmla="val 8128030"/>
                  <a:gd name="f119" fmla="val 328752"/>
                  <a:gd name="f120" fmla="val 8100257"/>
                  <a:gd name="f121" fmla="val 335890"/>
                  <a:gd name="f122" fmla="val 8069467"/>
                  <a:gd name="f123" fmla="val 341485"/>
                  <a:gd name="f124" fmla="val 8046153"/>
                  <a:gd name="f125" fmla="val 345696"/>
                  <a:gd name="f126" fmla="val 8022024"/>
                  <a:gd name="f127" fmla="val 346466"/>
                  <a:gd name="f128" fmla="val 7998265"/>
                  <a:gd name="f129" fmla="val 348379"/>
                  <a:gd name="f130" fmla="val 7956565"/>
                  <a:gd name="f131" fmla="val 352093"/>
                  <a:gd name="f132" fmla="val 7914826"/>
                  <a:gd name="f133" fmla="val 355232"/>
                  <a:gd name="f134" fmla="val 7873167"/>
                  <a:gd name="f135" fmla="val 359529"/>
                  <a:gd name="f136" fmla="val 7859864"/>
                  <a:gd name="f137" fmla="val 361016"/>
                  <a:gd name="f138" fmla="val 7846730"/>
                  <a:gd name="f139" fmla="val 369197"/>
                  <a:gd name="f140" fmla="val 7833600"/>
                  <a:gd name="f141" fmla="val 368926"/>
                  <a:gd name="f142" fmla="val 7772906"/>
                  <a:gd name="f143" fmla="val 367528"/>
                  <a:gd name="f144" fmla="val 7711993"/>
                  <a:gd name="f145" fmla="val 362939"/>
                  <a:gd name="f146" fmla="val 7651338"/>
                  <a:gd name="f147" fmla="val 362121"/>
                  <a:gd name="f148" fmla="val 7616924"/>
                  <a:gd name="f149" fmla="val 361556"/>
                  <a:gd name="f150" fmla="val 7582209"/>
                  <a:gd name="f151" fmla="val 369456"/>
                  <a:gd name="f152" fmla="val 7548003"/>
                  <a:gd name="f153" fmla="val 367710"/>
                  <a:gd name="f154" fmla="val 7508539"/>
                  <a:gd name="f155" fmla="val 365739"/>
                  <a:gd name="f156" fmla="val 7469448"/>
                  <a:gd name="f157" fmla="val 356458"/>
                  <a:gd name="f158" fmla="val 7430093"/>
                  <a:gd name="f159" fmla="val 351855"/>
                  <a:gd name="f160" fmla="val 7419227"/>
                  <a:gd name="f161" fmla="val 350559"/>
                  <a:gd name="f162" fmla="val 7407516"/>
                  <a:gd name="f163" fmla="val 353979"/>
                  <a:gd name="f164" fmla="val 7396245"/>
                  <a:gd name="f165" fmla="val 355328"/>
                  <a:gd name="f166" fmla="val 7383524"/>
                  <a:gd name="f167" fmla="val 356781"/>
                  <a:gd name="f168" fmla="val 7371134"/>
                  <a:gd name="f169" fmla="val 358791"/>
                  <a:gd name="f170" fmla="val 7358394"/>
                  <a:gd name="f171" fmla="val 359950"/>
                  <a:gd name="f172" fmla="val 7319573"/>
                  <a:gd name="f173" fmla="val 363179"/>
                  <a:gd name="f174" fmla="val 7280655"/>
                  <a:gd name="f175" fmla="val 364958"/>
                  <a:gd name="f176" fmla="val 7241933"/>
                  <a:gd name="f177" fmla="val 369637"/>
                  <a:gd name="f178" fmla="val 7218235"/>
                  <a:gd name="f179" fmla="val 372418"/>
                  <a:gd name="f180" fmla="val 7194108"/>
                  <a:gd name="f181" fmla="val 386008"/>
                  <a:gd name="f182" fmla="val 7171767"/>
                  <a:gd name="f183" fmla="val 383160"/>
                  <a:gd name="f184" fmla="val 7126248"/>
                  <a:gd name="f185" fmla="val 377813"/>
                  <a:gd name="f186" fmla="val 7082583"/>
                  <a:gd name="f187" fmla="val 399728"/>
                  <a:gd name="f188" fmla="val 7036569"/>
                  <a:gd name="f189" fmla="val 387132"/>
                  <a:gd name="f190" fmla="val 7022328"/>
                  <a:gd name="f191" fmla="val 383442"/>
                  <a:gd name="f192" fmla="val 7003983"/>
                  <a:gd name="f193" fmla="val 396347"/>
                  <a:gd name="f194" fmla="val 6987200"/>
                  <a:gd name="f195" fmla="val 398073"/>
                  <a:gd name="f196" fmla="val 6945251"/>
                  <a:gd name="f197" fmla="val 402388"/>
                  <a:gd name="f198" fmla="val 6903183"/>
                  <a:gd name="f199" fmla="val 404965"/>
                  <a:gd name="f200" fmla="val 6861115"/>
                  <a:gd name="f201" fmla="val 407542"/>
                  <a:gd name="f202" fmla="val 6823394"/>
                  <a:gd name="f203" fmla="val 409822"/>
                  <a:gd name="f204" fmla="val 6784520"/>
                  <a:gd name="f205" fmla="val 416550"/>
                  <a:gd name="f206" fmla="val 6747718"/>
                  <a:gd name="f207" fmla="val 410900"/>
                  <a:gd name="f208" fmla="val 6709137"/>
                  <a:gd name="f209" fmla="val 404791"/>
                  <a:gd name="f210" fmla="val 6674999"/>
                  <a:gd name="f211" fmla="val 408284"/>
                  <a:gd name="f212" fmla="val 6638839"/>
                  <a:gd name="f213" fmla="val 420654"/>
                  <a:gd name="f214" fmla="val 6614066"/>
                  <a:gd name="f215" fmla="val 429044"/>
                  <a:gd name="f216" fmla="val 6587444"/>
                  <a:gd name="f217" fmla="val 431733"/>
                  <a:gd name="f218" fmla="val 6561486"/>
                  <a:gd name="f219" fmla="val 435540"/>
                  <a:gd name="f220" fmla="val 6533513"/>
                  <a:gd name="f221" fmla="val 439778"/>
                  <a:gd name="f222" fmla="val 6502069"/>
                  <a:gd name="f223" fmla="val 435804"/>
                  <a:gd name="f224" fmla="val 6477200"/>
                  <a:gd name="f225" fmla="val 447113"/>
                  <a:gd name="f226" fmla="val 6403159"/>
                  <a:gd name="f227" fmla="val 480713"/>
                  <a:gd name="f228" fmla="val 6325566"/>
                  <a:gd name="f229" fmla="val 492119"/>
                  <a:gd name="f230" fmla="val 6246111"/>
                  <a:gd name="f231" fmla="val 497537"/>
                  <a:gd name="f232" fmla="val 6231608"/>
                  <a:gd name="f233" fmla="val 498524"/>
                  <a:gd name="f234" fmla="val 6216540"/>
                  <a:gd name="f235" fmla="val 495475"/>
                  <a:gd name="f236" fmla="val 6202328"/>
                  <a:gd name="f237" fmla="val 492074"/>
                  <a:gd name="f238" fmla="val 6119346"/>
                  <a:gd name="f239" fmla="val 471508"/>
                  <a:gd name="f240" fmla="val 6038018"/>
                  <a:gd name="f241" fmla="val 479381"/>
                  <a:gd name="f242" fmla="val 5956458"/>
                  <a:gd name="f243" fmla="val 500965"/>
                  <a:gd name="f244" fmla="val 5939584"/>
                  <a:gd name="f245" fmla="val 505613"/>
                  <a:gd name="f246" fmla="val 5920486"/>
                  <a:gd name="f247" fmla="val 507499"/>
                  <a:gd name="f248" fmla="val 5903139"/>
                  <a:gd name="f249" fmla="val 505186"/>
                  <a:gd name="f250" fmla="val 5854306"/>
                  <a:gd name="f251" fmla="val 498315"/>
                  <a:gd name="f252" fmla="val 5806470"/>
                  <a:gd name="f253" fmla="val 484677"/>
                  <a:gd name="f254" fmla="val 5757547"/>
                  <a:gd name="f255" fmla="val 480730"/>
                  <a:gd name="f256" fmla="val 5676701"/>
                  <a:gd name="f257" fmla="val 474297"/>
                  <a:gd name="f258" fmla="val 5610121"/>
                  <a:gd name="f259" fmla="val 519038"/>
                  <a:gd name="f260" fmla="val 5540270"/>
                  <a:gd name="f261" fmla="val 550023"/>
                  <a:gd name="f262" fmla="val 5473801"/>
                  <a:gd name="f263" fmla="val 579316"/>
                  <a:gd name="f264" fmla="val 5419599"/>
                  <a:gd name="f265" fmla="val 638949"/>
                  <a:gd name="f266" fmla="val 5338128"/>
                  <a:gd name="f267" fmla="val 631974"/>
                  <a:gd name="f268" fmla="val 5329931"/>
                  <a:gd name="f269" fmla="val 631367"/>
                  <a:gd name="f270" fmla="val 5321476"/>
                  <a:gd name="f271" fmla="val 639812"/>
                  <a:gd name="f272" fmla="val 5312622"/>
                  <a:gd name="f273" fmla="val 642454"/>
                  <a:gd name="f274" fmla="val 5288350"/>
                  <a:gd name="f275" fmla="val 649647"/>
                  <a:gd name="f276" fmla="val 5264155"/>
                  <a:gd name="f277" fmla="val 657994"/>
                  <a:gd name="f278" fmla="val 5239393"/>
                  <a:gd name="f279" fmla="val 662307"/>
                  <a:gd name="f280" fmla="val 5209181"/>
                  <a:gd name="f281" fmla="val 667862"/>
                  <a:gd name="f282" fmla="val 5178072"/>
                  <a:gd name="f283" fmla="val 668817"/>
                  <a:gd name="f284" fmla="val 5147821"/>
                  <a:gd name="f285" fmla="val 673791"/>
                  <a:gd name="f286" fmla="val 5108908"/>
                  <a:gd name="f287" fmla="val 679940"/>
                  <a:gd name="f288" fmla="val 5070972"/>
                  <a:gd name="f289" fmla="val 691848"/>
                  <a:gd name="f290" fmla="val 5032111"/>
                  <a:gd name="f291" fmla="val 694497"/>
                  <a:gd name="f292" fmla="val 5000793"/>
                  <a:gd name="f293" fmla="val 696632"/>
                  <a:gd name="f294" fmla="val 4969032"/>
                  <a:gd name="f295" fmla="val 688019"/>
                  <a:gd name="f296" fmla="val 4937648"/>
                  <a:gd name="f297" fmla="val 684913"/>
                  <a:gd name="f298" fmla="val 4893363"/>
                  <a:gd name="f299" fmla="val 680649"/>
                  <a:gd name="f300" fmla="val 4845361"/>
                  <a:gd name="f301" fmla="val 685962"/>
                  <a:gd name="f302" fmla="val 4805529"/>
                  <a:gd name="f303" fmla="val 670032"/>
                  <a:gd name="f304" fmla="val 4763006"/>
                  <a:gd name="f305" fmla="val 653119"/>
                  <a:gd name="f306" fmla="val 4723244"/>
                  <a:gd name="f307" fmla="val 646796"/>
                  <a:gd name="f308" fmla="val 4681029"/>
                  <a:gd name="f309" fmla="val 655792"/>
                  <a:gd name="f310" fmla="val 4666957"/>
                  <a:gd name="f311" fmla="val 658791"/>
                  <a:gd name="f312" fmla="val 4649519"/>
                  <a:gd name="f313" fmla="val 672217"/>
                  <a:gd name="f314" fmla="val 4643990"/>
                  <a:gd name="f315" fmla="val 685120"/>
                  <a:gd name="f316" fmla="val 4631676"/>
                  <a:gd name="f317" fmla="val 713928"/>
                  <a:gd name="f318" fmla="val 4612585"/>
                  <a:gd name="f319" fmla="val 720184"/>
                  <a:gd name="f320" fmla="val 4585542"/>
                  <a:gd name="f321" fmla="val 712411"/>
                  <a:gd name="f322" fmla="val 4562077"/>
                  <a:gd name="f323" fmla="val 705853"/>
                  <a:gd name="f324" fmla="val 4533672"/>
                  <a:gd name="f325" fmla="val 703713"/>
                  <a:gd name="f326" fmla="val 4516947"/>
                  <a:gd name="f327" fmla="val 689117"/>
                  <a:gd name="f328" fmla="val 4469552"/>
                  <a:gd name="f329" fmla="val 647774"/>
                  <a:gd name="f330" fmla="val 4412904"/>
                  <a:gd name="f331" fmla="val 650180"/>
                  <a:gd name="f332" fmla="val 4356995"/>
                  <a:gd name="f333" fmla="val 642048"/>
                  <a:gd name="f334" fmla="val 4322867"/>
                  <a:gd name="f335" fmla="val 637088"/>
                  <a:gd name="f336" fmla="val 4291523"/>
                  <a:gd name="f337" fmla="val 638934"/>
                  <a:gd name="f338" fmla="val 4258219"/>
                  <a:gd name="f339" fmla="val 646156"/>
                  <a:gd name="f340" fmla="val 4185895"/>
                  <a:gd name="f341" fmla="val 662159"/>
                  <a:gd name="f342" fmla="val 4113776"/>
                  <a:gd name="f343" fmla="val 651342"/>
                  <a:gd name="f344" fmla="val 4042233"/>
                  <a:gd name="f345" fmla="val 636117"/>
                  <a:gd name="f346" fmla="val 3994923"/>
                  <a:gd name="f347" fmla="val 625941"/>
                  <a:gd name="f348" fmla="val 3946812"/>
                  <a:gd name="f349" fmla="val 621063"/>
                  <a:gd name="f350" fmla="val 3899777"/>
                  <a:gd name="f351" fmla="val 610576"/>
                  <a:gd name="f352" fmla="val 3864554"/>
                  <a:gd name="f353" fmla="val 602488"/>
                  <a:gd name="f354" fmla="val 3829196"/>
                  <a:gd name="f355" fmla="val 592371"/>
                  <a:gd name="f356" fmla="val 3796441"/>
                  <a:gd name="f357" fmla="val 577707"/>
                  <a:gd name="f358" fmla="val 3748937"/>
                  <a:gd name="f359" fmla="val 556178"/>
                  <a:gd name="f360" fmla="val 3706395"/>
                  <a:gd name="f361" fmla="val 521788"/>
                  <a:gd name="f362" fmla="val 3648774"/>
                  <a:gd name="f363" fmla="val 535623"/>
                  <a:gd name="f364" fmla="val 3598036"/>
                  <a:gd name="f365" fmla="val 547820"/>
                  <a:gd name="f366" fmla="val 3550396"/>
                  <a:gd name="f367" fmla="val 532716"/>
                  <a:gd name="f368" fmla="val 3502227"/>
                  <a:gd name="f369" fmla="val 518518"/>
                  <a:gd name="f370" fmla="val 3466848"/>
                  <a:gd name="f371" fmla="val 508111"/>
                  <a:gd name="f372" fmla="val 3431455"/>
                  <a:gd name="f373" fmla="val 497410"/>
                  <a:gd name="f374" fmla="val 3395228"/>
                  <a:gd name="f375" fmla="val 491723"/>
                  <a:gd name="f376" fmla="val 3352235"/>
                  <a:gd name="f377" fmla="val 485040"/>
                  <a:gd name="f378" fmla="val 3304663"/>
                  <a:gd name="f379" fmla="val 492363"/>
                  <a:gd name="f380" fmla="val 3265757"/>
                  <a:gd name="f381" fmla="val 477242"/>
                  <a:gd name="f382" fmla="val 3225052"/>
                  <a:gd name="f383" fmla="val 461369"/>
                  <a:gd name="f384" fmla="val 3193136"/>
                  <a:gd name="f385" fmla="val 476075"/>
                  <a:gd name="f386" fmla="val 3158404"/>
                  <a:gd name="f387" fmla="val 483689"/>
                  <a:gd name="f388" fmla="val 3102986"/>
                  <a:gd name="f389" fmla="val 495623"/>
                  <a:gd name="f390" fmla="val 3048333"/>
                  <a:gd name="f391" fmla="val 514498"/>
                  <a:gd name="f392" fmla="val 2990483"/>
                  <a:gd name="f393" fmla="val 499212"/>
                  <a:gd name="f394" fmla="val 2920173"/>
                  <a:gd name="f395" fmla="val 480697"/>
                  <a:gd name="f396" fmla="val 2850324"/>
                  <a:gd name="f397" fmla="val 460405"/>
                  <a:gd name="f398" fmla="val 2779802"/>
                  <a:gd name="f399" fmla="val 443069"/>
                  <a:gd name="f400" fmla="val 2752548"/>
                  <a:gd name="f401" fmla="val 436477"/>
                  <a:gd name="f402" fmla="val 2723606"/>
                  <a:gd name="f403" fmla="val 434954"/>
                  <a:gd name="f404" fmla="val 2695508"/>
                  <a:gd name="f405" fmla="val 433082"/>
                  <a:gd name="f406" fmla="val 2668903"/>
                  <a:gd name="f407" fmla="val 431690"/>
                  <a:gd name="f408" fmla="val 2637847"/>
                  <a:gd name="f409" fmla="val 441965"/>
                  <a:gd name="f410" fmla="val 2616713"/>
                  <a:gd name="f411" fmla="val 431172"/>
                  <a:gd name="f412" fmla="val 2562378"/>
                  <a:gd name="f413" fmla="val 403411"/>
                  <a:gd name="f414" fmla="val 2507687"/>
                  <a:gd name="f415" fmla="val 391698"/>
                  <a:gd name="f416" fmla="val 2447364"/>
                  <a:gd name="f417" fmla="val 395810"/>
                  <a:gd name="f418" fmla="val 2424744"/>
                  <a:gd name="f419" fmla="val 397352"/>
                  <a:gd name="f420" fmla="val 2401814"/>
                  <a:gd name="f421" fmla="val 385802"/>
                  <a:gd name="f422" fmla="val 2378751"/>
                  <a:gd name="f423" fmla="val 385044"/>
                  <a:gd name="f424" fmla="val 2347229"/>
                  <a:gd name="f425" fmla="val 384281"/>
                  <a:gd name="f426" fmla="val 2310735"/>
                  <a:gd name="f427" fmla="val 378901"/>
                  <a:gd name="f428" fmla="val 2284230"/>
                  <a:gd name="f429" fmla="val 391782"/>
                  <a:gd name="f430" fmla="val 2221919"/>
                  <a:gd name="f431" fmla="val 422248"/>
                  <a:gd name="f432" fmla="val 2168532"/>
                  <a:gd name="f433" fmla="val 404037"/>
                  <a:gd name="f434" fmla="val 2110801"/>
                  <a:gd name="f435" fmla="val 382042"/>
                  <a:gd name="f436" fmla="val 2053961"/>
                  <a:gd name="f437" fmla="val 360279"/>
                  <a:gd name="f438" fmla="val 1994577"/>
                  <a:gd name="f439" fmla="val 343935"/>
                  <a:gd name="f440" fmla="val 1934854"/>
                  <a:gd name="f441" fmla="val 331108"/>
                  <a:gd name="f442" fmla="val 1912400"/>
                  <a:gd name="f443" fmla="val 326519"/>
                  <a:gd name="f444" fmla="val 1886705"/>
                  <a:gd name="f445" fmla="val 338470"/>
                  <a:gd name="f446" fmla="val 1862479"/>
                  <a:gd name="f447" fmla="val 342158"/>
                  <a:gd name="f448" fmla="val 1853818"/>
                  <a:gd name="f449" fmla="val 343333"/>
                  <a:gd name="f450" fmla="val 1844309"/>
                  <a:gd name="f451" fmla="val 344855"/>
                  <a:gd name="f452" fmla="val 1836283"/>
                  <a:gd name="f453" fmla="val 342488"/>
                  <a:gd name="f454" fmla="val 1758698"/>
                  <a:gd name="f455" fmla="val 319808"/>
                  <a:gd name="f456" fmla="val 1680403"/>
                  <a:gd name="f457" fmla="val 303878"/>
                  <a:gd name="f458" fmla="val 1599327"/>
                  <a:gd name="f459" fmla="val 323970"/>
                  <a:gd name="f460" fmla="val 1591888"/>
                  <a:gd name="f461" fmla="val 325937"/>
                  <a:gd name="f462" fmla="val 1583257"/>
                  <a:gd name="f463" fmla="val 323319"/>
                  <a:gd name="f464" fmla="val 1575578"/>
                  <a:gd name="f465" fmla="val 321802"/>
                  <a:gd name="f466" fmla="val 1538035"/>
                  <a:gd name="f467" fmla="val 313873"/>
                  <a:gd name="f468" fmla="val 1500950"/>
                  <a:gd name="f469" fmla="val 299795"/>
                  <a:gd name="f470" fmla="val 1463288"/>
                  <a:gd name="f471" fmla="val 298576"/>
                  <a:gd name="f472" fmla="val 1370438"/>
                  <a:gd name="f473" fmla="val 295582"/>
                  <a:gd name="f474" fmla="val 1277384"/>
                  <a:gd name="f475" fmla="val 298137"/>
                  <a:gd name="f476" fmla="val 1184165"/>
                  <a:gd name="f477" fmla="val 298373"/>
                  <a:gd name="f478" fmla="val 1178344"/>
                  <a:gd name="f479" fmla="val 298480"/>
                  <a:gd name="f480" fmla="val 1172255"/>
                  <a:gd name="f481" fmla="val 298896"/>
                  <a:gd name="f482" fmla="val 1166899"/>
                  <a:gd name="f483" fmla="val 297220"/>
                  <a:gd name="f484" fmla="val 1131827"/>
                  <a:gd name="f485" fmla="val 287082"/>
                  <a:gd name="f486" fmla="val 1102238"/>
                  <a:gd name="f487" fmla="val 293180"/>
                  <a:gd name="f488" fmla="val 1074855"/>
                  <a:gd name="f489" fmla="val 318934"/>
                  <a:gd name="f490" fmla="val 1062808"/>
                  <a:gd name="f491" fmla="val 330244"/>
                  <a:gd name="f492" fmla="val 1045783"/>
                  <a:gd name="f493" fmla="val 336940"/>
                  <a:gd name="f494" fmla="val 1030232"/>
                  <a:gd name="f495" fmla="val 343829"/>
                  <a:gd name="f496" fmla="val 1007334"/>
                  <a:gd name="f497" fmla="val 354132"/>
                  <a:gd name="f498" fmla="val 983839"/>
                  <a:gd name="f499" fmla="val 364180"/>
                  <a:gd name="f500" fmla="val 959854"/>
                  <a:gd name="f501" fmla="val 371351"/>
                  <a:gd name="f502" fmla="val 936141"/>
                  <a:gd name="f503" fmla="val 378210"/>
                  <a:gd name="f504" fmla="val 910825"/>
                  <a:gd name="f505" fmla="val 387219"/>
                  <a:gd name="f506" fmla="val 887350"/>
                  <a:gd name="f507" fmla="val 384742"/>
                  <a:gd name="f508" fmla="val 845096"/>
                  <a:gd name="f509" fmla="val 380339"/>
                  <a:gd name="f510" fmla="val 804258"/>
                  <a:gd name="f511" fmla="val 366810"/>
                  <a:gd name="f512" fmla="val 762349"/>
                  <a:gd name="f513" fmla="val 358882"/>
                  <a:gd name="f514" fmla="val 747884"/>
                  <a:gd name="f515" fmla="val 356082"/>
                  <a:gd name="f516" fmla="val 732263"/>
                  <a:gd name="f517" fmla="val 357732"/>
                  <a:gd name="f518" fmla="val 717454"/>
                  <a:gd name="f519" fmla="val 358448"/>
                  <a:gd name="f520" fmla="val 683463"/>
                  <a:gd name="f521" fmla="val 359893"/>
                  <a:gd name="f522" fmla="val 649238"/>
                  <a:gd name="f523" fmla="val 370675"/>
                  <a:gd name="f524" fmla="val 616859"/>
                  <a:gd name="f525" fmla="val 348700"/>
                  <a:gd name="f526" fmla="val 586900"/>
                  <a:gd name="f527" fmla="val 328019"/>
                  <a:gd name="f528" fmla="val 558641"/>
                  <a:gd name="f529" fmla="val 336644"/>
                  <a:gd name="f530" fmla="val 529939"/>
                  <a:gd name="f531" fmla="val 355789"/>
                  <a:gd name="f532" fmla="val 509309"/>
                  <a:gd name="f533" fmla="val 369433"/>
                  <a:gd name="f534" fmla="val 485605"/>
                  <a:gd name="f535" fmla="val 380664"/>
                  <a:gd name="f536" fmla="val 461851"/>
                  <a:gd name="f537" fmla="val 386945"/>
                  <a:gd name="f538" fmla="val 429225"/>
                  <a:gd name="f539" fmla="val 395576"/>
                  <a:gd name="f540" fmla="val 396634"/>
                  <a:gd name="f541" fmla="val 400422"/>
                  <a:gd name="f542" fmla="val 360707"/>
                  <a:gd name="f543" fmla="val 399082"/>
                  <a:gd name="f544" fmla="val 335299"/>
                  <a:gd name="f545" fmla="val 398193"/>
                  <a:gd name="f546" fmla="val 314629"/>
                  <a:gd name="f547" fmla="val 398437"/>
                  <a:gd name="f548" fmla="val 293863"/>
                  <a:gd name="f549" fmla="val 384410"/>
                  <a:gd name="f550" fmla="val 290517"/>
                  <a:gd name="f551" fmla="val 382308"/>
                  <a:gd name="f552" fmla="val 284678"/>
                  <a:gd name="f553" fmla="val 382122"/>
                  <a:gd name="f554" fmla="val 280347"/>
                  <a:gd name="f555" fmla="val 382711"/>
                  <a:gd name="f556" fmla="val 223554"/>
                  <a:gd name="f557" fmla="val 391535"/>
                  <a:gd name="f558" fmla="val 166827"/>
                  <a:gd name="f559" fmla="val 392780"/>
                  <a:gd name="f560" fmla="val 108881"/>
                  <a:gd name="f561" fmla="val 393231"/>
                  <a:gd name="f562" fmla="val 90460"/>
                  <a:gd name="f563" fmla="val 393322"/>
                  <a:gd name="f564" fmla="val 71882"/>
                  <a:gd name="f565" fmla="val 394571"/>
                  <a:gd name="f566" fmla="val 53435"/>
                  <a:gd name="f567" fmla="val 397222"/>
                  <a:gd name="f568" fmla="val 409348"/>
                  <a:gd name="f569" fmla="+- 0 0 -90"/>
                  <a:gd name="f570" fmla="*/ f3 1 10455568"/>
                  <a:gd name="f571" fmla="*/ f4 1 715479"/>
                  <a:gd name="f572" fmla="val f5"/>
                  <a:gd name="f573" fmla="val f6"/>
                  <a:gd name="f574" fmla="val f7"/>
                  <a:gd name="f575" fmla="*/ f569 f0 1"/>
                  <a:gd name="f576" fmla="+- f574 0 f572"/>
                  <a:gd name="f577" fmla="+- f573 0 f572"/>
                  <a:gd name="f578" fmla="*/ f575 1 f2"/>
                  <a:gd name="f579" fmla="*/ f577 1 10455568"/>
                  <a:gd name="f580" fmla="*/ f576 1 715479"/>
                  <a:gd name="f581" fmla="*/ 0 f577 1"/>
                  <a:gd name="f582" fmla="*/ 0 f576 1"/>
                  <a:gd name="f583" fmla="*/ 10455568 f577 1"/>
                  <a:gd name="f584" fmla="*/ 10434629 f577 1"/>
                  <a:gd name="f585" fmla="*/ 8947 f576 1"/>
                  <a:gd name="f586" fmla="*/ 10249341 f577 1"/>
                  <a:gd name="f587" fmla="*/ 73146 f576 1"/>
                  <a:gd name="f588" fmla="*/ 10172148 f577 1"/>
                  <a:gd name="f589" fmla="*/ 103170 f576 1"/>
                  <a:gd name="f590" fmla="*/ 9994576 f577 1"/>
                  <a:gd name="f591" fmla="*/ 156647 f576 1"/>
                  <a:gd name="f592" fmla="*/ 9894474 f577 1"/>
                  <a:gd name="f593" fmla="*/ 192604 f576 1"/>
                  <a:gd name="f594" fmla="*/ 9647603 f577 1"/>
                  <a:gd name="f595" fmla="*/ 242354 f576 1"/>
                  <a:gd name="f596" fmla="*/ 9392533 f577 1"/>
                  <a:gd name="f597" fmla="*/ 291498 f576 1"/>
                  <a:gd name="f598" fmla="*/ 9252019 f577 1"/>
                  <a:gd name="f599" fmla="*/ 311564 f576 1"/>
                  <a:gd name="f600" fmla="*/ 9129899 f577 1"/>
                  <a:gd name="f601" fmla="*/ 336497 f576 1"/>
                  <a:gd name="f602" fmla="*/ 9023312 f577 1"/>
                  <a:gd name="f603" fmla="*/ 354253 f576 1"/>
                  <a:gd name="f604" fmla="*/ 8853949 f577 1"/>
                  <a:gd name="f605" fmla="*/ 387064 f576 1"/>
                  <a:gd name="f606" fmla="*/ 8783278 f577 1"/>
                  <a:gd name="f607" fmla="*/ 397418 f576 1"/>
                  <a:gd name="f608" fmla="*/ 8615640 f577 1"/>
                  <a:gd name="f609" fmla="*/ 408552 f576 1"/>
                  <a:gd name="f610" fmla="*/ 8557154 f577 1"/>
                  <a:gd name="f611" fmla="*/ 409627 f576 1"/>
                  <a:gd name="f612" fmla="*/ 8442474 f577 1"/>
                  <a:gd name="f613" fmla="*/ 381318 f576 1"/>
                  <a:gd name="f614" fmla="*/ 8428959 f577 1"/>
                  <a:gd name="f615" fmla="*/ 379618 f576 1"/>
                  <a:gd name="f616" fmla="*/ 8354329 f577 1"/>
                  <a:gd name="f617" fmla="*/ 370428 f576 1"/>
                  <a:gd name="f618" fmla="*/ 8313705 f577 1"/>
                  <a:gd name="f619" fmla="*/ 368535 f576 1"/>
                  <a:gd name="f620" fmla="*/ 8158571 f577 1"/>
                  <a:gd name="f621" fmla="*/ 349396 f576 1"/>
                  <a:gd name="f622" fmla="*/ 8069467 f577 1"/>
                  <a:gd name="f623" fmla="*/ 341485 f576 1"/>
                  <a:gd name="f624" fmla="*/ 7998265 f577 1"/>
                  <a:gd name="f625" fmla="*/ 348379 f576 1"/>
                  <a:gd name="f626" fmla="*/ 7873167 f577 1"/>
                  <a:gd name="f627" fmla="*/ 359529 f576 1"/>
                  <a:gd name="f628" fmla="*/ 7833600 f577 1"/>
                  <a:gd name="f629" fmla="*/ 368926 f576 1"/>
                  <a:gd name="f630" fmla="*/ 7651338 f577 1"/>
                  <a:gd name="f631" fmla="*/ 362121 f576 1"/>
                  <a:gd name="f632" fmla="*/ 7548003 f577 1"/>
                  <a:gd name="f633" fmla="*/ 367710 f576 1"/>
                  <a:gd name="f634" fmla="*/ 7430093 f577 1"/>
                  <a:gd name="f635" fmla="*/ 351855 f576 1"/>
                  <a:gd name="f636" fmla="*/ 7396245 f577 1"/>
                  <a:gd name="f637" fmla="*/ 355328 f576 1"/>
                  <a:gd name="f638" fmla="*/ 7358394 f577 1"/>
                  <a:gd name="f639" fmla="*/ 359950 f576 1"/>
                  <a:gd name="f640" fmla="*/ 7241933 f577 1"/>
                  <a:gd name="f641" fmla="*/ 369637 f576 1"/>
                  <a:gd name="f642" fmla="*/ 7171767 f577 1"/>
                  <a:gd name="f643" fmla="*/ 383160 f576 1"/>
                  <a:gd name="f644" fmla="*/ 7036569 f577 1"/>
                  <a:gd name="f645" fmla="*/ 387132 f576 1"/>
                  <a:gd name="f646" fmla="*/ 6987200 f577 1"/>
                  <a:gd name="f647" fmla="*/ 398073 f576 1"/>
                  <a:gd name="f648" fmla="*/ 6861115 f577 1"/>
                  <a:gd name="f649" fmla="*/ 407542 f576 1"/>
                  <a:gd name="f650" fmla="*/ 6747718 f577 1"/>
                  <a:gd name="f651" fmla="*/ 410900 f576 1"/>
                  <a:gd name="f652" fmla="*/ 6638839 f577 1"/>
                  <a:gd name="f653" fmla="*/ 420654 f576 1"/>
                  <a:gd name="f654" fmla="*/ 6561486 f577 1"/>
                  <a:gd name="f655" fmla="*/ 435540 f576 1"/>
                  <a:gd name="f656" fmla="*/ 6477200 f577 1"/>
                  <a:gd name="f657" fmla="*/ 447113 f576 1"/>
                  <a:gd name="f658" fmla="*/ 6246111 f577 1"/>
                  <a:gd name="f659" fmla="*/ 497537 f576 1"/>
                  <a:gd name="f660" fmla="*/ 6202328 f577 1"/>
                  <a:gd name="f661" fmla="*/ 492074 f576 1"/>
                  <a:gd name="f662" fmla="*/ 5956458 f577 1"/>
                  <a:gd name="f663" fmla="*/ 500965 f576 1"/>
                  <a:gd name="f664" fmla="*/ 5903139 f577 1"/>
                  <a:gd name="f665" fmla="*/ 505186 f576 1"/>
                  <a:gd name="f666" fmla="*/ 5757547 f577 1"/>
                  <a:gd name="f667" fmla="*/ 480730 f576 1"/>
                  <a:gd name="f668" fmla="*/ 5540270 f577 1"/>
                  <a:gd name="f669" fmla="*/ 550023 f576 1"/>
                  <a:gd name="f670" fmla="*/ 5338128 f577 1"/>
                  <a:gd name="f671" fmla="*/ 631974 f576 1"/>
                  <a:gd name="f672" fmla="*/ 5312622 f577 1"/>
                  <a:gd name="f673" fmla="*/ 642454 f576 1"/>
                  <a:gd name="f674" fmla="*/ 5239393 f577 1"/>
                  <a:gd name="f675" fmla="*/ 662307 f576 1"/>
                  <a:gd name="f676" fmla="*/ 5147821 f577 1"/>
                  <a:gd name="f677" fmla="*/ 673791 f576 1"/>
                  <a:gd name="f678" fmla="*/ 5032111 f577 1"/>
                  <a:gd name="f679" fmla="*/ 694497 f576 1"/>
                  <a:gd name="f680" fmla="*/ 4937648 f577 1"/>
                  <a:gd name="f681" fmla="*/ 684913 f576 1"/>
                  <a:gd name="f682" fmla="*/ 4805529 f577 1"/>
                  <a:gd name="f683" fmla="*/ 670032 f576 1"/>
                  <a:gd name="f684" fmla="*/ 4681029 f577 1"/>
                  <a:gd name="f685" fmla="*/ 655792 f576 1"/>
                  <a:gd name="f686" fmla="*/ 4643990 f577 1"/>
                  <a:gd name="f687" fmla="*/ 685120 f576 1"/>
                  <a:gd name="f688" fmla="*/ 4585542 f577 1"/>
                  <a:gd name="f689" fmla="*/ 712411 f576 1"/>
                  <a:gd name="f690" fmla="*/ 4516947 f577 1"/>
                  <a:gd name="f691" fmla="*/ 689117 f576 1"/>
                  <a:gd name="f692" fmla="*/ 4356995 f577 1"/>
                  <a:gd name="f693" fmla="*/ 642048 f576 1"/>
                  <a:gd name="f694" fmla="*/ 4258219 f577 1"/>
                  <a:gd name="f695" fmla="*/ 646156 f576 1"/>
                  <a:gd name="f696" fmla="*/ 4042233 f577 1"/>
                  <a:gd name="f697" fmla="*/ 636117 f576 1"/>
                  <a:gd name="f698" fmla="*/ 3899777 f577 1"/>
                  <a:gd name="f699" fmla="*/ 610576 f576 1"/>
                  <a:gd name="f700" fmla="*/ 3796441 f577 1"/>
                  <a:gd name="f701" fmla="*/ 577707 f576 1"/>
                  <a:gd name="f702" fmla="*/ 3648774 f577 1"/>
                  <a:gd name="f703" fmla="*/ 535623 f576 1"/>
                  <a:gd name="f704" fmla="*/ 3502227 f577 1"/>
                  <a:gd name="f705" fmla="*/ 518518 f576 1"/>
                  <a:gd name="f706" fmla="*/ 3395228 f577 1"/>
                  <a:gd name="f707" fmla="*/ 491723 f576 1"/>
                  <a:gd name="f708" fmla="*/ 3265757 f577 1"/>
                  <a:gd name="f709" fmla="*/ 477242 f576 1"/>
                  <a:gd name="f710" fmla="*/ 3158404 f577 1"/>
                  <a:gd name="f711" fmla="*/ 483689 f576 1"/>
                  <a:gd name="f712" fmla="*/ 2990483 f577 1"/>
                  <a:gd name="f713" fmla="*/ 499212 f576 1"/>
                  <a:gd name="f714" fmla="*/ 2779802 f577 1"/>
                  <a:gd name="f715" fmla="*/ 443069 f576 1"/>
                  <a:gd name="f716" fmla="*/ 2695508 f577 1"/>
                  <a:gd name="f717" fmla="*/ 433082 f576 1"/>
                  <a:gd name="f718" fmla="*/ 2616713 f577 1"/>
                  <a:gd name="f719" fmla="*/ 431172 f576 1"/>
                  <a:gd name="f720" fmla="*/ 2447364 f577 1"/>
                  <a:gd name="f721" fmla="*/ 395810 f576 1"/>
                  <a:gd name="f722" fmla="*/ 2378751 f577 1"/>
                  <a:gd name="f723" fmla="*/ 385044 f576 1"/>
                  <a:gd name="f724" fmla="*/ 2284230 f577 1"/>
                  <a:gd name="f725" fmla="*/ 391782 f576 1"/>
                  <a:gd name="f726" fmla="*/ 2110801 f577 1"/>
                  <a:gd name="f727" fmla="*/ 382042 f576 1"/>
                  <a:gd name="f728" fmla="*/ 1934854 f577 1"/>
                  <a:gd name="f729" fmla="*/ 331108 f576 1"/>
                  <a:gd name="f730" fmla="*/ 1862479 f577 1"/>
                  <a:gd name="f731" fmla="*/ 342158 f576 1"/>
                  <a:gd name="f732" fmla="*/ 1836283 f577 1"/>
                  <a:gd name="f733" fmla="*/ 342488 f576 1"/>
                  <a:gd name="f734" fmla="*/ 1599327 f577 1"/>
                  <a:gd name="f735" fmla="*/ 323970 f576 1"/>
                  <a:gd name="f736" fmla="*/ 1575578 f577 1"/>
                  <a:gd name="f737" fmla="*/ 321802 f576 1"/>
                  <a:gd name="f738" fmla="*/ 1463288 f577 1"/>
                  <a:gd name="f739" fmla="*/ 298576 f576 1"/>
                  <a:gd name="f740" fmla="*/ 1184165 f577 1"/>
                  <a:gd name="f741" fmla="*/ 298373 f576 1"/>
                  <a:gd name="f742" fmla="*/ 1166899 f577 1"/>
                  <a:gd name="f743" fmla="*/ 297220 f576 1"/>
                  <a:gd name="f744" fmla="*/ 1074855 f577 1"/>
                  <a:gd name="f745" fmla="*/ 318934 f576 1"/>
                  <a:gd name="f746" fmla="*/ 1030232 f577 1"/>
                  <a:gd name="f747" fmla="*/ 343829 f576 1"/>
                  <a:gd name="f748" fmla="*/ 959854 f577 1"/>
                  <a:gd name="f749" fmla="*/ 371351 f576 1"/>
                  <a:gd name="f750" fmla="*/ 887350 f577 1"/>
                  <a:gd name="f751" fmla="*/ 384742 f576 1"/>
                  <a:gd name="f752" fmla="*/ 762349 f577 1"/>
                  <a:gd name="f753" fmla="*/ 358882 f576 1"/>
                  <a:gd name="f754" fmla="*/ 717454 f577 1"/>
                  <a:gd name="f755" fmla="*/ 358448 f576 1"/>
                  <a:gd name="f756" fmla="*/ 616859 f577 1"/>
                  <a:gd name="f757" fmla="*/ 348700 f576 1"/>
                  <a:gd name="f758" fmla="*/ 529939 f577 1"/>
                  <a:gd name="f759" fmla="*/ 355789 f576 1"/>
                  <a:gd name="f760" fmla="*/ 461851 f577 1"/>
                  <a:gd name="f761" fmla="*/ 386945 f576 1"/>
                  <a:gd name="f762" fmla="*/ 360707 f577 1"/>
                  <a:gd name="f763" fmla="*/ 399082 f576 1"/>
                  <a:gd name="f764" fmla="*/ 293863 f577 1"/>
                  <a:gd name="f765" fmla="*/ 384410 f576 1"/>
                  <a:gd name="f766" fmla="*/ 280347 f577 1"/>
                  <a:gd name="f767" fmla="*/ 382711 f576 1"/>
                  <a:gd name="f768" fmla="*/ 108881 f577 1"/>
                  <a:gd name="f769" fmla="*/ 393231 f576 1"/>
                  <a:gd name="f770" fmla="*/ 53435 f577 1"/>
                  <a:gd name="f771" fmla="*/ 397222 f576 1"/>
                  <a:gd name="f772" fmla="*/ 409348 f576 1"/>
                  <a:gd name="f773" fmla="+- f578 0 f1"/>
                  <a:gd name="f774" fmla="*/ f581 1 10455568"/>
                  <a:gd name="f775" fmla="*/ f582 1 715479"/>
                  <a:gd name="f776" fmla="*/ f583 1 10455568"/>
                  <a:gd name="f777" fmla="*/ f584 1 10455568"/>
                  <a:gd name="f778" fmla="*/ f585 1 715479"/>
                  <a:gd name="f779" fmla="*/ f586 1 10455568"/>
                  <a:gd name="f780" fmla="*/ f587 1 715479"/>
                  <a:gd name="f781" fmla="*/ f588 1 10455568"/>
                  <a:gd name="f782" fmla="*/ f589 1 715479"/>
                  <a:gd name="f783" fmla="*/ f590 1 10455568"/>
                  <a:gd name="f784" fmla="*/ f591 1 715479"/>
                  <a:gd name="f785" fmla="*/ f592 1 10455568"/>
                  <a:gd name="f786" fmla="*/ f593 1 715479"/>
                  <a:gd name="f787" fmla="*/ f594 1 10455568"/>
                  <a:gd name="f788" fmla="*/ f595 1 715479"/>
                  <a:gd name="f789" fmla="*/ f596 1 10455568"/>
                  <a:gd name="f790" fmla="*/ f597 1 715479"/>
                  <a:gd name="f791" fmla="*/ f598 1 10455568"/>
                  <a:gd name="f792" fmla="*/ f599 1 715479"/>
                  <a:gd name="f793" fmla="*/ f600 1 10455568"/>
                  <a:gd name="f794" fmla="*/ f601 1 715479"/>
                  <a:gd name="f795" fmla="*/ f602 1 10455568"/>
                  <a:gd name="f796" fmla="*/ f603 1 715479"/>
                  <a:gd name="f797" fmla="*/ f604 1 10455568"/>
                  <a:gd name="f798" fmla="*/ f605 1 715479"/>
                  <a:gd name="f799" fmla="*/ f606 1 10455568"/>
                  <a:gd name="f800" fmla="*/ f607 1 715479"/>
                  <a:gd name="f801" fmla="*/ f608 1 10455568"/>
                  <a:gd name="f802" fmla="*/ f609 1 715479"/>
                  <a:gd name="f803" fmla="*/ f610 1 10455568"/>
                  <a:gd name="f804" fmla="*/ f611 1 715479"/>
                  <a:gd name="f805" fmla="*/ f612 1 10455568"/>
                  <a:gd name="f806" fmla="*/ f613 1 715479"/>
                  <a:gd name="f807" fmla="*/ f614 1 10455568"/>
                  <a:gd name="f808" fmla="*/ f615 1 715479"/>
                  <a:gd name="f809" fmla="*/ f616 1 10455568"/>
                  <a:gd name="f810" fmla="*/ f617 1 715479"/>
                  <a:gd name="f811" fmla="*/ f618 1 10455568"/>
                  <a:gd name="f812" fmla="*/ f619 1 715479"/>
                  <a:gd name="f813" fmla="*/ f620 1 10455568"/>
                  <a:gd name="f814" fmla="*/ f621 1 715479"/>
                  <a:gd name="f815" fmla="*/ f622 1 10455568"/>
                  <a:gd name="f816" fmla="*/ f623 1 715479"/>
                  <a:gd name="f817" fmla="*/ f624 1 10455568"/>
                  <a:gd name="f818" fmla="*/ f625 1 715479"/>
                  <a:gd name="f819" fmla="*/ f626 1 10455568"/>
                  <a:gd name="f820" fmla="*/ f627 1 715479"/>
                  <a:gd name="f821" fmla="*/ f628 1 10455568"/>
                  <a:gd name="f822" fmla="*/ f629 1 715479"/>
                  <a:gd name="f823" fmla="*/ f630 1 10455568"/>
                  <a:gd name="f824" fmla="*/ f631 1 715479"/>
                  <a:gd name="f825" fmla="*/ f632 1 10455568"/>
                  <a:gd name="f826" fmla="*/ f633 1 715479"/>
                  <a:gd name="f827" fmla="*/ f634 1 10455568"/>
                  <a:gd name="f828" fmla="*/ f635 1 715479"/>
                  <a:gd name="f829" fmla="*/ f636 1 10455568"/>
                  <a:gd name="f830" fmla="*/ f637 1 715479"/>
                  <a:gd name="f831" fmla="*/ f638 1 10455568"/>
                  <a:gd name="f832" fmla="*/ f639 1 715479"/>
                  <a:gd name="f833" fmla="*/ f640 1 10455568"/>
                  <a:gd name="f834" fmla="*/ f641 1 715479"/>
                  <a:gd name="f835" fmla="*/ f642 1 10455568"/>
                  <a:gd name="f836" fmla="*/ f643 1 715479"/>
                  <a:gd name="f837" fmla="*/ f644 1 10455568"/>
                  <a:gd name="f838" fmla="*/ f645 1 715479"/>
                  <a:gd name="f839" fmla="*/ f646 1 10455568"/>
                  <a:gd name="f840" fmla="*/ f647 1 715479"/>
                  <a:gd name="f841" fmla="*/ f648 1 10455568"/>
                  <a:gd name="f842" fmla="*/ f649 1 715479"/>
                  <a:gd name="f843" fmla="*/ f650 1 10455568"/>
                  <a:gd name="f844" fmla="*/ f651 1 715479"/>
                  <a:gd name="f845" fmla="*/ f652 1 10455568"/>
                  <a:gd name="f846" fmla="*/ f653 1 715479"/>
                  <a:gd name="f847" fmla="*/ f654 1 10455568"/>
                  <a:gd name="f848" fmla="*/ f655 1 715479"/>
                  <a:gd name="f849" fmla="*/ f656 1 10455568"/>
                  <a:gd name="f850" fmla="*/ f657 1 715479"/>
                  <a:gd name="f851" fmla="*/ f658 1 10455568"/>
                  <a:gd name="f852" fmla="*/ f659 1 715479"/>
                  <a:gd name="f853" fmla="*/ f660 1 10455568"/>
                  <a:gd name="f854" fmla="*/ f661 1 715479"/>
                  <a:gd name="f855" fmla="*/ f662 1 10455568"/>
                  <a:gd name="f856" fmla="*/ f663 1 715479"/>
                  <a:gd name="f857" fmla="*/ f664 1 10455568"/>
                  <a:gd name="f858" fmla="*/ f665 1 715479"/>
                  <a:gd name="f859" fmla="*/ f666 1 10455568"/>
                  <a:gd name="f860" fmla="*/ f667 1 715479"/>
                  <a:gd name="f861" fmla="*/ f668 1 10455568"/>
                  <a:gd name="f862" fmla="*/ f669 1 715479"/>
                  <a:gd name="f863" fmla="*/ f670 1 10455568"/>
                  <a:gd name="f864" fmla="*/ f671 1 715479"/>
                  <a:gd name="f865" fmla="*/ f672 1 10455568"/>
                  <a:gd name="f866" fmla="*/ f673 1 715479"/>
                  <a:gd name="f867" fmla="*/ f674 1 10455568"/>
                  <a:gd name="f868" fmla="*/ f675 1 715479"/>
                  <a:gd name="f869" fmla="*/ f676 1 10455568"/>
                  <a:gd name="f870" fmla="*/ f677 1 715479"/>
                  <a:gd name="f871" fmla="*/ f678 1 10455568"/>
                  <a:gd name="f872" fmla="*/ f679 1 715479"/>
                  <a:gd name="f873" fmla="*/ f680 1 10455568"/>
                  <a:gd name="f874" fmla="*/ f681 1 715479"/>
                  <a:gd name="f875" fmla="*/ f682 1 10455568"/>
                  <a:gd name="f876" fmla="*/ f683 1 715479"/>
                  <a:gd name="f877" fmla="*/ f684 1 10455568"/>
                  <a:gd name="f878" fmla="*/ f685 1 715479"/>
                  <a:gd name="f879" fmla="*/ f686 1 10455568"/>
                  <a:gd name="f880" fmla="*/ f687 1 715479"/>
                  <a:gd name="f881" fmla="*/ f688 1 10455568"/>
                  <a:gd name="f882" fmla="*/ f689 1 715479"/>
                  <a:gd name="f883" fmla="*/ f690 1 10455568"/>
                  <a:gd name="f884" fmla="*/ f691 1 715479"/>
                  <a:gd name="f885" fmla="*/ f692 1 10455568"/>
                  <a:gd name="f886" fmla="*/ f693 1 715479"/>
                  <a:gd name="f887" fmla="*/ f694 1 10455568"/>
                  <a:gd name="f888" fmla="*/ f695 1 715479"/>
                  <a:gd name="f889" fmla="*/ f696 1 10455568"/>
                  <a:gd name="f890" fmla="*/ f697 1 715479"/>
                  <a:gd name="f891" fmla="*/ f698 1 10455568"/>
                  <a:gd name="f892" fmla="*/ f699 1 715479"/>
                  <a:gd name="f893" fmla="*/ f700 1 10455568"/>
                  <a:gd name="f894" fmla="*/ f701 1 715479"/>
                  <a:gd name="f895" fmla="*/ f702 1 10455568"/>
                  <a:gd name="f896" fmla="*/ f703 1 715479"/>
                  <a:gd name="f897" fmla="*/ f704 1 10455568"/>
                  <a:gd name="f898" fmla="*/ f705 1 715479"/>
                  <a:gd name="f899" fmla="*/ f706 1 10455568"/>
                  <a:gd name="f900" fmla="*/ f707 1 715479"/>
                  <a:gd name="f901" fmla="*/ f708 1 10455568"/>
                  <a:gd name="f902" fmla="*/ f709 1 715479"/>
                  <a:gd name="f903" fmla="*/ f710 1 10455568"/>
                  <a:gd name="f904" fmla="*/ f711 1 715479"/>
                  <a:gd name="f905" fmla="*/ f712 1 10455568"/>
                  <a:gd name="f906" fmla="*/ f713 1 715479"/>
                  <a:gd name="f907" fmla="*/ f714 1 10455568"/>
                  <a:gd name="f908" fmla="*/ f715 1 715479"/>
                  <a:gd name="f909" fmla="*/ f716 1 10455568"/>
                  <a:gd name="f910" fmla="*/ f717 1 715479"/>
                  <a:gd name="f911" fmla="*/ f718 1 10455568"/>
                  <a:gd name="f912" fmla="*/ f719 1 715479"/>
                  <a:gd name="f913" fmla="*/ f720 1 10455568"/>
                  <a:gd name="f914" fmla="*/ f721 1 715479"/>
                  <a:gd name="f915" fmla="*/ f722 1 10455568"/>
                  <a:gd name="f916" fmla="*/ f723 1 715479"/>
                  <a:gd name="f917" fmla="*/ f724 1 10455568"/>
                  <a:gd name="f918" fmla="*/ f725 1 715479"/>
                  <a:gd name="f919" fmla="*/ f726 1 10455568"/>
                  <a:gd name="f920" fmla="*/ f727 1 715479"/>
                  <a:gd name="f921" fmla="*/ f728 1 10455568"/>
                  <a:gd name="f922" fmla="*/ f729 1 715479"/>
                  <a:gd name="f923" fmla="*/ f730 1 10455568"/>
                  <a:gd name="f924" fmla="*/ f731 1 715479"/>
                  <a:gd name="f925" fmla="*/ f732 1 10455568"/>
                  <a:gd name="f926" fmla="*/ f733 1 715479"/>
                  <a:gd name="f927" fmla="*/ f734 1 10455568"/>
                  <a:gd name="f928" fmla="*/ f735 1 715479"/>
                  <a:gd name="f929" fmla="*/ f736 1 10455568"/>
                  <a:gd name="f930" fmla="*/ f737 1 715479"/>
                  <a:gd name="f931" fmla="*/ f738 1 10455568"/>
                  <a:gd name="f932" fmla="*/ f739 1 715479"/>
                  <a:gd name="f933" fmla="*/ f740 1 10455568"/>
                  <a:gd name="f934" fmla="*/ f741 1 715479"/>
                  <a:gd name="f935" fmla="*/ f742 1 10455568"/>
                  <a:gd name="f936" fmla="*/ f743 1 715479"/>
                  <a:gd name="f937" fmla="*/ f744 1 10455568"/>
                  <a:gd name="f938" fmla="*/ f745 1 715479"/>
                  <a:gd name="f939" fmla="*/ f746 1 10455568"/>
                  <a:gd name="f940" fmla="*/ f747 1 715479"/>
                  <a:gd name="f941" fmla="*/ f748 1 10455568"/>
                  <a:gd name="f942" fmla="*/ f749 1 715479"/>
                  <a:gd name="f943" fmla="*/ f750 1 10455568"/>
                  <a:gd name="f944" fmla="*/ f751 1 715479"/>
                  <a:gd name="f945" fmla="*/ f752 1 10455568"/>
                  <a:gd name="f946" fmla="*/ f753 1 715479"/>
                  <a:gd name="f947" fmla="*/ f754 1 10455568"/>
                  <a:gd name="f948" fmla="*/ f755 1 715479"/>
                  <a:gd name="f949" fmla="*/ f756 1 10455568"/>
                  <a:gd name="f950" fmla="*/ f757 1 715479"/>
                  <a:gd name="f951" fmla="*/ f758 1 10455568"/>
                  <a:gd name="f952" fmla="*/ f759 1 715479"/>
                  <a:gd name="f953" fmla="*/ f760 1 10455568"/>
                  <a:gd name="f954" fmla="*/ f761 1 715479"/>
                  <a:gd name="f955" fmla="*/ f762 1 10455568"/>
                  <a:gd name="f956" fmla="*/ f763 1 715479"/>
                  <a:gd name="f957" fmla="*/ f764 1 10455568"/>
                  <a:gd name="f958" fmla="*/ f765 1 715479"/>
                  <a:gd name="f959" fmla="*/ f766 1 10455568"/>
                  <a:gd name="f960" fmla="*/ f767 1 715479"/>
                  <a:gd name="f961" fmla="*/ f768 1 10455568"/>
                  <a:gd name="f962" fmla="*/ f769 1 715479"/>
                  <a:gd name="f963" fmla="*/ f770 1 10455568"/>
                  <a:gd name="f964" fmla="*/ f771 1 715479"/>
                  <a:gd name="f965" fmla="*/ f772 1 715479"/>
                  <a:gd name="f966" fmla="*/ f572 1 f579"/>
                  <a:gd name="f967" fmla="*/ f573 1 f579"/>
                  <a:gd name="f968" fmla="*/ f572 1 f580"/>
                  <a:gd name="f969" fmla="*/ f574 1 f580"/>
                  <a:gd name="f970" fmla="*/ f774 1 f579"/>
                  <a:gd name="f971" fmla="*/ f775 1 f580"/>
                  <a:gd name="f972" fmla="*/ f776 1 f579"/>
                  <a:gd name="f973" fmla="*/ f777 1 f579"/>
                  <a:gd name="f974" fmla="*/ f778 1 f580"/>
                  <a:gd name="f975" fmla="*/ f779 1 f579"/>
                  <a:gd name="f976" fmla="*/ f780 1 f580"/>
                  <a:gd name="f977" fmla="*/ f781 1 f579"/>
                  <a:gd name="f978" fmla="*/ f782 1 f580"/>
                  <a:gd name="f979" fmla="*/ f783 1 f579"/>
                  <a:gd name="f980" fmla="*/ f784 1 f580"/>
                  <a:gd name="f981" fmla="*/ f785 1 f579"/>
                  <a:gd name="f982" fmla="*/ f786 1 f580"/>
                  <a:gd name="f983" fmla="*/ f787 1 f579"/>
                  <a:gd name="f984" fmla="*/ f788 1 f580"/>
                  <a:gd name="f985" fmla="*/ f789 1 f579"/>
                  <a:gd name="f986" fmla="*/ f790 1 f580"/>
                  <a:gd name="f987" fmla="*/ f791 1 f579"/>
                  <a:gd name="f988" fmla="*/ f792 1 f580"/>
                  <a:gd name="f989" fmla="*/ f793 1 f579"/>
                  <a:gd name="f990" fmla="*/ f794 1 f580"/>
                  <a:gd name="f991" fmla="*/ f795 1 f579"/>
                  <a:gd name="f992" fmla="*/ f796 1 f580"/>
                  <a:gd name="f993" fmla="*/ f797 1 f579"/>
                  <a:gd name="f994" fmla="*/ f798 1 f580"/>
                  <a:gd name="f995" fmla="*/ f799 1 f579"/>
                  <a:gd name="f996" fmla="*/ f800 1 f580"/>
                  <a:gd name="f997" fmla="*/ f801 1 f579"/>
                  <a:gd name="f998" fmla="*/ f802 1 f580"/>
                  <a:gd name="f999" fmla="*/ f803 1 f579"/>
                  <a:gd name="f1000" fmla="*/ f804 1 f580"/>
                  <a:gd name="f1001" fmla="*/ f805 1 f579"/>
                  <a:gd name="f1002" fmla="*/ f806 1 f580"/>
                  <a:gd name="f1003" fmla="*/ f807 1 f579"/>
                  <a:gd name="f1004" fmla="*/ f808 1 f580"/>
                  <a:gd name="f1005" fmla="*/ f809 1 f579"/>
                  <a:gd name="f1006" fmla="*/ f810 1 f580"/>
                  <a:gd name="f1007" fmla="*/ f811 1 f579"/>
                  <a:gd name="f1008" fmla="*/ f812 1 f580"/>
                  <a:gd name="f1009" fmla="*/ f813 1 f579"/>
                  <a:gd name="f1010" fmla="*/ f814 1 f580"/>
                  <a:gd name="f1011" fmla="*/ f815 1 f579"/>
                  <a:gd name="f1012" fmla="*/ f816 1 f580"/>
                  <a:gd name="f1013" fmla="*/ f817 1 f579"/>
                  <a:gd name="f1014" fmla="*/ f818 1 f580"/>
                  <a:gd name="f1015" fmla="*/ f819 1 f579"/>
                  <a:gd name="f1016" fmla="*/ f820 1 f580"/>
                  <a:gd name="f1017" fmla="*/ f821 1 f579"/>
                  <a:gd name="f1018" fmla="*/ f822 1 f580"/>
                  <a:gd name="f1019" fmla="*/ f823 1 f579"/>
                  <a:gd name="f1020" fmla="*/ f824 1 f580"/>
                  <a:gd name="f1021" fmla="*/ f825 1 f579"/>
                  <a:gd name="f1022" fmla="*/ f826 1 f580"/>
                  <a:gd name="f1023" fmla="*/ f827 1 f579"/>
                  <a:gd name="f1024" fmla="*/ f828 1 f580"/>
                  <a:gd name="f1025" fmla="*/ f829 1 f579"/>
                  <a:gd name="f1026" fmla="*/ f830 1 f580"/>
                  <a:gd name="f1027" fmla="*/ f831 1 f579"/>
                  <a:gd name="f1028" fmla="*/ f832 1 f580"/>
                  <a:gd name="f1029" fmla="*/ f833 1 f579"/>
                  <a:gd name="f1030" fmla="*/ f834 1 f580"/>
                  <a:gd name="f1031" fmla="*/ f835 1 f579"/>
                  <a:gd name="f1032" fmla="*/ f836 1 f580"/>
                  <a:gd name="f1033" fmla="*/ f837 1 f579"/>
                  <a:gd name="f1034" fmla="*/ f838 1 f580"/>
                  <a:gd name="f1035" fmla="*/ f839 1 f579"/>
                  <a:gd name="f1036" fmla="*/ f840 1 f580"/>
                  <a:gd name="f1037" fmla="*/ f841 1 f579"/>
                  <a:gd name="f1038" fmla="*/ f842 1 f580"/>
                  <a:gd name="f1039" fmla="*/ f843 1 f579"/>
                  <a:gd name="f1040" fmla="*/ f844 1 f580"/>
                  <a:gd name="f1041" fmla="*/ f845 1 f579"/>
                  <a:gd name="f1042" fmla="*/ f846 1 f580"/>
                  <a:gd name="f1043" fmla="*/ f847 1 f579"/>
                  <a:gd name="f1044" fmla="*/ f848 1 f580"/>
                  <a:gd name="f1045" fmla="*/ f849 1 f579"/>
                  <a:gd name="f1046" fmla="*/ f850 1 f580"/>
                  <a:gd name="f1047" fmla="*/ f851 1 f579"/>
                  <a:gd name="f1048" fmla="*/ f852 1 f580"/>
                  <a:gd name="f1049" fmla="*/ f853 1 f579"/>
                  <a:gd name="f1050" fmla="*/ f854 1 f580"/>
                  <a:gd name="f1051" fmla="*/ f855 1 f579"/>
                  <a:gd name="f1052" fmla="*/ f856 1 f580"/>
                  <a:gd name="f1053" fmla="*/ f857 1 f579"/>
                  <a:gd name="f1054" fmla="*/ f858 1 f580"/>
                  <a:gd name="f1055" fmla="*/ f859 1 f579"/>
                  <a:gd name="f1056" fmla="*/ f860 1 f580"/>
                  <a:gd name="f1057" fmla="*/ f861 1 f579"/>
                  <a:gd name="f1058" fmla="*/ f862 1 f580"/>
                  <a:gd name="f1059" fmla="*/ f863 1 f579"/>
                  <a:gd name="f1060" fmla="*/ f864 1 f580"/>
                  <a:gd name="f1061" fmla="*/ f865 1 f579"/>
                  <a:gd name="f1062" fmla="*/ f866 1 f580"/>
                  <a:gd name="f1063" fmla="*/ f867 1 f579"/>
                  <a:gd name="f1064" fmla="*/ f868 1 f580"/>
                  <a:gd name="f1065" fmla="*/ f869 1 f579"/>
                  <a:gd name="f1066" fmla="*/ f870 1 f580"/>
                  <a:gd name="f1067" fmla="*/ f871 1 f579"/>
                  <a:gd name="f1068" fmla="*/ f872 1 f580"/>
                  <a:gd name="f1069" fmla="*/ f873 1 f579"/>
                  <a:gd name="f1070" fmla="*/ f874 1 f580"/>
                  <a:gd name="f1071" fmla="*/ f875 1 f579"/>
                  <a:gd name="f1072" fmla="*/ f876 1 f580"/>
                  <a:gd name="f1073" fmla="*/ f877 1 f579"/>
                  <a:gd name="f1074" fmla="*/ f878 1 f580"/>
                  <a:gd name="f1075" fmla="*/ f879 1 f579"/>
                  <a:gd name="f1076" fmla="*/ f880 1 f580"/>
                  <a:gd name="f1077" fmla="*/ f881 1 f579"/>
                  <a:gd name="f1078" fmla="*/ f882 1 f580"/>
                  <a:gd name="f1079" fmla="*/ f883 1 f579"/>
                  <a:gd name="f1080" fmla="*/ f884 1 f580"/>
                  <a:gd name="f1081" fmla="*/ f885 1 f579"/>
                  <a:gd name="f1082" fmla="*/ f886 1 f580"/>
                  <a:gd name="f1083" fmla="*/ f887 1 f579"/>
                  <a:gd name="f1084" fmla="*/ f888 1 f580"/>
                  <a:gd name="f1085" fmla="*/ f889 1 f579"/>
                  <a:gd name="f1086" fmla="*/ f890 1 f580"/>
                  <a:gd name="f1087" fmla="*/ f891 1 f579"/>
                  <a:gd name="f1088" fmla="*/ f892 1 f580"/>
                  <a:gd name="f1089" fmla="*/ f893 1 f579"/>
                  <a:gd name="f1090" fmla="*/ f894 1 f580"/>
                  <a:gd name="f1091" fmla="*/ f895 1 f579"/>
                  <a:gd name="f1092" fmla="*/ f896 1 f580"/>
                  <a:gd name="f1093" fmla="*/ f897 1 f579"/>
                  <a:gd name="f1094" fmla="*/ f898 1 f580"/>
                  <a:gd name="f1095" fmla="*/ f899 1 f579"/>
                  <a:gd name="f1096" fmla="*/ f900 1 f580"/>
                  <a:gd name="f1097" fmla="*/ f901 1 f579"/>
                  <a:gd name="f1098" fmla="*/ f902 1 f580"/>
                  <a:gd name="f1099" fmla="*/ f903 1 f579"/>
                  <a:gd name="f1100" fmla="*/ f904 1 f580"/>
                  <a:gd name="f1101" fmla="*/ f905 1 f579"/>
                  <a:gd name="f1102" fmla="*/ f906 1 f580"/>
                  <a:gd name="f1103" fmla="*/ f907 1 f579"/>
                  <a:gd name="f1104" fmla="*/ f908 1 f580"/>
                  <a:gd name="f1105" fmla="*/ f909 1 f579"/>
                  <a:gd name="f1106" fmla="*/ f910 1 f580"/>
                  <a:gd name="f1107" fmla="*/ f911 1 f579"/>
                  <a:gd name="f1108" fmla="*/ f912 1 f580"/>
                  <a:gd name="f1109" fmla="*/ f913 1 f579"/>
                  <a:gd name="f1110" fmla="*/ f914 1 f580"/>
                  <a:gd name="f1111" fmla="*/ f915 1 f579"/>
                  <a:gd name="f1112" fmla="*/ f916 1 f580"/>
                  <a:gd name="f1113" fmla="*/ f917 1 f579"/>
                  <a:gd name="f1114" fmla="*/ f918 1 f580"/>
                  <a:gd name="f1115" fmla="*/ f919 1 f579"/>
                  <a:gd name="f1116" fmla="*/ f920 1 f580"/>
                  <a:gd name="f1117" fmla="*/ f921 1 f579"/>
                  <a:gd name="f1118" fmla="*/ f922 1 f580"/>
                  <a:gd name="f1119" fmla="*/ f923 1 f579"/>
                  <a:gd name="f1120" fmla="*/ f924 1 f580"/>
                  <a:gd name="f1121" fmla="*/ f925 1 f579"/>
                  <a:gd name="f1122" fmla="*/ f926 1 f580"/>
                  <a:gd name="f1123" fmla="*/ f927 1 f579"/>
                  <a:gd name="f1124" fmla="*/ f928 1 f580"/>
                  <a:gd name="f1125" fmla="*/ f929 1 f579"/>
                  <a:gd name="f1126" fmla="*/ f930 1 f580"/>
                  <a:gd name="f1127" fmla="*/ f931 1 f579"/>
                  <a:gd name="f1128" fmla="*/ f932 1 f580"/>
                  <a:gd name="f1129" fmla="*/ f933 1 f579"/>
                  <a:gd name="f1130" fmla="*/ f934 1 f580"/>
                  <a:gd name="f1131" fmla="*/ f935 1 f579"/>
                  <a:gd name="f1132" fmla="*/ f936 1 f580"/>
                  <a:gd name="f1133" fmla="*/ f937 1 f579"/>
                  <a:gd name="f1134" fmla="*/ f938 1 f580"/>
                  <a:gd name="f1135" fmla="*/ f939 1 f579"/>
                  <a:gd name="f1136" fmla="*/ f940 1 f580"/>
                  <a:gd name="f1137" fmla="*/ f941 1 f579"/>
                  <a:gd name="f1138" fmla="*/ f942 1 f580"/>
                  <a:gd name="f1139" fmla="*/ f943 1 f579"/>
                  <a:gd name="f1140" fmla="*/ f944 1 f580"/>
                  <a:gd name="f1141" fmla="*/ f945 1 f579"/>
                  <a:gd name="f1142" fmla="*/ f946 1 f580"/>
                  <a:gd name="f1143" fmla="*/ f947 1 f579"/>
                  <a:gd name="f1144" fmla="*/ f948 1 f580"/>
                  <a:gd name="f1145" fmla="*/ f949 1 f579"/>
                  <a:gd name="f1146" fmla="*/ f950 1 f580"/>
                  <a:gd name="f1147" fmla="*/ f951 1 f579"/>
                  <a:gd name="f1148" fmla="*/ f952 1 f580"/>
                  <a:gd name="f1149" fmla="*/ f953 1 f579"/>
                  <a:gd name="f1150" fmla="*/ f954 1 f580"/>
                  <a:gd name="f1151" fmla="*/ f955 1 f579"/>
                  <a:gd name="f1152" fmla="*/ f956 1 f580"/>
                  <a:gd name="f1153" fmla="*/ f957 1 f579"/>
                  <a:gd name="f1154" fmla="*/ f958 1 f580"/>
                  <a:gd name="f1155" fmla="*/ f959 1 f579"/>
                  <a:gd name="f1156" fmla="*/ f960 1 f580"/>
                  <a:gd name="f1157" fmla="*/ f961 1 f579"/>
                  <a:gd name="f1158" fmla="*/ f962 1 f580"/>
                  <a:gd name="f1159" fmla="*/ f963 1 f579"/>
                  <a:gd name="f1160" fmla="*/ f964 1 f580"/>
                  <a:gd name="f1161" fmla="*/ f965 1 f580"/>
                  <a:gd name="f1162" fmla="*/ f966 f570 1"/>
                  <a:gd name="f1163" fmla="*/ f967 f570 1"/>
                  <a:gd name="f1164" fmla="*/ f969 f571 1"/>
                  <a:gd name="f1165" fmla="*/ f968 f571 1"/>
                  <a:gd name="f1166" fmla="*/ f970 f570 1"/>
                  <a:gd name="f1167" fmla="*/ f971 f571 1"/>
                  <a:gd name="f1168" fmla="*/ f972 f570 1"/>
                  <a:gd name="f1169" fmla="*/ f973 f570 1"/>
                  <a:gd name="f1170" fmla="*/ f974 f571 1"/>
                  <a:gd name="f1171" fmla="*/ f975 f570 1"/>
                  <a:gd name="f1172" fmla="*/ f976 f571 1"/>
                  <a:gd name="f1173" fmla="*/ f977 f570 1"/>
                  <a:gd name="f1174" fmla="*/ f978 f571 1"/>
                  <a:gd name="f1175" fmla="*/ f979 f570 1"/>
                  <a:gd name="f1176" fmla="*/ f980 f571 1"/>
                  <a:gd name="f1177" fmla="*/ f981 f570 1"/>
                  <a:gd name="f1178" fmla="*/ f982 f571 1"/>
                  <a:gd name="f1179" fmla="*/ f983 f570 1"/>
                  <a:gd name="f1180" fmla="*/ f984 f571 1"/>
                  <a:gd name="f1181" fmla="*/ f985 f570 1"/>
                  <a:gd name="f1182" fmla="*/ f986 f571 1"/>
                  <a:gd name="f1183" fmla="*/ f987 f570 1"/>
                  <a:gd name="f1184" fmla="*/ f988 f571 1"/>
                  <a:gd name="f1185" fmla="*/ f989 f570 1"/>
                  <a:gd name="f1186" fmla="*/ f990 f571 1"/>
                  <a:gd name="f1187" fmla="*/ f991 f570 1"/>
                  <a:gd name="f1188" fmla="*/ f992 f571 1"/>
                  <a:gd name="f1189" fmla="*/ f993 f570 1"/>
                  <a:gd name="f1190" fmla="*/ f994 f571 1"/>
                  <a:gd name="f1191" fmla="*/ f995 f570 1"/>
                  <a:gd name="f1192" fmla="*/ f996 f571 1"/>
                  <a:gd name="f1193" fmla="*/ f997 f570 1"/>
                  <a:gd name="f1194" fmla="*/ f998 f571 1"/>
                  <a:gd name="f1195" fmla="*/ f999 f570 1"/>
                  <a:gd name="f1196" fmla="*/ f1000 f571 1"/>
                  <a:gd name="f1197" fmla="*/ f1001 f570 1"/>
                  <a:gd name="f1198" fmla="*/ f1002 f571 1"/>
                  <a:gd name="f1199" fmla="*/ f1003 f570 1"/>
                  <a:gd name="f1200" fmla="*/ f1004 f571 1"/>
                  <a:gd name="f1201" fmla="*/ f1005 f570 1"/>
                  <a:gd name="f1202" fmla="*/ f1006 f571 1"/>
                  <a:gd name="f1203" fmla="*/ f1007 f570 1"/>
                  <a:gd name="f1204" fmla="*/ f1008 f571 1"/>
                  <a:gd name="f1205" fmla="*/ f1009 f570 1"/>
                  <a:gd name="f1206" fmla="*/ f1010 f571 1"/>
                  <a:gd name="f1207" fmla="*/ f1011 f570 1"/>
                  <a:gd name="f1208" fmla="*/ f1012 f571 1"/>
                  <a:gd name="f1209" fmla="*/ f1013 f570 1"/>
                  <a:gd name="f1210" fmla="*/ f1014 f571 1"/>
                  <a:gd name="f1211" fmla="*/ f1015 f570 1"/>
                  <a:gd name="f1212" fmla="*/ f1016 f571 1"/>
                  <a:gd name="f1213" fmla="*/ f1017 f570 1"/>
                  <a:gd name="f1214" fmla="*/ f1018 f571 1"/>
                  <a:gd name="f1215" fmla="*/ f1019 f570 1"/>
                  <a:gd name="f1216" fmla="*/ f1020 f571 1"/>
                  <a:gd name="f1217" fmla="*/ f1021 f570 1"/>
                  <a:gd name="f1218" fmla="*/ f1022 f571 1"/>
                  <a:gd name="f1219" fmla="*/ f1023 f570 1"/>
                  <a:gd name="f1220" fmla="*/ f1024 f571 1"/>
                  <a:gd name="f1221" fmla="*/ f1025 f570 1"/>
                  <a:gd name="f1222" fmla="*/ f1026 f571 1"/>
                  <a:gd name="f1223" fmla="*/ f1027 f570 1"/>
                  <a:gd name="f1224" fmla="*/ f1028 f571 1"/>
                  <a:gd name="f1225" fmla="*/ f1029 f570 1"/>
                  <a:gd name="f1226" fmla="*/ f1030 f571 1"/>
                  <a:gd name="f1227" fmla="*/ f1031 f570 1"/>
                  <a:gd name="f1228" fmla="*/ f1032 f571 1"/>
                  <a:gd name="f1229" fmla="*/ f1033 f570 1"/>
                  <a:gd name="f1230" fmla="*/ f1034 f571 1"/>
                  <a:gd name="f1231" fmla="*/ f1035 f570 1"/>
                  <a:gd name="f1232" fmla="*/ f1036 f571 1"/>
                  <a:gd name="f1233" fmla="*/ f1037 f570 1"/>
                  <a:gd name="f1234" fmla="*/ f1038 f571 1"/>
                  <a:gd name="f1235" fmla="*/ f1039 f570 1"/>
                  <a:gd name="f1236" fmla="*/ f1040 f571 1"/>
                  <a:gd name="f1237" fmla="*/ f1041 f570 1"/>
                  <a:gd name="f1238" fmla="*/ f1042 f571 1"/>
                  <a:gd name="f1239" fmla="*/ f1043 f570 1"/>
                  <a:gd name="f1240" fmla="*/ f1044 f571 1"/>
                  <a:gd name="f1241" fmla="*/ f1045 f570 1"/>
                  <a:gd name="f1242" fmla="*/ f1046 f571 1"/>
                  <a:gd name="f1243" fmla="*/ f1047 f570 1"/>
                  <a:gd name="f1244" fmla="*/ f1048 f571 1"/>
                  <a:gd name="f1245" fmla="*/ f1049 f570 1"/>
                  <a:gd name="f1246" fmla="*/ f1050 f571 1"/>
                  <a:gd name="f1247" fmla="*/ f1051 f570 1"/>
                  <a:gd name="f1248" fmla="*/ f1052 f571 1"/>
                  <a:gd name="f1249" fmla="*/ f1053 f570 1"/>
                  <a:gd name="f1250" fmla="*/ f1054 f571 1"/>
                  <a:gd name="f1251" fmla="*/ f1055 f570 1"/>
                  <a:gd name="f1252" fmla="*/ f1056 f571 1"/>
                  <a:gd name="f1253" fmla="*/ f1057 f570 1"/>
                  <a:gd name="f1254" fmla="*/ f1058 f571 1"/>
                  <a:gd name="f1255" fmla="*/ f1059 f570 1"/>
                  <a:gd name="f1256" fmla="*/ f1060 f571 1"/>
                  <a:gd name="f1257" fmla="*/ f1061 f570 1"/>
                  <a:gd name="f1258" fmla="*/ f1062 f571 1"/>
                  <a:gd name="f1259" fmla="*/ f1063 f570 1"/>
                  <a:gd name="f1260" fmla="*/ f1064 f571 1"/>
                  <a:gd name="f1261" fmla="*/ f1065 f570 1"/>
                  <a:gd name="f1262" fmla="*/ f1066 f571 1"/>
                  <a:gd name="f1263" fmla="*/ f1067 f570 1"/>
                  <a:gd name="f1264" fmla="*/ f1068 f571 1"/>
                  <a:gd name="f1265" fmla="*/ f1069 f570 1"/>
                  <a:gd name="f1266" fmla="*/ f1070 f571 1"/>
                  <a:gd name="f1267" fmla="*/ f1071 f570 1"/>
                  <a:gd name="f1268" fmla="*/ f1072 f571 1"/>
                  <a:gd name="f1269" fmla="*/ f1073 f570 1"/>
                  <a:gd name="f1270" fmla="*/ f1074 f571 1"/>
                  <a:gd name="f1271" fmla="*/ f1075 f570 1"/>
                  <a:gd name="f1272" fmla="*/ f1076 f571 1"/>
                  <a:gd name="f1273" fmla="*/ f1077 f570 1"/>
                  <a:gd name="f1274" fmla="*/ f1078 f571 1"/>
                  <a:gd name="f1275" fmla="*/ f1079 f570 1"/>
                  <a:gd name="f1276" fmla="*/ f1080 f571 1"/>
                  <a:gd name="f1277" fmla="*/ f1081 f570 1"/>
                  <a:gd name="f1278" fmla="*/ f1082 f571 1"/>
                  <a:gd name="f1279" fmla="*/ f1083 f570 1"/>
                  <a:gd name="f1280" fmla="*/ f1084 f571 1"/>
                  <a:gd name="f1281" fmla="*/ f1085 f570 1"/>
                  <a:gd name="f1282" fmla="*/ f1086 f571 1"/>
                  <a:gd name="f1283" fmla="*/ f1087 f570 1"/>
                  <a:gd name="f1284" fmla="*/ f1088 f571 1"/>
                  <a:gd name="f1285" fmla="*/ f1089 f570 1"/>
                  <a:gd name="f1286" fmla="*/ f1090 f571 1"/>
                  <a:gd name="f1287" fmla="*/ f1091 f570 1"/>
                  <a:gd name="f1288" fmla="*/ f1092 f571 1"/>
                  <a:gd name="f1289" fmla="*/ f1093 f570 1"/>
                  <a:gd name="f1290" fmla="*/ f1094 f571 1"/>
                  <a:gd name="f1291" fmla="*/ f1095 f570 1"/>
                  <a:gd name="f1292" fmla="*/ f1096 f571 1"/>
                  <a:gd name="f1293" fmla="*/ f1097 f570 1"/>
                  <a:gd name="f1294" fmla="*/ f1098 f571 1"/>
                  <a:gd name="f1295" fmla="*/ f1099 f570 1"/>
                  <a:gd name="f1296" fmla="*/ f1100 f571 1"/>
                  <a:gd name="f1297" fmla="*/ f1101 f570 1"/>
                  <a:gd name="f1298" fmla="*/ f1102 f571 1"/>
                  <a:gd name="f1299" fmla="*/ f1103 f570 1"/>
                  <a:gd name="f1300" fmla="*/ f1104 f571 1"/>
                  <a:gd name="f1301" fmla="*/ f1105 f570 1"/>
                  <a:gd name="f1302" fmla="*/ f1106 f571 1"/>
                  <a:gd name="f1303" fmla="*/ f1107 f570 1"/>
                  <a:gd name="f1304" fmla="*/ f1108 f571 1"/>
                  <a:gd name="f1305" fmla="*/ f1109 f570 1"/>
                  <a:gd name="f1306" fmla="*/ f1110 f571 1"/>
                  <a:gd name="f1307" fmla="*/ f1111 f570 1"/>
                  <a:gd name="f1308" fmla="*/ f1112 f571 1"/>
                  <a:gd name="f1309" fmla="*/ f1113 f570 1"/>
                  <a:gd name="f1310" fmla="*/ f1114 f571 1"/>
                  <a:gd name="f1311" fmla="*/ f1115 f570 1"/>
                  <a:gd name="f1312" fmla="*/ f1116 f571 1"/>
                  <a:gd name="f1313" fmla="*/ f1117 f570 1"/>
                  <a:gd name="f1314" fmla="*/ f1118 f571 1"/>
                  <a:gd name="f1315" fmla="*/ f1119 f570 1"/>
                  <a:gd name="f1316" fmla="*/ f1120 f571 1"/>
                  <a:gd name="f1317" fmla="*/ f1121 f570 1"/>
                  <a:gd name="f1318" fmla="*/ f1122 f571 1"/>
                  <a:gd name="f1319" fmla="*/ f1123 f570 1"/>
                  <a:gd name="f1320" fmla="*/ f1124 f571 1"/>
                  <a:gd name="f1321" fmla="*/ f1125 f570 1"/>
                  <a:gd name="f1322" fmla="*/ f1126 f571 1"/>
                  <a:gd name="f1323" fmla="*/ f1127 f570 1"/>
                  <a:gd name="f1324" fmla="*/ f1128 f571 1"/>
                  <a:gd name="f1325" fmla="*/ f1129 f570 1"/>
                  <a:gd name="f1326" fmla="*/ f1130 f571 1"/>
                  <a:gd name="f1327" fmla="*/ f1131 f570 1"/>
                  <a:gd name="f1328" fmla="*/ f1132 f571 1"/>
                  <a:gd name="f1329" fmla="*/ f1133 f570 1"/>
                  <a:gd name="f1330" fmla="*/ f1134 f571 1"/>
                  <a:gd name="f1331" fmla="*/ f1135 f570 1"/>
                  <a:gd name="f1332" fmla="*/ f1136 f571 1"/>
                  <a:gd name="f1333" fmla="*/ f1137 f570 1"/>
                  <a:gd name="f1334" fmla="*/ f1138 f571 1"/>
                  <a:gd name="f1335" fmla="*/ f1139 f570 1"/>
                  <a:gd name="f1336" fmla="*/ f1140 f571 1"/>
                  <a:gd name="f1337" fmla="*/ f1141 f570 1"/>
                  <a:gd name="f1338" fmla="*/ f1142 f571 1"/>
                  <a:gd name="f1339" fmla="*/ f1143 f570 1"/>
                  <a:gd name="f1340" fmla="*/ f1144 f571 1"/>
                  <a:gd name="f1341" fmla="*/ f1145 f570 1"/>
                  <a:gd name="f1342" fmla="*/ f1146 f571 1"/>
                  <a:gd name="f1343" fmla="*/ f1147 f570 1"/>
                  <a:gd name="f1344" fmla="*/ f1148 f571 1"/>
                  <a:gd name="f1345" fmla="*/ f1149 f570 1"/>
                  <a:gd name="f1346" fmla="*/ f1150 f571 1"/>
                  <a:gd name="f1347" fmla="*/ f1151 f570 1"/>
                  <a:gd name="f1348" fmla="*/ f1152 f571 1"/>
                  <a:gd name="f1349" fmla="*/ f1153 f570 1"/>
                  <a:gd name="f1350" fmla="*/ f1154 f571 1"/>
                  <a:gd name="f1351" fmla="*/ f1155 f570 1"/>
                  <a:gd name="f1352" fmla="*/ f1156 f571 1"/>
                  <a:gd name="f1353" fmla="*/ f1157 f570 1"/>
                  <a:gd name="f1354" fmla="*/ f1158 f571 1"/>
                  <a:gd name="f1355" fmla="*/ f1159 f570 1"/>
                  <a:gd name="f1356" fmla="*/ f1160 f571 1"/>
                  <a:gd name="f1357" fmla="*/ f1161 f5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3">
                    <a:pos x="f1166" y="f1167"/>
                  </a:cxn>
                  <a:cxn ang="f773">
                    <a:pos x="f1168" y="f1167"/>
                  </a:cxn>
                  <a:cxn ang="f773">
                    <a:pos x="f1169" y="f1170"/>
                  </a:cxn>
                  <a:cxn ang="f773">
                    <a:pos x="f1171" y="f1172"/>
                  </a:cxn>
                  <a:cxn ang="f773">
                    <a:pos x="f1173" y="f1174"/>
                  </a:cxn>
                  <a:cxn ang="f773">
                    <a:pos x="f1175" y="f1176"/>
                  </a:cxn>
                  <a:cxn ang="f773">
                    <a:pos x="f1177" y="f1178"/>
                  </a:cxn>
                  <a:cxn ang="f773">
                    <a:pos x="f1179" y="f1180"/>
                  </a:cxn>
                  <a:cxn ang="f773">
                    <a:pos x="f1181" y="f1182"/>
                  </a:cxn>
                  <a:cxn ang="f773">
                    <a:pos x="f1183" y="f1184"/>
                  </a:cxn>
                  <a:cxn ang="f773">
                    <a:pos x="f1185" y="f1186"/>
                  </a:cxn>
                  <a:cxn ang="f773">
                    <a:pos x="f1187" y="f1188"/>
                  </a:cxn>
                  <a:cxn ang="f773">
                    <a:pos x="f1189" y="f1190"/>
                  </a:cxn>
                  <a:cxn ang="f773">
                    <a:pos x="f1191" y="f1192"/>
                  </a:cxn>
                  <a:cxn ang="f773">
                    <a:pos x="f1193" y="f1194"/>
                  </a:cxn>
                  <a:cxn ang="f773">
                    <a:pos x="f1195" y="f1196"/>
                  </a:cxn>
                  <a:cxn ang="f773">
                    <a:pos x="f1197" y="f1198"/>
                  </a:cxn>
                  <a:cxn ang="f773">
                    <a:pos x="f1199" y="f1200"/>
                  </a:cxn>
                  <a:cxn ang="f773">
                    <a:pos x="f1201" y="f1202"/>
                  </a:cxn>
                  <a:cxn ang="f773">
                    <a:pos x="f1203" y="f1204"/>
                  </a:cxn>
                  <a:cxn ang="f773">
                    <a:pos x="f1205" y="f1206"/>
                  </a:cxn>
                  <a:cxn ang="f773">
                    <a:pos x="f1207" y="f1208"/>
                  </a:cxn>
                  <a:cxn ang="f773">
                    <a:pos x="f1209" y="f1210"/>
                  </a:cxn>
                  <a:cxn ang="f773">
                    <a:pos x="f1211" y="f1212"/>
                  </a:cxn>
                  <a:cxn ang="f773">
                    <a:pos x="f1213" y="f1214"/>
                  </a:cxn>
                  <a:cxn ang="f773">
                    <a:pos x="f1215" y="f1216"/>
                  </a:cxn>
                  <a:cxn ang="f773">
                    <a:pos x="f1217" y="f1218"/>
                  </a:cxn>
                  <a:cxn ang="f773">
                    <a:pos x="f1219" y="f1220"/>
                  </a:cxn>
                  <a:cxn ang="f773">
                    <a:pos x="f1221" y="f1222"/>
                  </a:cxn>
                  <a:cxn ang="f773">
                    <a:pos x="f1223" y="f1224"/>
                  </a:cxn>
                  <a:cxn ang="f773">
                    <a:pos x="f1225" y="f1226"/>
                  </a:cxn>
                  <a:cxn ang="f773">
                    <a:pos x="f1227" y="f1228"/>
                  </a:cxn>
                  <a:cxn ang="f773">
                    <a:pos x="f1229" y="f1230"/>
                  </a:cxn>
                  <a:cxn ang="f773">
                    <a:pos x="f1231" y="f1232"/>
                  </a:cxn>
                  <a:cxn ang="f773">
                    <a:pos x="f1233" y="f1234"/>
                  </a:cxn>
                  <a:cxn ang="f773">
                    <a:pos x="f1235" y="f1236"/>
                  </a:cxn>
                  <a:cxn ang="f773">
                    <a:pos x="f1237" y="f1238"/>
                  </a:cxn>
                  <a:cxn ang="f773">
                    <a:pos x="f1239" y="f1240"/>
                  </a:cxn>
                  <a:cxn ang="f773">
                    <a:pos x="f1241" y="f1242"/>
                  </a:cxn>
                  <a:cxn ang="f773">
                    <a:pos x="f1243" y="f1244"/>
                  </a:cxn>
                  <a:cxn ang="f773">
                    <a:pos x="f1245" y="f1246"/>
                  </a:cxn>
                  <a:cxn ang="f773">
                    <a:pos x="f1247" y="f1248"/>
                  </a:cxn>
                  <a:cxn ang="f773">
                    <a:pos x="f1249" y="f1250"/>
                  </a:cxn>
                  <a:cxn ang="f773">
                    <a:pos x="f1251" y="f1252"/>
                  </a:cxn>
                  <a:cxn ang="f773">
                    <a:pos x="f1253" y="f1254"/>
                  </a:cxn>
                  <a:cxn ang="f773">
                    <a:pos x="f1255" y="f1256"/>
                  </a:cxn>
                  <a:cxn ang="f773">
                    <a:pos x="f1257" y="f1258"/>
                  </a:cxn>
                  <a:cxn ang="f773">
                    <a:pos x="f1259" y="f1260"/>
                  </a:cxn>
                  <a:cxn ang="f773">
                    <a:pos x="f1261" y="f1262"/>
                  </a:cxn>
                  <a:cxn ang="f773">
                    <a:pos x="f1263" y="f1264"/>
                  </a:cxn>
                  <a:cxn ang="f773">
                    <a:pos x="f1265" y="f1266"/>
                  </a:cxn>
                  <a:cxn ang="f773">
                    <a:pos x="f1267" y="f1268"/>
                  </a:cxn>
                  <a:cxn ang="f773">
                    <a:pos x="f1269" y="f1270"/>
                  </a:cxn>
                  <a:cxn ang="f773">
                    <a:pos x="f1271" y="f1272"/>
                  </a:cxn>
                  <a:cxn ang="f773">
                    <a:pos x="f1273" y="f1274"/>
                  </a:cxn>
                  <a:cxn ang="f773">
                    <a:pos x="f1275" y="f1276"/>
                  </a:cxn>
                  <a:cxn ang="f773">
                    <a:pos x="f1277" y="f1278"/>
                  </a:cxn>
                  <a:cxn ang="f773">
                    <a:pos x="f1279" y="f1280"/>
                  </a:cxn>
                  <a:cxn ang="f773">
                    <a:pos x="f1281" y="f1282"/>
                  </a:cxn>
                  <a:cxn ang="f773">
                    <a:pos x="f1283" y="f1284"/>
                  </a:cxn>
                  <a:cxn ang="f773">
                    <a:pos x="f1285" y="f1286"/>
                  </a:cxn>
                  <a:cxn ang="f773">
                    <a:pos x="f1287" y="f1288"/>
                  </a:cxn>
                  <a:cxn ang="f773">
                    <a:pos x="f1289" y="f1290"/>
                  </a:cxn>
                  <a:cxn ang="f773">
                    <a:pos x="f1291" y="f1292"/>
                  </a:cxn>
                  <a:cxn ang="f773">
                    <a:pos x="f1293" y="f1294"/>
                  </a:cxn>
                  <a:cxn ang="f773">
                    <a:pos x="f1295" y="f1296"/>
                  </a:cxn>
                  <a:cxn ang="f773">
                    <a:pos x="f1297" y="f1298"/>
                  </a:cxn>
                  <a:cxn ang="f773">
                    <a:pos x="f1299" y="f1300"/>
                  </a:cxn>
                  <a:cxn ang="f773">
                    <a:pos x="f1301" y="f1302"/>
                  </a:cxn>
                  <a:cxn ang="f773">
                    <a:pos x="f1303" y="f1304"/>
                  </a:cxn>
                  <a:cxn ang="f773">
                    <a:pos x="f1305" y="f1306"/>
                  </a:cxn>
                  <a:cxn ang="f773">
                    <a:pos x="f1307" y="f1308"/>
                  </a:cxn>
                  <a:cxn ang="f773">
                    <a:pos x="f1309" y="f1310"/>
                  </a:cxn>
                  <a:cxn ang="f773">
                    <a:pos x="f1311" y="f1312"/>
                  </a:cxn>
                  <a:cxn ang="f773">
                    <a:pos x="f1313" y="f1314"/>
                  </a:cxn>
                  <a:cxn ang="f773">
                    <a:pos x="f1315" y="f1316"/>
                  </a:cxn>
                  <a:cxn ang="f773">
                    <a:pos x="f1317" y="f1318"/>
                  </a:cxn>
                  <a:cxn ang="f773">
                    <a:pos x="f1319" y="f1320"/>
                  </a:cxn>
                  <a:cxn ang="f773">
                    <a:pos x="f1321" y="f1322"/>
                  </a:cxn>
                  <a:cxn ang="f773">
                    <a:pos x="f1323" y="f1324"/>
                  </a:cxn>
                  <a:cxn ang="f773">
                    <a:pos x="f1325" y="f1326"/>
                  </a:cxn>
                  <a:cxn ang="f773">
                    <a:pos x="f1327" y="f1328"/>
                  </a:cxn>
                  <a:cxn ang="f773">
                    <a:pos x="f1329" y="f1330"/>
                  </a:cxn>
                  <a:cxn ang="f773">
                    <a:pos x="f1331" y="f1332"/>
                  </a:cxn>
                  <a:cxn ang="f773">
                    <a:pos x="f1333" y="f1334"/>
                  </a:cxn>
                  <a:cxn ang="f773">
                    <a:pos x="f1335" y="f1336"/>
                  </a:cxn>
                  <a:cxn ang="f773">
                    <a:pos x="f1337" y="f1338"/>
                  </a:cxn>
                  <a:cxn ang="f773">
                    <a:pos x="f1339" y="f1340"/>
                  </a:cxn>
                  <a:cxn ang="f773">
                    <a:pos x="f1341" y="f1342"/>
                  </a:cxn>
                  <a:cxn ang="f773">
                    <a:pos x="f1343" y="f1344"/>
                  </a:cxn>
                  <a:cxn ang="f773">
                    <a:pos x="f1345" y="f1346"/>
                  </a:cxn>
                  <a:cxn ang="f773">
                    <a:pos x="f1347" y="f1348"/>
                  </a:cxn>
                  <a:cxn ang="f773">
                    <a:pos x="f1349" y="f1350"/>
                  </a:cxn>
                  <a:cxn ang="f773">
                    <a:pos x="f1351" y="f1352"/>
                  </a:cxn>
                  <a:cxn ang="f773">
                    <a:pos x="f1353" y="f1354"/>
                  </a:cxn>
                  <a:cxn ang="f773">
                    <a:pos x="f1355" y="f1356"/>
                  </a:cxn>
                  <a:cxn ang="f773">
                    <a:pos x="f1166" y="f1357"/>
                  </a:cxn>
                </a:cxnLst>
                <a:rect l="f1162" t="f1165" r="f1163" b="f1164"/>
                <a:pathLst>
                  <a:path w="10455568" h="715479">
                    <a:moveTo>
                      <a:pt x="f5" y="f5"/>
                    </a:moveTo>
                    <a:lnTo>
                      <a:pt x="f6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8" y="f269"/>
                      <a:pt x="f270" y="f271"/>
                      <a:pt x="f272" y="f273"/>
                    </a:cubicBez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283"/>
                      <a:pt x="f284" y="f285"/>
                    </a:cubicBezTo>
                    <a:cubicBezTo>
                      <a:pt x="f286" y="f287"/>
                      <a:pt x="f288" y="f289"/>
                      <a:pt x="f290" y="f291"/>
                    </a:cubicBezTo>
                    <a:cubicBezTo>
                      <a:pt x="f292" y="f293"/>
                      <a:pt x="f294" y="f295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320" y="f321"/>
                    </a:cubicBezTo>
                    <a:cubicBezTo>
                      <a:pt x="f322" y="f323"/>
                      <a:pt x="f324" y="f325"/>
                      <a:pt x="f326" y="f327"/>
                    </a:cubicBezTo>
                    <a:cubicBezTo>
                      <a:pt x="f328" y="f329"/>
                      <a:pt x="f330" y="f331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cubicBezTo>
                      <a:pt x="f370" y="f371"/>
                      <a:pt x="f372" y="f373"/>
                      <a:pt x="f374" y="f375"/>
                    </a:cubicBezTo>
                    <a:cubicBezTo>
                      <a:pt x="f376" y="f377"/>
                      <a:pt x="f378" y="f379"/>
                      <a:pt x="f380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92" y="f393"/>
                    </a:cubicBezTo>
                    <a:cubicBezTo>
                      <a:pt x="f394" y="f395"/>
                      <a:pt x="f396" y="f397"/>
                      <a:pt x="f398" y="f399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3"/>
                    </a:cubicBezTo>
                    <a:cubicBezTo>
                      <a:pt x="f424" y="f425"/>
                      <a:pt x="f426" y="f427"/>
                      <a:pt x="f428" y="f429"/>
                    </a:cubicBez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39"/>
                      <a:pt x="f440" y="f441"/>
                    </a:cubicBezTo>
                    <a:cubicBezTo>
                      <a:pt x="f442" y="f443"/>
                      <a:pt x="f444" y="f445"/>
                      <a:pt x="f446" y="f447"/>
                    </a:cubicBezTo>
                    <a:cubicBezTo>
                      <a:pt x="f448" y="f449"/>
                      <a:pt x="f450" y="f451"/>
                      <a:pt x="f452" y="f453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62" y="f463"/>
                      <a:pt x="f464" y="f465"/>
                    </a:cubicBezTo>
                    <a:cubicBezTo>
                      <a:pt x="f466" y="f467"/>
                      <a:pt x="f468" y="f469"/>
                      <a:pt x="f470" y="f471"/>
                    </a:cubicBezTo>
                    <a:cubicBezTo>
                      <a:pt x="f472" y="f473"/>
                      <a:pt x="f474" y="f475"/>
                      <a:pt x="f476" y="f477"/>
                    </a:cubicBezTo>
                    <a:cubicBezTo>
                      <a:pt x="f478" y="f479"/>
                      <a:pt x="f480" y="f481"/>
                      <a:pt x="f482" y="f483"/>
                    </a:cubicBezTo>
                    <a:cubicBezTo>
                      <a:pt x="f484" y="f485"/>
                      <a:pt x="f486" y="f487"/>
                      <a:pt x="f488" y="f489"/>
                    </a:cubicBezTo>
                    <a:cubicBezTo>
                      <a:pt x="f490" y="f491"/>
                      <a:pt x="f492" y="f493"/>
                      <a:pt x="f494" y="f495"/>
                    </a:cubicBezTo>
                    <a:cubicBezTo>
                      <a:pt x="f496" y="f497"/>
                      <a:pt x="f498" y="f499"/>
                      <a:pt x="f500" y="f501"/>
                    </a:cubicBezTo>
                    <a:cubicBezTo>
                      <a:pt x="f502" y="f503"/>
                      <a:pt x="f504" y="f505"/>
                      <a:pt x="f506" y="f507"/>
                    </a:cubicBezTo>
                    <a:cubicBezTo>
                      <a:pt x="f508" y="f509"/>
                      <a:pt x="f510" y="f511"/>
                      <a:pt x="f512" y="f513"/>
                    </a:cubicBezTo>
                    <a:cubicBezTo>
                      <a:pt x="f514" y="f515"/>
                      <a:pt x="f516" y="f517"/>
                      <a:pt x="f518" y="f519"/>
                    </a:cubicBezTo>
                    <a:cubicBezTo>
                      <a:pt x="f520" y="f521"/>
                      <a:pt x="f522" y="f523"/>
                      <a:pt x="f524" y="f525"/>
                    </a:cubicBezTo>
                    <a:cubicBezTo>
                      <a:pt x="f526" y="f527"/>
                      <a:pt x="f528" y="f529"/>
                      <a:pt x="f530" y="f531"/>
                    </a:cubicBezTo>
                    <a:cubicBezTo>
                      <a:pt x="f532" y="f533"/>
                      <a:pt x="f534" y="f535"/>
                      <a:pt x="f536" y="f537"/>
                    </a:cubicBezTo>
                    <a:cubicBezTo>
                      <a:pt x="f538" y="f539"/>
                      <a:pt x="f540" y="f541"/>
                      <a:pt x="f542" y="f543"/>
                    </a:cubicBezTo>
                    <a:cubicBezTo>
                      <a:pt x="f544" y="f545"/>
                      <a:pt x="f546" y="f547"/>
                      <a:pt x="f548" y="f549"/>
                    </a:cubicBezTo>
                    <a:cubicBezTo>
                      <a:pt x="f550" y="f551"/>
                      <a:pt x="f552" y="f553"/>
                      <a:pt x="f554" y="f555"/>
                    </a:cubicBezTo>
                    <a:cubicBezTo>
                      <a:pt x="f556" y="f557"/>
                      <a:pt x="f558" y="f559"/>
                      <a:pt x="f560" y="f561"/>
                    </a:cubicBezTo>
                    <a:cubicBezTo>
                      <a:pt x="f562" y="f563"/>
                      <a:pt x="f564" y="f565"/>
                      <a:pt x="f566" y="f567"/>
                    </a:cubicBezTo>
                    <a:lnTo>
                      <a:pt x="f5" y="f56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  <a:effectLst>
                <a:outerShdw dist="152403" dir="16200000" algn="tl">
                  <a:srgbClr val="000000">
                    <a:alpha val="1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D8F8CD57-53F0-4BA3-A080-36305AB917BC}"/>
                  </a:ext>
                </a:extLst>
              </p:cNvPr>
              <p:cNvSpPr/>
              <p:nvPr/>
            </p:nvSpPr>
            <p:spPr>
              <a:xfrm rot="10800009" flipH="1">
                <a:off x="-9" y="6142518"/>
                <a:ext cx="10455569" cy="7154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55568"/>
                  <a:gd name="f7" fmla="val 715479"/>
                  <a:gd name="f8" fmla="val 10434629"/>
                  <a:gd name="f9" fmla="val 8947"/>
                  <a:gd name="f10" fmla="val 10373917"/>
                  <a:gd name="f11" fmla="val 32898"/>
                  <a:gd name="f12" fmla="val 10311087"/>
                  <a:gd name="f13" fmla="val 51455"/>
                  <a:gd name="f14" fmla="val 10249341"/>
                  <a:gd name="f15" fmla="val 73146"/>
                  <a:gd name="f16" fmla="val 10223176"/>
                  <a:gd name="f17" fmla="val 82504"/>
                  <a:gd name="f18" fmla="val 10198388"/>
                  <a:gd name="f19" fmla="val 94974"/>
                  <a:gd name="f20" fmla="val 10172148"/>
                  <a:gd name="f21" fmla="val 103170"/>
                  <a:gd name="f22" fmla="val 10113395"/>
                  <a:gd name="f23" fmla="val 121743"/>
                  <a:gd name="f24" fmla="val 10053617"/>
                  <a:gd name="f25" fmla="val 138053"/>
                  <a:gd name="f26" fmla="val 9994576"/>
                  <a:gd name="f27" fmla="val 156647"/>
                  <a:gd name="f28" fmla="val 9960929"/>
                  <a:gd name="f29" fmla="val 167389"/>
                  <a:gd name="f30" fmla="val 9928899"/>
                  <a:gd name="f31" fmla="val 184724"/>
                  <a:gd name="f32" fmla="val 9894474"/>
                  <a:gd name="f33" fmla="val 192604"/>
                  <a:gd name="f34" fmla="val 9812718"/>
                  <a:gd name="f35" fmla="val 211289"/>
                  <a:gd name="f36" fmla="val 9730121"/>
                  <a:gd name="f37" fmla="val 226242"/>
                  <a:gd name="f38" fmla="val 9647603"/>
                  <a:gd name="f39" fmla="val 242354"/>
                  <a:gd name="f40" fmla="val 9562500"/>
                  <a:gd name="f41" fmla="val 258935"/>
                  <a:gd name="f42" fmla="val 9477721"/>
                  <a:gd name="f43" fmla="val 276078"/>
                  <a:gd name="f44" fmla="val 9392533"/>
                  <a:gd name="f45" fmla="val 291498"/>
                  <a:gd name="f46" fmla="val 9345891"/>
                  <a:gd name="f47" fmla="val 299632"/>
                  <a:gd name="f48" fmla="val 9298681"/>
                  <a:gd name="f49" fmla="val 303723"/>
                  <a:gd name="f50" fmla="val 9252019"/>
                  <a:gd name="f51" fmla="val 311564"/>
                  <a:gd name="f52" fmla="val 9211115"/>
                  <a:gd name="f53" fmla="val 318433"/>
                  <a:gd name="f54" fmla="val 9170740"/>
                  <a:gd name="f55" fmla="val 328758"/>
                  <a:gd name="f56" fmla="val 9129899"/>
                  <a:gd name="f57" fmla="val 336497"/>
                  <a:gd name="f58" fmla="val 9094507"/>
                  <a:gd name="f59" fmla="val 342987"/>
                  <a:gd name="f60" fmla="val 9058706"/>
                  <a:gd name="f61" fmla="val 347759"/>
                  <a:gd name="f62" fmla="val 9023312"/>
                  <a:gd name="f63" fmla="val 354253"/>
                  <a:gd name="f64" fmla="val 8966639"/>
                  <a:gd name="f65" fmla="val 364814"/>
                  <a:gd name="f66" fmla="val 8910315"/>
                  <a:gd name="f67" fmla="val 376230"/>
                  <a:gd name="f68" fmla="val 8853949"/>
                  <a:gd name="f69" fmla="val 387064"/>
                  <a:gd name="f70" fmla="val 8830350"/>
                  <a:gd name="f71" fmla="val 391295"/>
                  <a:gd name="f72" fmla="val 8805902"/>
                  <a:gd name="f73" fmla="val 400245"/>
                  <a:gd name="f74" fmla="val 8783278"/>
                  <a:gd name="f75" fmla="val 397418"/>
                  <a:gd name="f76" fmla="val 8726267"/>
                  <a:gd name="f77" fmla="val 390232"/>
                  <a:gd name="f78" fmla="val 8671093"/>
                  <a:gd name="f79" fmla="val 397198"/>
                  <a:gd name="f80" fmla="val 8615640"/>
                  <a:gd name="f81" fmla="val 408552"/>
                  <a:gd name="f82" fmla="val 8596680"/>
                  <a:gd name="f83" fmla="val 412471"/>
                  <a:gd name="f84" fmla="val 8576049"/>
                  <a:gd name="f85" fmla="val 413291"/>
                  <a:gd name="f86" fmla="val 8557154"/>
                  <a:gd name="f87" fmla="val 409627"/>
                  <a:gd name="f88" fmla="val 8518491"/>
                  <a:gd name="f89" fmla="val 402356"/>
                  <a:gd name="f90" fmla="val 8480716"/>
                  <a:gd name="f91" fmla="val 390947"/>
                  <a:gd name="f92" fmla="val 8442474"/>
                  <a:gd name="f93" fmla="val 381318"/>
                  <a:gd name="f94" fmla="val 8438313"/>
                  <a:gd name="f95" fmla="val 380145"/>
                  <a:gd name="f96" fmla="val 8433365"/>
                  <a:gd name="f97" fmla="val 380189"/>
                  <a:gd name="f98" fmla="val 8428959"/>
                  <a:gd name="f99" fmla="val 379618"/>
                  <a:gd name="f100" fmla="val 8403970"/>
                  <a:gd name="f101" fmla="val 376366"/>
                  <a:gd name="f102" fmla="val 8379279"/>
                  <a:gd name="f103" fmla="val 373098"/>
                  <a:gd name="f104" fmla="val 8354329"/>
                  <a:gd name="f105" fmla="val 370428"/>
                  <a:gd name="f106" fmla="val 8340833"/>
                  <a:gd name="f107" fmla="val 369017"/>
                  <a:gd name="f108" fmla="val 8327184"/>
                  <a:gd name="f109" fmla="val 369657"/>
                  <a:gd name="f110" fmla="val 8313705"/>
                  <a:gd name="f111" fmla="val 368535"/>
                  <a:gd name="f112" fmla="val 8261532"/>
                  <a:gd name="f113" fmla="val 363935"/>
                  <a:gd name="f114" fmla="val 8205623"/>
                  <a:gd name="f115" fmla="val 381441"/>
                  <a:gd name="f116" fmla="val 8158571"/>
                  <a:gd name="f117" fmla="val 349396"/>
                  <a:gd name="f118" fmla="val 8128030"/>
                  <a:gd name="f119" fmla="val 328752"/>
                  <a:gd name="f120" fmla="val 8100257"/>
                  <a:gd name="f121" fmla="val 335890"/>
                  <a:gd name="f122" fmla="val 8069467"/>
                  <a:gd name="f123" fmla="val 341485"/>
                  <a:gd name="f124" fmla="val 8046153"/>
                  <a:gd name="f125" fmla="val 345696"/>
                  <a:gd name="f126" fmla="val 8022024"/>
                  <a:gd name="f127" fmla="val 346466"/>
                  <a:gd name="f128" fmla="val 7998265"/>
                  <a:gd name="f129" fmla="val 348379"/>
                  <a:gd name="f130" fmla="val 7956565"/>
                  <a:gd name="f131" fmla="val 352093"/>
                  <a:gd name="f132" fmla="val 7914826"/>
                  <a:gd name="f133" fmla="val 355232"/>
                  <a:gd name="f134" fmla="val 7873167"/>
                  <a:gd name="f135" fmla="val 359529"/>
                  <a:gd name="f136" fmla="val 7859864"/>
                  <a:gd name="f137" fmla="val 361016"/>
                  <a:gd name="f138" fmla="val 7846730"/>
                  <a:gd name="f139" fmla="val 369197"/>
                  <a:gd name="f140" fmla="val 7833600"/>
                  <a:gd name="f141" fmla="val 368926"/>
                  <a:gd name="f142" fmla="val 7772906"/>
                  <a:gd name="f143" fmla="val 367528"/>
                  <a:gd name="f144" fmla="val 7711993"/>
                  <a:gd name="f145" fmla="val 362939"/>
                  <a:gd name="f146" fmla="val 7651338"/>
                  <a:gd name="f147" fmla="val 362121"/>
                  <a:gd name="f148" fmla="val 7616924"/>
                  <a:gd name="f149" fmla="val 361556"/>
                  <a:gd name="f150" fmla="val 7582209"/>
                  <a:gd name="f151" fmla="val 369456"/>
                  <a:gd name="f152" fmla="val 7548003"/>
                  <a:gd name="f153" fmla="val 367710"/>
                  <a:gd name="f154" fmla="val 7508539"/>
                  <a:gd name="f155" fmla="val 365739"/>
                  <a:gd name="f156" fmla="val 7469448"/>
                  <a:gd name="f157" fmla="val 356458"/>
                  <a:gd name="f158" fmla="val 7430093"/>
                  <a:gd name="f159" fmla="val 351855"/>
                  <a:gd name="f160" fmla="val 7419227"/>
                  <a:gd name="f161" fmla="val 350559"/>
                  <a:gd name="f162" fmla="val 7407516"/>
                  <a:gd name="f163" fmla="val 353979"/>
                  <a:gd name="f164" fmla="val 7396245"/>
                  <a:gd name="f165" fmla="val 355328"/>
                  <a:gd name="f166" fmla="val 7383524"/>
                  <a:gd name="f167" fmla="val 356781"/>
                  <a:gd name="f168" fmla="val 7371134"/>
                  <a:gd name="f169" fmla="val 358791"/>
                  <a:gd name="f170" fmla="val 7358394"/>
                  <a:gd name="f171" fmla="val 359950"/>
                  <a:gd name="f172" fmla="val 7319573"/>
                  <a:gd name="f173" fmla="val 363179"/>
                  <a:gd name="f174" fmla="val 7280655"/>
                  <a:gd name="f175" fmla="val 364958"/>
                  <a:gd name="f176" fmla="val 7241933"/>
                  <a:gd name="f177" fmla="val 369637"/>
                  <a:gd name="f178" fmla="val 7218235"/>
                  <a:gd name="f179" fmla="val 372418"/>
                  <a:gd name="f180" fmla="val 7194108"/>
                  <a:gd name="f181" fmla="val 386008"/>
                  <a:gd name="f182" fmla="val 7171767"/>
                  <a:gd name="f183" fmla="val 383160"/>
                  <a:gd name="f184" fmla="val 7126248"/>
                  <a:gd name="f185" fmla="val 377813"/>
                  <a:gd name="f186" fmla="val 7082583"/>
                  <a:gd name="f187" fmla="val 399728"/>
                  <a:gd name="f188" fmla="val 7036569"/>
                  <a:gd name="f189" fmla="val 387132"/>
                  <a:gd name="f190" fmla="val 7022328"/>
                  <a:gd name="f191" fmla="val 383442"/>
                  <a:gd name="f192" fmla="val 7003983"/>
                  <a:gd name="f193" fmla="val 396347"/>
                  <a:gd name="f194" fmla="val 6987200"/>
                  <a:gd name="f195" fmla="val 398073"/>
                  <a:gd name="f196" fmla="val 6945251"/>
                  <a:gd name="f197" fmla="val 402388"/>
                  <a:gd name="f198" fmla="val 6903183"/>
                  <a:gd name="f199" fmla="val 404965"/>
                  <a:gd name="f200" fmla="val 6861115"/>
                  <a:gd name="f201" fmla="val 407542"/>
                  <a:gd name="f202" fmla="val 6823394"/>
                  <a:gd name="f203" fmla="val 409822"/>
                  <a:gd name="f204" fmla="val 6784520"/>
                  <a:gd name="f205" fmla="val 416550"/>
                  <a:gd name="f206" fmla="val 6747718"/>
                  <a:gd name="f207" fmla="val 410900"/>
                  <a:gd name="f208" fmla="val 6709137"/>
                  <a:gd name="f209" fmla="val 404791"/>
                  <a:gd name="f210" fmla="val 6674999"/>
                  <a:gd name="f211" fmla="val 408284"/>
                  <a:gd name="f212" fmla="val 6638839"/>
                  <a:gd name="f213" fmla="val 420654"/>
                  <a:gd name="f214" fmla="val 6614066"/>
                  <a:gd name="f215" fmla="val 429044"/>
                  <a:gd name="f216" fmla="val 6587444"/>
                  <a:gd name="f217" fmla="val 431733"/>
                  <a:gd name="f218" fmla="val 6561486"/>
                  <a:gd name="f219" fmla="val 435540"/>
                  <a:gd name="f220" fmla="val 6533513"/>
                  <a:gd name="f221" fmla="val 439778"/>
                  <a:gd name="f222" fmla="val 6502069"/>
                  <a:gd name="f223" fmla="val 435804"/>
                  <a:gd name="f224" fmla="val 6477200"/>
                  <a:gd name="f225" fmla="val 447113"/>
                  <a:gd name="f226" fmla="val 6403159"/>
                  <a:gd name="f227" fmla="val 480713"/>
                  <a:gd name="f228" fmla="val 6325566"/>
                  <a:gd name="f229" fmla="val 492119"/>
                  <a:gd name="f230" fmla="val 6246111"/>
                  <a:gd name="f231" fmla="val 497537"/>
                  <a:gd name="f232" fmla="val 6231608"/>
                  <a:gd name="f233" fmla="val 498524"/>
                  <a:gd name="f234" fmla="val 6216540"/>
                  <a:gd name="f235" fmla="val 495475"/>
                  <a:gd name="f236" fmla="val 6202328"/>
                  <a:gd name="f237" fmla="val 492074"/>
                  <a:gd name="f238" fmla="val 6119346"/>
                  <a:gd name="f239" fmla="val 471508"/>
                  <a:gd name="f240" fmla="val 6038018"/>
                  <a:gd name="f241" fmla="val 479381"/>
                  <a:gd name="f242" fmla="val 5956458"/>
                  <a:gd name="f243" fmla="val 500965"/>
                  <a:gd name="f244" fmla="val 5939584"/>
                  <a:gd name="f245" fmla="val 505613"/>
                  <a:gd name="f246" fmla="val 5920486"/>
                  <a:gd name="f247" fmla="val 507499"/>
                  <a:gd name="f248" fmla="val 5903139"/>
                  <a:gd name="f249" fmla="val 505186"/>
                  <a:gd name="f250" fmla="val 5854306"/>
                  <a:gd name="f251" fmla="val 498315"/>
                  <a:gd name="f252" fmla="val 5806470"/>
                  <a:gd name="f253" fmla="val 484677"/>
                  <a:gd name="f254" fmla="val 5757547"/>
                  <a:gd name="f255" fmla="val 480730"/>
                  <a:gd name="f256" fmla="val 5676701"/>
                  <a:gd name="f257" fmla="val 474297"/>
                  <a:gd name="f258" fmla="val 5610121"/>
                  <a:gd name="f259" fmla="val 519038"/>
                  <a:gd name="f260" fmla="val 5540270"/>
                  <a:gd name="f261" fmla="val 550023"/>
                  <a:gd name="f262" fmla="val 5473801"/>
                  <a:gd name="f263" fmla="val 579316"/>
                  <a:gd name="f264" fmla="val 5419599"/>
                  <a:gd name="f265" fmla="val 638949"/>
                  <a:gd name="f266" fmla="val 5338128"/>
                  <a:gd name="f267" fmla="val 631974"/>
                  <a:gd name="f268" fmla="val 5329931"/>
                  <a:gd name="f269" fmla="val 631367"/>
                  <a:gd name="f270" fmla="val 5321476"/>
                  <a:gd name="f271" fmla="val 639812"/>
                  <a:gd name="f272" fmla="val 5312622"/>
                  <a:gd name="f273" fmla="val 642454"/>
                  <a:gd name="f274" fmla="val 5288350"/>
                  <a:gd name="f275" fmla="val 649647"/>
                  <a:gd name="f276" fmla="val 5264155"/>
                  <a:gd name="f277" fmla="val 657994"/>
                  <a:gd name="f278" fmla="val 5239393"/>
                  <a:gd name="f279" fmla="val 662307"/>
                  <a:gd name="f280" fmla="val 5209181"/>
                  <a:gd name="f281" fmla="val 667862"/>
                  <a:gd name="f282" fmla="val 5178072"/>
                  <a:gd name="f283" fmla="val 668817"/>
                  <a:gd name="f284" fmla="val 5147821"/>
                  <a:gd name="f285" fmla="val 673791"/>
                  <a:gd name="f286" fmla="val 5108908"/>
                  <a:gd name="f287" fmla="val 679940"/>
                  <a:gd name="f288" fmla="val 5070972"/>
                  <a:gd name="f289" fmla="val 691848"/>
                  <a:gd name="f290" fmla="val 5032111"/>
                  <a:gd name="f291" fmla="val 694497"/>
                  <a:gd name="f292" fmla="val 5000793"/>
                  <a:gd name="f293" fmla="val 696632"/>
                  <a:gd name="f294" fmla="val 4969032"/>
                  <a:gd name="f295" fmla="val 688019"/>
                  <a:gd name="f296" fmla="val 4937648"/>
                  <a:gd name="f297" fmla="val 684913"/>
                  <a:gd name="f298" fmla="val 4893363"/>
                  <a:gd name="f299" fmla="val 680649"/>
                  <a:gd name="f300" fmla="val 4845361"/>
                  <a:gd name="f301" fmla="val 685962"/>
                  <a:gd name="f302" fmla="val 4805529"/>
                  <a:gd name="f303" fmla="val 670032"/>
                  <a:gd name="f304" fmla="val 4763006"/>
                  <a:gd name="f305" fmla="val 653119"/>
                  <a:gd name="f306" fmla="val 4723244"/>
                  <a:gd name="f307" fmla="val 646796"/>
                  <a:gd name="f308" fmla="val 4681029"/>
                  <a:gd name="f309" fmla="val 655792"/>
                  <a:gd name="f310" fmla="val 4666957"/>
                  <a:gd name="f311" fmla="val 658791"/>
                  <a:gd name="f312" fmla="val 4649519"/>
                  <a:gd name="f313" fmla="val 672217"/>
                  <a:gd name="f314" fmla="val 4643990"/>
                  <a:gd name="f315" fmla="val 685120"/>
                  <a:gd name="f316" fmla="val 4631676"/>
                  <a:gd name="f317" fmla="val 713928"/>
                  <a:gd name="f318" fmla="val 4612585"/>
                  <a:gd name="f319" fmla="val 720184"/>
                  <a:gd name="f320" fmla="val 4585542"/>
                  <a:gd name="f321" fmla="val 712411"/>
                  <a:gd name="f322" fmla="val 4562077"/>
                  <a:gd name="f323" fmla="val 705853"/>
                  <a:gd name="f324" fmla="val 4533672"/>
                  <a:gd name="f325" fmla="val 703713"/>
                  <a:gd name="f326" fmla="val 4516947"/>
                  <a:gd name="f327" fmla="val 689117"/>
                  <a:gd name="f328" fmla="val 4469552"/>
                  <a:gd name="f329" fmla="val 647774"/>
                  <a:gd name="f330" fmla="val 4412904"/>
                  <a:gd name="f331" fmla="val 650180"/>
                  <a:gd name="f332" fmla="val 4356995"/>
                  <a:gd name="f333" fmla="val 642048"/>
                  <a:gd name="f334" fmla="val 4322867"/>
                  <a:gd name="f335" fmla="val 637088"/>
                  <a:gd name="f336" fmla="val 4291523"/>
                  <a:gd name="f337" fmla="val 638934"/>
                  <a:gd name="f338" fmla="val 4258219"/>
                  <a:gd name="f339" fmla="val 646156"/>
                  <a:gd name="f340" fmla="val 4185895"/>
                  <a:gd name="f341" fmla="val 662159"/>
                  <a:gd name="f342" fmla="val 4113776"/>
                  <a:gd name="f343" fmla="val 651342"/>
                  <a:gd name="f344" fmla="val 4042233"/>
                  <a:gd name="f345" fmla="val 636117"/>
                  <a:gd name="f346" fmla="val 3994923"/>
                  <a:gd name="f347" fmla="val 625941"/>
                  <a:gd name="f348" fmla="val 3946812"/>
                  <a:gd name="f349" fmla="val 621063"/>
                  <a:gd name="f350" fmla="val 3899777"/>
                  <a:gd name="f351" fmla="val 610576"/>
                  <a:gd name="f352" fmla="val 3864554"/>
                  <a:gd name="f353" fmla="val 602488"/>
                  <a:gd name="f354" fmla="val 3829196"/>
                  <a:gd name="f355" fmla="val 592371"/>
                  <a:gd name="f356" fmla="val 3796441"/>
                  <a:gd name="f357" fmla="val 577707"/>
                  <a:gd name="f358" fmla="val 3748937"/>
                  <a:gd name="f359" fmla="val 556178"/>
                  <a:gd name="f360" fmla="val 3706395"/>
                  <a:gd name="f361" fmla="val 521788"/>
                  <a:gd name="f362" fmla="val 3648774"/>
                  <a:gd name="f363" fmla="val 535623"/>
                  <a:gd name="f364" fmla="val 3598036"/>
                  <a:gd name="f365" fmla="val 547820"/>
                  <a:gd name="f366" fmla="val 3550396"/>
                  <a:gd name="f367" fmla="val 532716"/>
                  <a:gd name="f368" fmla="val 3502227"/>
                  <a:gd name="f369" fmla="val 518518"/>
                  <a:gd name="f370" fmla="val 3466848"/>
                  <a:gd name="f371" fmla="val 508111"/>
                  <a:gd name="f372" fmla="val 3431455"/>
                  <a:gd name="f373" fmla="val 497410"/>
                  <a:gd name="f374" fmla="val 3395228"/>
                  <a:gd name="f375" fmla="val 491723"/>
                  <a:gd name="f376" fmla="val 3352235"/>
                  <a:gd name="f377" fmla="val 485040"/>
                  <a:gd name="f378" fmla="val 3304663"/>
                  <a:gd name="f379" fmla="val 492363"/>
                  <a:gd name="f380" fmla="val 3265757"/>
                  <a:gd name="f381" fmla="val 477242"/>
                  <a:gd name="f382" fmla="val 3225052"/>
                  <a:gd name="f383" fmla="val 461369"/>
                  <a:gd name="f384" fmla="val 3193136"/>
                  <a:gd name="f385" fmla="val 476075"/>
                  <a:gd name="f386" fmla="val 3158404"/>
                  <a:gd name="f387" fmla="val 483689"/>
                  <a:gd name="f388" fmla="val 3102986"/>
                  <a:gd name="f389" fmla="val 495623"/>
                  <a:gd name="f390" fmla="val 3048333"/>
                  <a:gd name="f391" fmla="val 514498"/>
                  <a:gd name="f392" fmla="val 2990483"/>
                  <a:gd name="f393" fmla="val 499212"/>
                  <a:gd name="f394" fmla="val 2920173"/>
                  <a:gd name="f395" fmla="val 480697"/>
                  <a:gd name="f396" fmla="val 2850324"/>
                  <a:gd name="f397" fmla="val 460405"/>
                  <a:gd name="f398" fmla="val 2779802"/>
                  <a:gd name="f399" fmla="val 443069"/>
                  <a:gd name="f400" fmla="val 2752548"/>
                  <a:gd name="f401" fmla="val 436477"/>
                  <a:gd name="f402" fmla="val 2723606"/>
                  <a:gd name="f403" fmla="val 434954"/>
                  <a:gd name="f404" fmla="val 2695508"/>
                  <a:gd name="f405" fmla="val 433082"/>
                  <a:gd name="f406" fmla="val 2668903"/>
                  <a:gd name="f407" fmla="val 431690"/>
                  <a:gd name="f408" fmla="val 2637847"/>
                  <a:gd name="f409" fmla="val 441965"/>
                  <a:gd name="f410" fmla="val 2616713"/>
                  <a:gd name="f411" fmla="val 431172"/>
                  <a:gd name="f412" fmla="val 2562378"/>
                  <a:gd name="f413" fmla="val 403411"/>
                  <a:gd name="f414" fmla="val 2507687"/>
                  <a:gd name="f415" fmla="val 391698"/>
                  <a:gd name="f416" fmla="val 2447364"/>
                  <a:gd name="f417" fmla="val 395810"/>
                  <a:gd name="f418" fmla="val 2424744"/>
                  <a:gd name="f419" fmla="val 397352"/>
                  <a:gd name="f420" fmla="val 2401814"/>
                  <a:gd name="f421" fmla="val 385802"/>
                  <a:gd name="f422" fmla="val 2378751"/>
                  <a:gd name="f423" fmla="val 385044"/>
                  <a:gd name="f424" fmla="val 2347229"/>
                  <a:gd name="f425" fmla="val 384281"/>
                  <a:gd name="f426" fmla="val 2310735"/>
                  <a:gd name="f427" fmla="val 378901"/>
                  <a:gd name="f428" fmla="val 2284230"/>
                  <a:gd name="f429" fmla="val 391782"/>
                  <a:gd name="f430" fmla="val 2221919"/>
                  <a:gd name="f431" fmla="val 422248"/>
                  <a:gd name="f432" fmla="val 2168532"/>
                  <a:gd name="f433" fmla="val 404037"/>
                  <a:gd name="f434" fmla="val 2110801"/>
                  <a:gd name="f435" fmla="val 382042"/>
                  <a:gd name="f436" fmla="val 2053961"/>
                  <a:gd name="f437" fmla="val 360279"/>
                  <a:gd name="f438" fmla="val 1994577"/>
                  <a:gd name="f439" fmla="val 343935"/>
                  <a:gd name="f440" fmla="val 1934854"/>
                  <a:gd name="f441" fmla="val 331108"/>
                  <a:gd name="f442" fmla="val 1912400"/>
                  <a:gd name="f443" fmla="val 326519"/>
                  <a:gd name="f444" fmla="val 1886705"/>
                  <a:gd name="f445" fmla="val 338470"/>
                  <a:gd name="f446" fmla="val 1862479"/>
                  <a:gd name="f447" fmla="val 342158"/>
                  <a:gd name="f448" fmla="val 1853818"/>
                  <a:gd name="f449" fmla="val 343333"/>
                  <a:gd name="f450" fmla="val 1844309"/>
                  <a:gd name="f451" fmla="val 344855"/>
                  <a:gd name="f452" fmla="val 1836283"/>
                  <a:gd name="f453" fmla="val 342488"/>
                  <a:gd name="f454" fmla="val 1758698"/>
                  <a:gd name="f455" fmla="val 319808"/>
                  <a:gd name="f456" fmla="val 1680403"/>
                  <a:gd name="f457" fmla="val 303878"/>
                  <a:gd name="f458" fmla="val 1599327"/>
                  <a:gd name="f459" fmla="val 323970"/>
                  <a:gd name="f460" fmla="val 1591888"/>
                  <a:gd name="f461" fmla="val 325937"/>
                  <a:gd name="f462" fmla="val 1583257"/>
                  <a:gd name="f463" fmla="val 323319"/>
                  <a:gd name="f464" fmla="val 1575578"/>
                  <a:gd name="f465" fmla="val 321802"/>
                  <a:gd name="f466" fmla="val 1538035"/>
                  <a:gd name="f467" fmla="val 313873"/>
                  <a:gd name="f468" fmla="val 1500950"/>
                  <a:gd name="f469" fmla="val 299795"/>
                  <a:gd name="f470" fmla="val 1463288"/>
                  <a:gd name="f471" fmla="val 298576"/>
                  <a:gd name="f472" fmla="val 1370438"/>
                  <a:gd name="f473" fmla="val 295582"/>
                  <a:gd name="f474" fmla="val 1277384"/>
                  <a:gd name="f475" fmla="val 298137"/>
                  <a:gd name="f476" fmla="val 1184165"/>
                  <a:gd name="f477" fmla="val 298373"/>
                  <a:gd name="f478" fmla="val 1178344"/>
                  <a:gd name="f479" fmla="val 298480"/>
                  <a:gd name="f480" fmla="val 1172255"/>
                  <a:gd name="f481" fmla="val 298896"/>
                  <a:gd name="f482" fmla="val 1166899"/>
                  <a:gd name="f483" fmla="val 297220"/>
                  <a:gd name="f484" fmla="val 1131827"/>
                  <a:gd name="f485" fmla="val 287082"/>
                  <a:gd name="f486" fmla="val 1102238"/>
                  <a:gd name="f487" fmla="val 293180"/>
                  <a:gd name="f488" fmla="val 1074855"/>
                  <a:gd name="f489" fmla="val 318934"/>
                  <a:gd name="f490" fmla="val 1062808"/>
                  <a:gd name="f491" fmla="val 330244"/>
                  <a:gd name="f492" fmla="val 1045783"/>
                  <a:gd name="f493" fmla="val 336940"/>
                  <a:gd name="f494" fmla="val 1030232"/>
                  <a:gd name="f495" fmla="val 343829"/>
                  <a:gd name="f496" fmla="val 1007334"/>
                  <a:gd name="f497" fmla="val 354132"/>
                  <a:gd name="f498" fmla="val 983839"/>
                  <a:gd name="f499" fmla="val 364180"/>
                  <a:gd name="f500" fmla="val 959854"/>
                  <a:gd name="f501" fmla="val 371351"/>
                  <a:gd name="f502" fmla="val 936141"/>
                  <a:gd name="f503" fmla="val 378210"/>
                  <a:gd name="f504" fmla="val 910825"/>
                  <a:gd name="f505" fmla="val 387219"/>
                  <a:gd name="f506" fmla="val 887350"/>
                  <a:gd name="f507" fmla="val 384742"/>
                  <a:gd name="f508" fmla="val 845096"/>
                  <a:gd name="f509" fmla="val 380339"/>
                  <a:gd name="f510" fmla="val 804258"/>
                  <a:gd name="f511" fmla="val 366810"/>
                  <a:gd name="f512" fmla="val 762349"/>
                  <a:gd name="f513" fmla="val 358882"/>
                  <a:gd name="f514" fmla="val 747884"/>
                  <a:gd name="f515" fmla="val 356082"/>
                  <a:gd name="f516" fmla="val 732263"/>
                  <a:gd name="f517" fmla="val 357732"/>
                  <a:gd name="f518" fmla="val 717454"/>
                  <a:gd name="f519" fmla="val 358448"/>
                  <a:gd name="f520" fmla="val 683463"/>
                  <a:gd name="f521" fmla="val 359893"/>
                  <a:gd name="f522" fmla="val 649238"/>
                  <a:gd name="f523" fmla="val 370675"/>
                  <a:gd name="f524" fmla="val 616859"/>
                  <a:gd name="f525" fmla="val 348700"/>
                  <a:gd name="f526" fmla="val 586900"/>
                  <a:gd name="f527" fmla="val 328019"/>
                  <a:gd name="f528" fmla="val 558641"/>
                  <a:gd name="f529" fmla="val 336644"/>
                  <a:gd name="f530" fmla="val 529939"/>
                  <a:gd name="f531" fmla="val 355789"/>
                  <a:gd name="f532" fmla="val 509309"/>
                  <a:gd name="f533" fmla="val 369433"/>
                  <a:gd name="f534" fmla="val 485605"/>
                  <a:gd name="f535" fmla="val 380664"/>
                  <a:gd name="f536" fmla="val 461851"/>
                  <a:gd name="f537" fmla="val 386945"/>
                  <a:gd name="f538" fmla="val 429225"/>
                  <a:gd name="f539" fmla="val 395576"/>
                  <a:gd name="f540" fmla="val 396634"/>
                  <a:gd name="f541" fmla="val 400422"/>
                  <a:gd name="f542" fmla="val 360707"/>
                  <a:gd name="f543" fmla="val 399082"/>
                  <a:gd name="f544" fmla="val 335299"/>
                  <a:gd name="f545" fmla="val 398193"/>
                  <a:gd name="f546" fmla="val 314629"/>
                  <a:gd name="f547" fmla="val 398437"/>
                  <a:gd name="f548" fmla="val 293863"/>
                  <a:gd name="f549" fmla="val 384410"/>
                  <a:gd name="f550" fmla="val 290517"/>
                  <a:gd name="f551" fmla="val 382308"/>
                  <a:gd name="f552" fmla="val 284678"/>
                  <a:gd name="f553" fmla="val 382122"/>
                  <a:gd name="f554" fmla="val 280347"/>
                  <a:gd name="f555" fmla="val 382711"/>
                  <a:gd name="f556" fmla="val 223554"/>
                  <a:gd name="f557" fmla="val 391535"/>
                  <a:gd name="f558" fmla="val 166827"/>
                  <a:gd name="f559" fmla="val 392780"/>
                  <a:gd name="f560" fmla="val 108881"/>
                  <a:gd name="f561" fmla="val 393231"/>
                  <a:gd name="f562" fmla="val 90460"/>
                  <a:gd name="f563" fmla="val 393322"/>
                  <a:gd name="f564" fmla="val 71882"/>
                  <a:gd name="f565" fmla="val 394571"/>
                  <a:gd name="f566" fmla="val 53435"/>
                  <a:gd name="f567" fmla="val 397222"/>
                  <a:gd name="f568" fmla="val 409348"/>
                  <a:gd name="f569" fmla="+- 0 0 -90"/>
                  <a:gd name="f570" fmla="*/ f3 1 10455568"/>
                  <a:gd name="f571" fmla="*/ f4 1 715479"/>
                  <a:gd name="f572" fmla="val f5"/>
                  <a:gd name="f573" fmla="val f6"/>
                  <a:gd name="f574" fmla="val f7"/>
                  <a:gd name="f575" fmla="*/ f569 f0 1"/>
                  <a:gd name="f576" fmla="+- f574 0 f572"/>
                  <a:gd name="f577" fmla="+- f573 0 f572"/>
                  <a:gd name="f578" fmla="*/ f575 1 f2"/>
                  <a:gd name="f579" fmla="*/ f577 1 10455568"/>
                  <a:gd name="f580" fmla="*/ f576 1 715479"/>
                  <a:gd name="f581" fmla="*/ 0 f577 1"/>
                  <a:gd name="f582" fmla="*/ 0 f576 1"/>
                  <a:gd name="f583" fmla="*/ 10455568 f577 1"/>
                  <a:gd name="f584" fmla="*/ 10434629 f577 1"/>
                  <a:gd name="f585" fmla="*/ 8947 f576 1"/>
                  <a:gd name="f586" fmla="*/ 10249341 f577 1"/>
                  <a:gd name="f587" fmla="*/ 73146 f576 1"/>
                  <a:gd name="f588" fmla="*/ 10172148 f577 1"/>
                  <a:gd name="f589" fmla="*/ 103170 f576 1"/>
                  <a:gd name="f590" fmla="*/ 9994576 f577 1"/>
                  <a:gd name="f591" fmla="*/ 156647 f576 1"/>
                  <a:gd name="f592" fmla="*/ 9894474 f577 1"/>
                  <a:gd name="f593" fmla="*/ 192604 f576 1"/>
                  <a:gd name="f594" fmla="*/ 9647603 f577 1"/>
                  <a:gd name="f595" fmla="*/ 242354 f576 1"/>
                  <a:gd name="f596" fmla="*/ 9392533 f577 1"/>
                  <a:gd name="f597" fmla="*/ 291498 f576 1"/>
                  <a:gd name="f598" fmla="*/ 9252019 f577 1"/>
                  <a:gd name="f599" fmla="*/ 311564 f576 1"/>
                  <a:gd name="f600" fmla="*/ 9129899 f577 1"/>
                  <a:gd name="f601" fmla="*/ 336497 f576 1"/>
                  <a:gd name="f602" fmla="*/ 9023312 f577 1"/>
                  <a:gd name="f603" fmla="*/ 354253 f576 1"/>
                  <a:gd name="f604" fmla="*/ 8853949 f577 1"/>
                  <a:gd name="f605" fmla="*/ 387064 f576 1"/>
                  <a:gd name="f606" fmla="*/ 8783278 f577 1"/>
                  <a:gd name="f607" fmla="*/ 397418 f576 1"/>
                  <a:gd name="f608" fmla="*/ 8615640 f577 1"/>
                  <a:gd name="f609" fmla="*/ 408552 f576 1"/>
                  <a:gd name="f610" fmla="*/ 8557154 f577 1"/>
                  <a:gd name="f611" fmla="*/ 409627 f576 1"/>
                  <a:gd name="f612" fmla="*/ 8442474 f577 1"/>
                  <a:gd name="f613" fmla="*/ 381318 f576 1"/>
                  <a:gd name="f614" fmla="*/ 8428959 f577 1"/>
                  <a:gd name="f615" fmla="*/ 379618 f576 1"/>
                  <a:gd name="f616" fmla="*/ 8354329 f577 1"/>
                  <a:gd name="f617" fmla="*/ 370428 f576 1"/>
                  <a:gd name="f618" fmla="*/ 8313705 f577 1"/>
                  <a:gd name="f619" fmla="*/ 368535 f576 1"/>
                  <a:gd name="f620" fmla="*/ 8158571 f577 1"/>
                  <a:gd name="f621" fmla="*/ 349396 f576 1"/>
                  <a:gd name="f622" fmla="*/ 8069467 f577 1"/>
                  <a:gd name="f623" fmla="*/ 341485 f576 1"/>
                  <a:gd name="f624" fmla="*/ 7998265 f577 1"/>
                  <a:gd name="f625" fmla="*/ 348379 f576 1"/>
                  <a:gd name="f626" fmla="*/ 7873167 f577 1"/>
                  <a:gd name="f627" fmla="*/ 359529 f576 1"/>
                  <a:gd name="f628" fmla="*/ 7833600 f577 1"/>
                  <a:gd name="f629" fmla="*/ 368926 f576 1"/>
                  <a:gd name="f630" fmla="*/ 7651338 f577 1"/>
                  <a:gd name="f631" fmla="*/ 362121 f576 1"/>
                  <a:gd name="f632" fmla="*/ 7548003 f577 1"/>
                  <a:gd name="f633" fmla="*/ 367710 f576 1"/>
                  <a:gd name="f634" fmla="*/ 7430093 f577 1"/>
                  <a:gd name="f635" fmla="*/ 351855 f576 1"/>
                  <a:gd name="f636" fmla="*/ 7396245 f577 1"/>
                  <a:gd name="f637" fmla="*/ 355328 f576 1"/>
                  <a:gd name="f638" fmla="*/ 7358394 f577 1"/>
                  <a:gd name="f639" fmla="*/ 359950 f576 1"/>
                  <a:gd name="f640" fmla="*/ 7241933 f577 1"/>
                  <a:gd name="f641" fmla="*/ 369637 f576 1"/>
                  <a:gd name="f642" fmla="*/ 7171767 f577 1"/>
                  <a:gd name="f643" fmla="*/ 383160 f576 1"/>
                  <a:gd name="f644" fmla="*/ 7036569 f577 1"/>
                  <a:gd name="f645" fmla="*/ 387132 f576 1"/>
                  <a:gd name="f646" fmla="*/ 6987200 f577 1"/>
                  <a:gd name="f647" fmla="*/ 398073 f576 1"/>
                  <a:gd name="f648" fmla="*/ 6861115 f577 1"/>
                  <a:gd name="f649" fmla="*/ 407542 f576 1"/>
                  <a:gd name="f650" fmla="*/ 6747718 f577 1"/>
                  <a:gd name="f651" fmla="*/ 410900 f576 1"/>
                  <a:gd name="f652" fmla="*/ 6638839 f577 1"/>
                  <a:gd name="f653" fmla="*/ 420654 f576 1"/>
                  <a:gd name="f654" fmla="*/ 6561486 f577 1"/>
                  <a:gd name="f655" fmla="*/ 435540 f576 1"/>
                  <a:gd name="f656" fmla="*/ 6477200 f577 1"/>
                  <a:gd name="f657" fmla="*/ 447113 f576 1"/>
                  <a:gd name="f658" fmla="*/ 6246111 f577 1"/>
                  <a:gd name="f659" fmla="*/ 497537 f576 1"/>
                  <a:gd name="f660" fmla="*/ 6202328 f577 1"/>
                  <a:gd name="f661" fmla="*/ 492074 f576 1"/>
                  <a:gd name="f662" fmla="*/ 5956458 f577 1"/>
                  <a:gd name="f663" fmla="*/ 500965 f576 1"/>
                  <a:gd name="f664" fmla="*/ 5903139 f577 1"/>
                  <a:gd name="f665" fmla="*/ 505186 f576 1"/>
                  <a:gd name="f666" fmla="*/ 5757547 f577 1"/>
                  <a:gd name="f667" fmla="*/ 480730 f576 1"/>
                  <a:gd name="f668" fmla="*/ 5540270 f577 1"/>
                  <a:gd name="f669" fmla="*/ 550023 f576 1"/>
                  <a:gd name="f670" fmla="*/ 5338128 f577 1"/>
                  <a:gd name="f671" fmla="*/ 631974 f576 1"/>
                  <a:gd name="f672" fmla="*/ 5312622 f577 1"/>
                  <a:gd name="f673" fmla="*/ 642454 f576 1"/>
                  <a:gd name="f674" fmla="*/ 5239393 f577 1"/>
                  <a:gd name="f675" fmla="*/ 662307 f576 1"/>
                  <a:gd name="f676" fmla="*/ 5147821 f577 1"/>
                  <a:gd name="f677" fmla="*/ 673791 f576 1"/>
                  <a:gd name="f678" fmla="*/ 5032111 f577 1"/>
                  <a:gd name="f679" fmla="*/ 694497 f576 1"/>
                  <a:gd name="f680" fmla="*/ 4937648 f577 1"/>
                  <a:gd name="f681" fmla="*/ 684913 f576 1"/>
                  <a:gd name="f682" fmla="*/ 4805529 f577 1"/>
                  <a:gd name="f683" fmla="*/ 670032 f576 1"/>
                  <a:gd name="f684" fmla="*/ 4681029 f577 1"/>
                  <a:gd name="f685" fmla="*/ 655792 f576 1"/>
                  <a:gd name="f686" fmla="*/ 4643990 f577 1"/>
                  <a:gd name="f687" fmla="*/ 685120 f576 1"/>
                  <a:gd name="f688" fmla="*/ 4585542 f577 1"/>
                  <a:gd name="f689" fmla="*/ 712411 f576 1"/>
                  <a:gd name="f690" fmla="*/ 4516947 f577 1"/>
                  <a:gd name="f691" fmla="*/ 689117 f576 1"/>
                  <a:gd name="f692" fmla="*/ 4356995 f577 1"/>
                  <a:gd name="f693" fmla="*/ 642048 f576 1"/>
                  <a:gd name="f694" fmla="*/ 4258219 f577 1"/>
                  <a:gd name="f695" fmla="*/ 646156 f576 1"/>
                  <a:gd name="f696" fmla="*/ 4042233 f577 1"/>
                  <a:gd name="f697" fmla="*/ 636117 f576 1"/>
                  <a:gd name="f698" fmla="*/ 3899777 f577 1"/>
                  <a:gd name="f699" fmla="*/ 610576 f576 1"/>
                  <a:gd name="f700" fmla="*/ 3796441 f577 1"/>
                  <a:gd name="f701" fmla="*/ 577707 f576 1"/>
                  <a:gd name="f702" fmla="*/ 3648774 f577 1"/>
                  <a:gd name="f703" fmla="*/ 535623 f576 1"/>
                  <a:gd name="f704" fmla="*/ 3502227 f577 1"/>
                  <a:gd name="f705" fmla="*/ 518518 f576 1"/>
                  <a:gd name="f706" fmla="*/ 3395228 f577 1"/>
                  <a:gd name="f707" fmla="*/ 491723 f576 1"/>
                  <a:gd name="f708" fmla="*/ 3265757 f577 1"/>
                  <a:gd name="f709" fmla="*/ 477242 f576 1"/>
                  <a:gd name="f710" fmla="*/ 3158404 f577 1"/>
                  <a:gd name="f711" fmla="*/ 483689 f576 1"/>
                  <a:gd name="f712" fmla="*/ 2990483 f577 1"/>
                  <a:gd name="f713" fmla="*/ 499212 f576 1"/>
                  <a:gd name="f714" fmla="*/ 2779802 f577 1"/>
                  <a:gd name="f715" fmla="*/ 443069 f576 1"/>
                  <a:gd name="f716" fmla="*/ 2695508 f577 1"/>
                  <a:gd name="f717" fmla="*/ 433082 f576 1"/>
                  <a:gd name="f718" fmla="*/ 2616713 f577 1"/>
                  <a:gd name="f719" fmla="*/ 431172 f576 1"/>
                  <a:gd name="f720" fmla="*/ 2447364 f577 1"/>
                  <a:gd name="f721" fmla="*/ 395810 f576 1"/>
                  <a:gd name="f722" fmla="*/ 2378751 f577 1"/>
                  <a:gd name="f723" fmla="*/ 385044 f576 1"/>
                  <a:gd name="f724" fmla="*/ 2284230 f577 1"/>
                  <a:gd name="f725" fmla="*/ 391782 f576 1"/>
                  <a:gd name="f726" fmla="*/ 2110801 f577 1"/>
                  <a:gd name="f727" fmla="*/ 382042 f576 1"/>
                  <a:gd name="f728" fmla="*/ 1934854 f577 1"/>
                  <a:gd name="f729" fmla="*/ 331108 f576 1"/>
                  <a:gd name="f730" fmla="*/ 1862479 f577 1"/>
                  <a:gd name="f731" fmla="*/ 342158 f576 1"/>
                  <a:gd name="f732" fmla="*/ 1836283 f577 1"/>
                  <a:gd name="f733" fmla="*/ 342488 f576 1"/>
                  <a:gd name="f734" fmla="*/ 1599327 f577 1"/>
                  <a:gd name="f735" fmla="*/ 323970 f576 1"/>
                  <a:gd name="f736" fmla="*/ 1575578 f577 1"/>
                  <a:gd name="f737" fmla="*/ 321802 f576 1"/>
                  <a:gd name="f738" fmla="*/ 1463288 f577 1"/>
                  <a:gd name="f739" fmla="*/ 298576 f576 1"/>
                  <a:gd name="f740" fmla="*/ 1184165 f577 1"/>
                  <a:gd name="f741" fmla="*/ 298373 f576 1"/>
                  <a:gd name="f742" fmla="*/ 1166899 f577 1"/>
                  <a:gd name="f743" fmla="*/ 297220 f576 1"/>
                  <a:gd name="f744" fmla="*/ 1074855 f577 1"/>
                  <a:gd name="f745" fmla="*/ 318934 f576 1"/>
                  <a:gd name="f746" fmla="*/ 1030232 f577 1"/>
                  <a:gd name="f747" fmla="*/ 343829 f576 1"/>
                  <a:gd name="f748" fmla="*/ 959854 f577 1"/>
                  <a:gd name="f749" fmla="*/ 371351 f576 1"/>
                  <a:gd name="f750" fmla="*/ 887350 f577 1"/>
                  <a:gd name="f751" fmla="*/ 384742 f576 1"/>
                  <a:gd name="f752" fmla="*/ 762349 f577 1"/>
                  <a:gd name="f753" fmla="*/ 358882 f576 1"/>
                  <a:gd name="f754" fmla="*/ 717454 f577 1"/>
                  <a:gd name="f755" fmla="*/ 358448 f576 1"/>
                  <a:gd name="f756" fmla="*/ 616859 f577 1"/>
                  <a:gd name="f757" fmla="*/ 348700 f576 1"/>
                  <a:gd name="f758" fmla="*/ 529939 f577 1"/>
                  <a:gd name="f759" fmla="*/ 355789 f576 1"/>
                  <a:gd name="f760" fmla="*/ 461851 f577 1"/>
                  <a:gd name="f761" fmla="*/ 386945 f576 1"/>
                  <a:gd name="f762" fmla="*/ 360707 f577 1"/>
                  <a:gd name="f763" fmla="*/ 399082 f576 1"/>
                  <a:gd name="f764" fmla="*/ 293863 f577 1"/>
                  <a:gd name="f765" fmla="*/ 384410 f576 1"/>
                  <a:gd name="f766" fmla="*/ 280347 f577 1"/>
                  <a:gd name="f767" fmla="*/ 382711 f576 1"/>
                  <a:gd name="f768" fmla="*/ 108881 f577 1"/>
                  <a:gd name="f769" fmla="*/ 393231 f576 1"/>
                  <a:gd name="f770" fmla="*/ 53435 f577 1"/>
                  <a:gd name="f771" fmla="*/ 397222 f576 1"/>
                  <a:gd name="f772" fmla="*/ 409348 f576 1"/>
                  <a:gd name="f773" fmla="+- f578 0 f1"/>
                  <a:gd name="f774" fmla="*/ f581 1 10455568"/>
                  <a:gd name="f775" fmla="*/ f582 1 715479"/>
                  <a:gd name="f776" fmla="*/ f583 1 10455568"/>
                  <a:gd name="f777" fmla="*/ f584 1 10455568"/>
                  <a:gd name="f778" fmla="*/ f585 1 715479"/>
                  <a:gd name="f779" fmla="*/ f586 1 10455568"/>
                  <a:gd name="f780" fmla="*/ f587 1 715479"/>
                  <a:gd name="f781" fmla="*/ f588 1 10455568"/>
                  <a:gd name="f782" fmla="*/ f589 1 715479"/>
                  <a:gd name="f783" fmla="*/ f590 1 10455568"/>
                  <a:gd name="f784" fmla="*/ f591 1 715479"/>
                  <a:gd name="f785" fmla="*/ f592 1 10455568"/>
                  <a:gd name="f786" fmla="*/ f593 1 715479"/>
                  <a:gd name="f787" fmla="*/ f594 1 10455568"/>
                  <a:gd name="f788" fmla="*/ f595 1 715479"/>
                  <a:gd name="f789" fmla="*/ f596 1 10455568"/>
                  <a:gd name="f790" fmla="*/ f597 1 715479"/>
                  <a:gd name="f791" fmla="*/ f598 1 10455568"/>
                  <a:gd name="f792" fmla="*/ f599 1 715479"/>
                  <a:gd name="f793" fmla="*/ f600 1 10455568"/>
                  <a:gd name="f794" fmla="*/ f601 1 715479"/>
                  <a:gd name="f795" fmla="*/ f602 1 10455568"/>
                  <a:gd name="f796" fmla="*/ f603 1 715479"/>
                  <a:gd name="f797" fmla="*/ f604 1 10455568"/>
                  <a:gd name="f798" fmla="*/ f605 1 715479"/>
                  <a:gd name="f799" fmla="*/ f606 1 10455568"/>
                  <a:gd name="f800" fmla="*/ f607 1 715479"/>
                  <a:gd name="f801" fmla="*/ f608 1 10455568"/>
                  <a:gd name="f802" fmla="*/ f609 1 715479"/>
                  <a:gd name="f803" fmla="*/ f610 1 10455568"/>
                  <a:gd name="f804" fmla="*/ f611 1 715479"/>
                  <a:gd name="f805" fmla="*/ f612 1 10455568"/>
                  <a:gd name="f806" fmla="*/ f613 1 715479"/>
                  <a:gd name="f807" fmla="*/ f614 1 10455568"/>
                  <a:gd name="f808" fmla="*/ f615 1 715479"/>
                  <a:gd name="f809" fmla="*/ f616 1 10455568"/>
                  <a:gd name="f810" fmla="*/ f617 1 715479"/>
                  <a:gd name="f811" fmla="*/ f618 1 10455568"/>
                  <a:gd name="f812" fmla="*/ f619 1 715479"/>
                  <a:gd name="f813" fmla="*/ f620 1 10455568"/>
                  <a:gd name="f814" fmla="*/ f621 1 715479"/>
                  <a:gd name="f815" fmla="*/ f622 1 10455568"/>
                  <a:gd name="f816" fmla="*/ f623 1 715479"/>
                  <a:gd name="f817" fmla="*/ f624 1 10455568"/>
                  <a:gd name="f818" fmla="*/ f625 1 715479"/>
                  <a:gd name="f819" fmla="*/ f626 1 10455568"/>
                  <a:gd name="f820" fmla="*/ f627 1 715479"/>
                  <a:gd name="f821" fmla="*/ f628 1 10455568"/>
                  <a:gd name="f822" fmla="*/ f629 1 715479"/>
                  <a:gd name="f823" fmla="*/ f630 1 10455568"/>
                  <a:gd name="f824" fmla="*/ f631 1 715479"/>
                  <a:gd name="f825" fmla="*/ f632 1 10455568"/>
                  <a:gd name="f826" fmla="*/ f633 1 715479"/>
                  <a:gd name="f827" fmla="*/ f634 1 10455568"/>
                  <a:gd name="f828" fmla="*/ f635 1 715479"/>
                  <a:gd name="f829" fmla="*/ f636 1 10455568"/>
                  <a:gd name="f830" fmla="*/ f637 1 715479"/>
                  <a:gd name="f831" fmla="*/ f638 1 10455568"/>
                  <a:gd name="f832" fmla="*/ f639 1 715479"/>
                  <a:gd name="f833" fmla="*/ f640 1 10455568"/>
                  <a:gd name="f834" fmla="*/ f641 1 715479"/>
                  <a:gd name="f835" fmla="*/ f642 1 10455568"/>
                  <a:gd name="f836" fmla="*/ f643 1 715479"/>
                  <a:gd name="f837" fmla="*/ f644 1 10455568"/>
                  <a:gd name="f838" fmla="*/ f645 1 715479"/>
                  <a:gd name="f839" fmla="*/ f646 1 10455568"/>
                  <a:gd name="f840" fmla="*/ f647 1 715479"/>
                  <a:gd name="f841" fmla="*/ f648 1 10455568"/>
                  <a:gd name="f842" fmla="*/ f649 1 715479"/>
                  <a:gd name="f843" fmla="*/ f650 1 10455568"/>
                  <a:gd name="f844" fmla="*/ f651 1 715479"/>
                  <a:gd name="f845" fmla="*/ f652 1 10455568"/>
                  <a:gd name="f846" fmla="*/ f653 1 715479"/>
                  <a:gd name="f847" fmla="*/ f654 1 10455568"/>
                  <a:gd name="f848" fmla="*/ f655 1 715479"/>
                  <a:gd name="f849" fmla="*/ f656 1 10455568"/>
                  <a:gd name="f850" fmla="*/ f657 1 715479"/>
                  <a:gd name="f851" fmla="*/ f658 1 10455568"/>
                  <a:gd name="f852" fmla="*/ f659 1 715479"/>
                  <a:gd name="f853" fmla="*/ f660 1 10455568"/>
                  <a:gd name="f854" fmla="*/ f661 1 715479"/>
                  <a:gd name="f855" fmla="*/ f662 1 10455568"/>
                  <a:gd name="f856" fmla="*/ f663 1 715479"/>
                  <a:gd name="f857" fmla="*/ f664 1 10455568"/>
                  <a:gd name="f858" fmla="*/ f665 1 715479"/>
                  <a:gd name="f859" fmla="*/ f666 1 10455568"/>
                  <a:gd name="f860" fmla="*/ f667 1 715479"/>
                  <a:gd name="f861" fmla="*/ f668 1 10455568"/>
                  <a:gd name="f862" fmla="*/ f669 1 715479"/>
                  <a:gd name="f863" fmla="*/ f670 1 10455568"/>
                  <a:gd name="f864" fmla="*/ f671 1 715479"/>
                  <a:gd name="f865" fmla="*/ f672 1 10455568"/>
                  <a:gd name="f866" fmla="*/ f673 1 715479"/>
                  <a:gd name="f867" fmla="*/ f674 1 10455568"/>
                  <a:gd name="f868" fmla="*/ f675 1 715479"/>
                  <a:gd name="f869" fmla="*/ f676 1 10455568"/>
                  <a:gd name="f870" fmla="*/ f677 1 715479"/>
                  <a:gd name="f871" fmla="*/ f678 1 10455568"/>
                  <a:gd name="f872" fmla="*/ f679 1 715479"/>
                  <a:gd name="f873" fmla="*/ f680 1 10455568"/>
                  <a:gd name="f874" fmla="*/ f681 1 715479"/>
                  <a:gd name="f875" fmla="*/ f682 1 10455568"/>
                  <a:gd name="f876" fmla="*/ f683 1 715479"/>
                  <a:gd name="f877" fmla="*/ f684 1 10455568"/>
                  <a:gd name="f878" fmla="*/ f685 1 715479"/>
                  <a:gd name="f879" fmla="*/ f686 1 10455568"/>
                  <a:gd name="f880" fmla="*/ f687 1 715479"/>
                  <a:gd name="f881" fmla="*/ f688 1 10455568"/>
                  <a:gd name="f882" fmla="*/ f689 1 715479"/>
                  <a:gd name="f883" fmla="*/ f690 1 10455568"/>
                  <a:gd name="f884" fmla="*/ f691 1 715479"/>
                  <a:gd name="f885" fmla="*/ f692 1 10455568"/>
                  <a:gd name="f886" fmla="*/ f693 1 715479"/>
                  <a:gd name="f887" fmla="*/ f694 1 10455568"/>
                  <a:gd name="f888" fmla="*/ f695 1 715479"/>
                  <a:gd name="f889" fmla="*/ f696 1 10455568"/>
                  <a:gd name="f890" fmla="*/ f697 1 715479"/>
                  <a:gd name="f891" fmla="*/ f698 1 10455568"/>
                  <a:gd name="f892" fmla="*/ f699 1 715479"/>
                  <a:gd name="f893" fmla="*/ f700 1 10455568"/>
                  <a:gd name="f894" fmla="*/ f701 1 715479"/>
                  <a:gd name="f895" fmla="*/ f702 1 10455568"/>
                  <a:gd name="f896" fmla="*/ f703 1 715479"/>
                  <a:gd name="f897" fmla="*/ f704 1 10455568"/>
                  <a:gd name="f898" fmla="*/ f705 1 715479"/>
                  <a:gd name="f899" fmla="*/ f706 1 10455568"/>
                  <a:gd name="f900" fmla="*/ f707 1 715479"/>
                  <a:gd name="f901" fmla="*/ f708 1 10455568"/>
                  <a:gd name="f902" fmla="*/ f709 1 715479"/>
                  <a:gd name="f903" fmla="*/ f710 1 10455568"/>
                  <a:gd name="f904" fmla="*/ f711 1 715479"/>
                  <a:gd name="f905" fmla="*/ f712 1 10455568"/>
                  <a:gd name="f906" fmla="*/ f713 1 715479"/>
                  <a:gd name="f907" fmla="*/ f714 1 10455568"/>
                  <a:gd name="f908" fmla="*/ f715 1 715479"/>
                  <a:gd name="f909" fmla="*/ f716 1 10455568"/>
                  <a:gd name="f910" fmla="*/ f717 1 715479"/>
                  <a:gd name="f911" fmla="*/ f718 1 10455568"/>
                  <a:gd name="f912" fmla="*/ f719 1 715479"/>
                  <a:gd name="f913" fmla="*/ f720 1 10455568"/>
                  <a:gd name="f914" fmla="*/ f721 1 715479"/>
                  <a:gd name="f915" fmla="*/ f722 1 10455568"/>
                  <a:gd name="f916" fmla="*/ f723 1 715479"/>
                  <a:gd name="f917" fmla="*/ f724 1 10455568"/>
                  <a:gd name="f918" fmla="*/ f725 1 715479"/>
                  <a:gd name="f919" fmla="*/ f726 1 10455568"/>
                  <a:gd name="f920" fmla="*/ f727 1 715479"/>
                  <a:gd name="f921" fmla="*/ f728 1 10455568"/>
                  <a:gd name="f922" fmla="*/ f729 1 715479"/>
                  <a:gd name="f923" fmla="*/ f730 1 10455568"/>
                  <a:gd name="f924" fmla="*/ f731 1 715479"/>
                  <a:gd name="f925" fmla="*/ f732 1 10455568"/>
                  <a:gd name="f926" fmla="*/ f733 1 715479"/>
                  <a:gd name="f927" fmla="*/ f734 1 10455568"/>
                  <a:gd name="f928" fmla="*/ f735 1 715479"/>
                  <a:gd name="f929" fmla="*/ f736 1 10455568"/>
                  <a:gd name="f930" fmla="*/ f737 1 715479"/>
                  <a:gd name="f931" fmla="*/ f738 1 10455568"/>
                  <a:gd name="f932" fmla="*/ f739 1 715479"/>
                  <a:gd name="f933" fmla="*/ f740 1 10455568"/>
                  <a:gd name="f934" fmla="*/ f741 1 715479"/>
                  <a:gd name="f935" fmla="*/ f742 1 10455568"/>
                  <a:gd name="f936" fmla="*/ f743 1 715479"/>
                  <a:gd name="f937" fmla="*/ f744 1 10455568"/>
                  <a:gd name="f938" fmla="*/ f745 1 715479"/>
                  <a:gd name="f939" fmla="*/ f746 1 10455568"/>
                  <a:gd name="f940" fmla="*/ f747 1 715479"/>
                  <a:gd name="f941" fmla="*/ f748 1 10455568"/>
                  <a:gd name="f942" fmla="*/ f749 1 715479"/>
                  <a:gd name="f943" fmla="*/ f750 1 10455568"/>
                  <a:gd name="f944" fmla="*/ f751 1 715479"/>
                  <a:gd name="f945" fmla="*/ f752 1 10455568"/>
                  <a:gd name="f946" fmla="*/ f753 1 715479"/>
                  <a:gd name="f947" fmla="*/ f754 1 10455568"/>
                  <a:gd name="f948" fmla="*/ f755 1 715479"/>
                  <a:gd name="f949" fmla="*/ f756 1 10455568"/>
                  <a:gd name="f950" fmla="*/ f757 1 715479"/>
                  <a:gd name="f951" fmla="*/ f758 1 10455568"/>
                  <a:gd name="f952" fmla="*/ f759 1 715479"/>
                  <a:gd name="f953" fmla="*/ f760 1 10455568"/>
                  <a:gd name="f954" fmla="*/ f761 1 715479"/>
                  <a:gd name="f955" fmla="*/ f762 1 10455568"/>
                  <a:gd name="f956" fmla="*/ f763 1 715479"/>
                  <a:gd name="f957" fmla="*/ f764 1 10455568"/>
                  <a:gd name="f958" fmla="*/ f765 1 715479"/>
                  <a:gd name="f959" fmla="*/ f766 1 10455568"/>
                  <a:gd name="f960" fmla="*/ f767 1 715479"/>
                  <a:gd name="f961" fmla="*/ f768 1 10455568"/>
                  <a:gd name="f962" fmla="*/ f769 1 715479"/>
                  <a:gd name="f963" fmla="*/ f770 1 10455568"/>
                  <a:gd name="f964" fmla="*/ f771 1 715479"/>
                  <a:gd name="f965" fmla="*/ f772 1 715479"/>
                  <a:gd name="f966" fmla="*/ f572 1 f579"/>
                  <a:gd name="f967" fmla="*/ f573 1 f579"/>
                  <a:gd name="f968" fmla="*/ f572 1 f580"/>
                  <a:gd name="f969" fmla="*/ f574 1 f580"/>
                  <a:gd name="f970" fmla="*/ f774 1 f579"/>
                  <a:gd name="f971" fmla="*/ f775 1 f580"/>
                  <a:gd name="f972" fmla="*/ f776 1 f579"/>
                  <a:gd name="f973" fmla="*/ f777 1 f579"/>
                  <a:gd name="f974" fmla="*/ f778 1 f580"/>
                  <a:gd name="f975" fmla="*/ f779 1 f579"/>
                  <a:gd name="f976" fmla="*/ f780 1 f580"/>
                  <a:gd name="f977" fmla="*/ f781 1 f579"/>
                  <a:gd name="f978" fmla="*/ f782 1 f580"/>
                  <a:gd name="f979" fmla="*/ f783 1 f579"/>
                  <a:gd name="f980" fmla="*/ f784 1 f580"/>
                  <a:gd name="f981" fmla="*/ f785 1 f579"/>
                  <a:gd name="f982" fmla="*/ f786 1 f580"/>
                  <a:gd name="f983" fmla="*/ f787 1 f579"/>
                  <a:gd name="f984" fmla="*/ f788 1 f580"/>
                  <a:gd name="f985" fmla="*/ f789 1 f579"/>
                  <a:gd name="f986" fmla="*/ f790 1 f580"/>
                  <a:gd name="f987" fmla="*/ f791 1 f579"/>
                  <a:gd name="f988" fmla="*/ f792 1 f580"/>
                  <a:gd name="f989" fmla="*/ f793 1 f579"/>
                  <a:gd name="f990" fmla="*/ f794 1 f580"/>
                  <a:gd name="f991" fmla="*/ f795 1 f579"/>
                  <a:gd name="f992" fmla="*/ f796 1 f580"/>
                  <a:gd name="f993" fmla="*/ f797 1 f579"/>
                  <a:gd name="f994" fmla="*/ f798 1 f580"/>
                  <a:gd name="f995" fmla="*/ f799 1 f579"/>
                  <a:gd name="f996" fmla="*/ f800 1 f580"/>
                  <a:gd name="f997" fmla="*/ f801 1 f579"/>
                  <a:gd name="f998" fmla="*/ f802 1 f580"/>
                  <a:gd name="f999" fmla="*/ f803 1 f579"/>
                  <a:gd name="f1000" fmla="*/ f804 1 f580"/>
                  <a:gd name="f1001" fmla="*/ f805 1 f579"/>
                  <a:gd name="f1002" fmla="*/ f806 1 f580"/>
                  <a:gd name="f1003" fmla="*/ f807 1 f579"/>
                  <a:gd name="f1004" fmla="*/ f808 1 f580"/>
                  <a:gd name="f1005" fmla="*/ f809 1 f579"/>
                  <a:gd name="f1006" fmla="*/ f810 1 f580"/>
                  <a:gd name="f1007" fmla="*/ f811 1 f579"/>
                  <a:gd name="f1008" fmla="*/ f812 1 f580"/>
                  <a:gd name="f1009" fmla="*/ f813 1 f579"/>
                  <a:gd name="f1010" fmla="*/ f814 1 f580"/>
                  <a:gd name="f1011" fmla="*/ f815 1 f579"/>
                  <a:gd name="f1012" fmla="*/ f816 1 f580"/>
                  <a:gd name="f1013" fmla="*/ f817 1 f579"/>
                  <a:gd name="f1014" fmla="*/ f818 1 f580"/>
                  <a:gd name="f1015" fmla="*/ f819 1 f579"/>
                  <a:gd name="f1016" fmla="*/ f820 1 f580"/>
                  <a:gd name="f1017" fmla="*/ f821 1 f579"/>
                  <a:gd name="f1018" fmla="*/ f822 1 f580"/>
                  <a:gd name="f1019" fmla="*/ f823 1 f579"/>
                  <a:gd name="f1020" fmla="*/ f824 1 f580"/>
                  <a:gd name="f1021" fmla="*/ f825 1 f579"/>
                  <a:gd name="f1022" fmla="*/ f826 1 f580"/>
                  <a:gd name="f1023" fmla="*/ f827 1 f579"/>
                  <a:gd name="f1024" fmla="*/ f828 1 f580"/>
                  <a:gd name="f1025" fmla="*/ f829 1 f579"/>
                  <a:gd name="f1026" fmla="*/ f830 1 f580"/>
                  <a:gd name="f1027" fmla="*/ f831 1 f579"/>
                  <a:gd name="f1028" fmla="*/ f832 1 f580"/>
                  <a:gd name="f1029" fmla="*/ f833 1 f579"/>
                  <a:gd name="f1030" fmla="*/ f834 1 f580"/>
                  <a:gd name="f1031" fmla="*/ f835 1 f579"/>
                  <a:gd name="f1032" fmla="*/ f836 1 f580"/>
                  <a:gd name="f1033" fmla="*/ f837 1 f579"/>
                  <a:gd name="f1034" fmla="*/ f838 1 f580"/>
                  <a:gd name="f1035" fmla="*/ f839 1 f579"/>
                  <a:gd name="f1036" fmla="*/ f840 1 f580"/>
                  <a:gd name="f1037" fmla="*/ f841 1 f579"/>
                  <a:gd name="f1038" fmla="*/ f842 1 f580"/>
                  <a:gd name="f1039" fmla="*/ f843 1 f579"/>
                  <a:gd name="f1040" fmla="*/ f844 1 f580"/>
                  <a:gd name="f1041" fmla="*/ f845 1 f579"/>
                  <a:gd name="f1042" fmla="*/ f846 1 f580"/>
                  <a:gd name="f1043" fmla="*/ f847 1 f579"/>
                  <a:gd name="f1044" fmla="*/ f848 1 f580"/>
                  <a:gd name="f1045" fmla="*/ f849 1 f579"/>
                  <a:gd name="f1046" fmla="*/ f850 1 f580"/>
                  <a:gd name="f1047" fmla="*/ f851 1 f579"/>
                  <a:gd name="f1048" fmla="*/ f852 1 f580"/>
                  <a:gd name="f1049" fmla="*/ f853 1 f579"/>
                  <a:gd name="f1050" fmla="*/ f854 1 f580"/>
                  <a:gd name="f1051" fmla="*/ f855 1 f579"/>
                  <a:gd name="f1052" fmla="*/ f856 1 f580"/>
                  <a:gd name="f1053" fmla="*/ f857 1 f579"/>
                  <a:gd name="f1054" fmla="*/ f858 1 f580"/>
                  <a:gd name="f1055" fmla="*/ f859 1 f579"/>
                  <a:gd name="f1056" fmla="*/ f860 1 f580"/>
                  <a:gd name="f1057" fmla="*/ f861 1 f579"/>
                  <a:gd name="f1058" fmla="*/ f862 1 f580"/>
                  <a:gd name="f1059" fmla="*/ f863 1 f579"/>
                  <a:gd name="f1060" fmla="*/ f864 1 f580"/>
                  <a:gd name="f1061" fmla="*/ f865 1 f579"/>
                  <a:gd name="f1062" fmla="*/ f866 1 f580"/>
                  <a:gd name="f1063" fmla="*/ f867 1 f579"/>
                  <a:gd name="f1064" fmla="*/ f868 1 f580"/>
                  <a:gd name="f1065" fmla="*/ f869 1 f579"/>
                  <a:gd name="f1066" fmla="*/ f870 1 f580"/>
                  <a:gd name="f1067" fmla="*/ f871 1 f579"/>
                  <a:gd name="f1068" fmla="*/ f872 1 f580"/>
                  <a:gd name="f1069" fmla="*/ f873 1 f579"/>
                  <a:gd name="f1070" fmla="*/ f874 1 f580"/>
                  <a:gd name="f1071" fmla="*/ f875 1 f579"/>
                  <a:gd name="f1072" fmla="*/ f876 1 f580"/>
                  <a:gd name="f1073" fmla="*/ f877 1 f579"/>
                  <a:gd name="f1074" fmla="*/ f878 1 f580"/>
                  <a:gd name="f1075" fmla="*/ f879 1 f579"/>
                  <a:gd name="f1076" fmla="*/ f880 1 f580"/>
                  <a:gd name="f1077" fmla="*/ f881 1 f579"/>
                  <a:gd name="f1078" fmla="*/ f882 1 f580"/>
                  <a:gd name="f1079" fmla="*/ f883 1 f579"/>
                  <a:gd name="f1080" fmla="*/ f884 1 f580"/>
                  <a:gd name="f1081" fmla="*/ f885 1 f579"/>
                  <a:gd name="f1082" fmla="*/ f886 1 f580"/>
                  <a:gd name="f1083" fmla="*/ f887 1 f579"/>
                  <a:gd name="f1084" fmla="*/ f888 1 f580"/>
                  <a:gd name="f1085" fmla="*/ f889 1 f579"/>
                  <a:gd name="f1086" fmla="*/ f890 1 f580"/>
                  <a:gd name="f1087" fmla="*/ f891 1 f579"/>
                  <a:gd name="f1088" fmla="*/ f892 1 f580"/>
                  <a:gd name="f1089" fmla="*/ f893 1 f579"/>
                  <a:gd name="f1090" fmla="*/ f894 1 f580"/>
                  <a:gd name="f1091" fmla="*/ f895 1 f579"/>
                  <a:gd name="f1092" fmla="*/ f896 1 f580"/>
                  <a:gd name="f1093" fmla="*/ f897 1 f579"/>
                  <a:gd name="f1094" fmla="*/ f898 1 f580"/>
                  <a:gd name="f1095" fmla="*/ f899 1 f579"/>
                  <a:gd name="f1096" fmla="*/ f900 1 f580"/>
                  <a:gd name="f1097" fmla="*/ f901 1 f579"/>
                  <a:gd name="f1098" fmla="*/ f902 1 f580"/>
                  <a:gd name="f1099" fmla="*/ f903 1 f579"/>
                  <a:gd name="f1100" fmla="*/ f904 1 f580"/>
                  <a:gd name="f1101" fmla="*/ f905 1 f579"/>
                  <a:gd name="f1102" fmla="*/ f906 1 f580"/>
                  <a:gd name="f1103" fmla="*/ f907 1 f579"/>
                  <a:gd name="f1104" fmla="*/ f908 1 f580"/>
                  <a:gd name="f1105" fmla="*/ f909 1 f579"/>
                  <a:gd name="f1106" fmla="*/ f910 1 f580"/>
                  <a:gd name="f1107" fmla="*/ f911 1 f579"/>
                  <a:gd name="f1108" fmla="*/ f912 1 f580"/>
                  <a:gd name="f1109" fmla="*/ f913 1 f579"/>
                  <a:gd name="f1110" fmla="*/ f914 1 f580"/>
                  <a:gd name="f1111" fmla="*/ f915 1 f579"/>
                  <a:gd name="f1112" fmla="*/ f916 1 f580"/>
                  <a:gd name="f1113" fmla="*/ f917 1 f579"/>
                  <a:gd name="f1114" fmla="*/ f918 1 f580"/>
                  <a:gd name="f1115" fmla="*/ f919 1 f579"/>
                  <a:gd name="f1116" fmla="*/ f920 1 f580"/>
                  <a:gd name="f1117" fmla="*/ f921 1 f579"/>
                  <a:gd name="f1118" fmla="*/ f922 1 f580"/>
                  <a:gd name="f1119" fmla="*/ f923 1 f579"/>
                  <a:gd name="f1120" fmla="*/ f924 1 f580"/>
                  <a:gd name="f1121" fmla="*/ f925 1 f579"/>
                  <a:gd name="f1122" fmla="*/ f926 1 f580"/>
                  <a:gd name="f1123" fmla="*/ f927 1 f579"/>
                  <a:gd name="f1124" fmla="*/ f928 1 f580"/>
                  <a:gd name="f1125" fmla="*/ f929 1 f579"/>
                  <a:gd name="f1126" fmla="*/ f930 1 f580"/>
                  <a:gd name="f1127" fmla="*/ f931 1 f579"/>
                  <a:gd name="f1128" fmla="*/ f932 1 f580"/>
                  <a:gd name="f1129" fmla="*/ f933 1 f579"/>
                  <a:gd name="f1130" fmla="*/ f934 1 f580"/>
                  <a:gd name="f1131" fmla="*/ f935 1 f579"/>
                  <a:gd name="f1132" fmla="*/ f936 1 f580"/>
                  <a:gd name="f1133" fmla="*/ f937 1 f579"/>
                  <a:gd name="f1134" fmla="*/ f938 1 f580"/>
                  <a:gd name="f1135" fmla="*/ f939 1 f579"/>
                  <a:gd name="f1136" fmla="*/ f940 1 f580"/>
                  <a:gd name="f1137" fmla="*/ f941 1 f579"/>
                  <a:gd name="f1138" fmla="*/ f942 1 f580"/>
                  <a:gd name="f1139" fmla="*/ f943 1 f579"/>
                  <a:gd name="f1140" fmla="*/ f944 1 f580"/>
                  <a:gd name="f1141" fmla="*/ f945 1 f579"/>
                  <a:gd name="f1142" fmla="*/ f946 1 f580"/>
                  <a:gd name="f1143" fmla="*/ f947 1 f579"/>
                  <a:gd name="f1144" fmla="*/ f948 1 f580"/>
                  <a:gd name="f1145" fmla="*/ f949 1 f579"/>
                  <a:gd name="f1146" fmla="*/ f950 1 f580"/>
                  <a:gd name="f1147" fmla="*/ f951 1 f579"/>
                  <a:gd name="f1148" fmla="*/ f952 1 f580"/>
                  <a:gd name="f1149" fmla="*/ f953 1 f579"/>
                  <a:gd name="f1150" fmla="*/ f954 1 f580"/>
                  <a:gd name="f1151" fmla="*/ f955 1 f579"/>
                  <a:gd name="f1152" fmla="*/ f956 1 f580"/>
                  <a:gd name="f1153" fmla="*/ f957 1 f579"/>
                  <a:gd name="f1154" fmla="*/ f958 1 f580"/>
                  <a:gd name="f1155" fmla="*/ f959 1 f579"/>
                  <a:gd name="f1156" fmla="*/ f960 1 f580"/>
                  <a:gd name="f1157" fmla="*/ f961 1 f579"/>
                  <a:gd name="f1158" fmla="*/ f962 1 f580"/>
                  <a:gd name="f1159" fmla="*/ f963 1 f579"/>
                  <a:gd name="f1160" fmla="*/ f964 1 f580"/>
                  <a:gd name="f1161" fmla="*/ f965 1 f580"/>
                  <a:gd name="f1162" fmla="*/ f966 f570 1"/>
                  <a:gd name="f1163" fmla="*/ f967 f570 1"/>
                  <a:gd name="f1164" fmla="*/ f969 f571 1"/>
                  <a:gd name="f1165" fmla="*/ f968 f571 1"/>
                  <a:gd name="f1166" fmla="*/ f970 f570 1"/>
                  <a:gd name="f1167" fmla="*/ f971 f571 1"/>
                  <a:gd name="f1168" fmla="*/ f972 f570 1"/>
                  <a:gd name="f1169" fmla="*/ f973 f570 1"/>
                  <a:gd name="f1170" fmla="*/ f974 f571 1"/>
                  <a:gd name="f1171" fmla="*/ f975 f570 1"/>
                  <a:gd name="f1172" fmla="*/ f976 f571 1"/>
                  <a:gd name="f1173" fmla="*/ f977 f570 1"/>
                  <a:gd name="f1174" fmla="*/ f978 f571 1"/>
                  <a:gd name="f1175" fmla="*/ f979 f570 1"/>
                  <a:gd name="f1176" fmla="*/ f980 f571 1"/>
                  <a:gd name="f1177" fmla="*/ f981 f570 1"/>
                  <a:gd name="f1178" fmla="*/ f982 f571 1"/>
                  <a:gd name="f1179" fmla="*/ f983 f570 1"/>
                  <a:gd name="f1180" fmla="*/ f984 f571 1"/>
                  <a:gd name="f1181" fmla="*/ f985 f570 1"/>
                  <a:gd name="f1182" fmla="*/ f986 f571 1"/>
                  <a:gd name="f1183" fmla="*/ f987 f570 1"/>
                  <a:gd name="f1184" fmla="*/ f988 f571 1"/>
                  <a:gd name="f1185" fmla="*/ f989 f570 1"/>
                  <a:gd name="f1186" fmla="*/ f990 f571 1"/>
                  <a:gd name="f1187" fmla="*/ f991 f570 1"/>
                  <a:gd name="f1188" fmla="*/ f992 f571 1"/>
                  <a:gd name="f1189" fmla="*/ f993 f570 1"/>
                  <a:gd name="f1190" fmla="*/ f994 f571 1"/>
                  <a:gd name="f1191" fmla="*/ f995 f570 1"/>
                  <a:gd name="f1192" fmla="*/ f996 f571 1"/>
                  <a:gd name="f1193" fmla="*/ f997 f570 1"/>
                  <a:gd name="f1194" fmla="*/ f998 f571 1"/>
                  <a:gd name="f1195" fmla="*/ f999 f570 1"/>
                  <a:gd name="f1196" fmla="*/ f1000 f571 1"/>
                  <a:gd name="f1197" fmla="*/ f1001 f570 1"/>
                  <a:gd name="f1198" fmla="*/ f1002 f571 1"/>
                  <a:gd name="f1199" fmla="*/ f1003 f570 1"/>
                  <a:gd name="f1200" fmla="*/ f1004 f571 1"/>
                  <a:gd name="f1201" fmla="*/ f1005 f570 1"/>
                  <a:gd name="f1202" fmla="*/ f1006 f571 1"/>
                  <a:gd name="f1203" fmla="*/ f1007 f570 1"/>
                  <a:gd name="f1204" fmla="*/ f1008 f571 1"/>
                  <a:gd name="f1205" fmla="*/ f1009 f570 1"/>
                  <a:gd name="f1206" fmla="*/ f1010 f571 1"/>
                  <a:gd name="f1207" fmla="*/ f1011 f570 1"/>
                  <a:gd name="f1208" fmla="*/ f1012 f571 1"/>
                  <a:gd name="f1209" fmla="*/ f1013 f570 1"/>
                  <a:gd name="f1210" fmla="*/ f1014 f571 1"/>
                  <a:gd name="f1211" fmla="*/ f1015 f570 1"/>
                  <a:gd name="f1212" fmla="*/ f1016 f571 1"/>
                  <a:gd name="f1213" fmla="*/ f1017 f570 1"/>
                  <a:gd name="f1214" fmla="*/ f1018 f571 1"/>
                  <a:gd name="f1215" fmla="*/ f1019 f570 1"/>
                  <a:gd name="f1216" fmla="*/ f1020 f571 1"/>
                  <a:gd name="f1217" fmla="*/ f1021 f570 1"/>
                  <a:gd name="f1218" fmla="*/ f1022 f571 1"/>
                  <a:gd name="f1219" fmla="*/ f1023 f570 1"/>
                  <a:gd name="f1220" fmla="*/ f1024 f571 1"/>
                  <a:gd name="f1221" fmla="*/ f1025 f570 1"/>
                  <a:gd name="f1222" fmla="*/ f1026 f571 1"/>
                  <a:gd name="f1223" fmla="*/ f1027 f570 1"/>
                  <a:gd name="f1224" fmla="*/ f1028 f571 1"/>
                  <a:gd name="f1225" fmla="*/ f1029 f570 1"/>
                  <a:gd name="f1226" fmla="*/ f1030 f571 1"/>
                  <a:gd name="f1227" fmla="*/ f1031 f570 1"/>
                  <a:gd name="f1228" fmla="*/ f1032 f571 1"/>
                  <a:gd name="f1229" fmla="*/ f1033 f570 1"/>
                  <a:gd name="f1230" fmla="*/ f1034 f571 1"/>
                  <a:gd name="f1231" fmla="*/ f1035 f570 1"/>
                  <a:gd name="f1232" fmla="*/ f1036 f571 1"/>
                  <a:gd name="f1233" fmla="*/ f1037 f570 1"/>
                  <a:gd name="f1234" fmla="*/ f1038 f571 1"/>
                  <a:gd name="f1235" fmla="*/ f1039 f570 1"/>
                  <a:gd name="f1236" fmla="*/ f1040 f571 1"/>
                  <a:gd name="f1237" fmla="*/ f1041 f570 1"/>
                  <a:gd name="f1238" fmla="*/ f1042 f571 1"/>
                  <a:gd name="f1239" fmla="*/ f1043 f570 1"/>
                  <a:gd name="f1240" fmla="*/ f1044 f571 1"/>
                  <a:gd name="f1241" fmla="*/ f1045 f570 1"/>
                  <a:gd name="f1242" fmla="*/ f1046 f571 1"/>
                  <a:gd name="f1243" fmla="*/ f1047 f570 1"/>
                  <a:gd name="f1244" fmla="*/ f1048 f571 1"/>
                  <a:gd name="f1245" fmla="*/ f1049 f570 1"/>
                  <a:gd name="f1246" fmla="*/ f1050 f571 1"/>
                  <a:gd name="f1247" fmla="*/ f1051 f570 1"/>
                  <a:gd name="f1248" fmla="*/ f1052 f571 1"/>
                  <a:gd name="f1249" fmla="*/ f1053 f570 1"/>
                  <a:gd name="f1250" fmla="*/ f1054 f571 1"/>
                  <a:gd name="f1251" fmla="*/ f1055 f570 1"/>
                  <a:gd name="f1252" fmla="*/ f1056 f571 1"/>
                  <a:gd name="f1253" fmla="*/ f1057 f570 1"/>
                  <a:gd name="f1254" fmla="*/ f1058 f571 1"/>
                  <a:gd name="f1255" fmla="*/ f1059 f570 1"/>
                  <a:gd name="f1256" fmla="*/ f1060 f571 1"/>
                  <a:gd name="f1257" fmla="*/ f1061 f570 1"/>
                  <a:gd name="f1258" fmla="*/ f1062 f571 1"/>
                  <a:gd name="f1259" fmla="*/ f1063 f570 1"/>
                  <a:gd name="f1260" fmla="*/ f1064 f571 1"/>
                  <a:gd name="f1261" fmla="*/ f1065 f570 1"/>
                  <a:gd name="f1262" fmla="*/ f1066 f571 1"/>
                  <a:gd name="f1263" fmla="*/ f1067 f570 1"/>
                  <a:gd name="f1264" fmla="*/ f1068 f571 1"/>
                  <a:gd name="f1265" fmla="*/ f1069 f570 1"/>
                  <a:gd name="f1266" fmla="*/ f1070 f571 1"/>
                  <a:gd name="f1267" fmla="*/ f1071 f570 1"/>
                  <a:gd name="f1268" fmla="*/ f1072 f571 1"/>
                  <a:gd name="f1269" fmla="*/ f1073 f570 1"/>
                  <a:gd name="f1270" fmla="*/ f1074 f571 1"/>
                  <a:gd name="f1271" fmla="*/ f1075 f570 1"/>
                  <a:gd name="f1272" fmla="*/ f1076 f571 1"/>
                  <a:gd name="f1273" fmla="*/ f1077 f570 1"/>
                  <a:gd name="f1274" fmla="*/ f1078 f571 1"/>
                  <a:gd name="f1275" fmla="*/ f1079 f570 1"/>
                  <a:gd name="f1276" fmla="*/ f1080 f571 1"/>
                  <a:gd name="f1277" fmla="*/ f1081 f570 1"/>
                  <a:gd name="f1278" fmla="*/ f1082 f571 1"/>
                  <a:gd name="f1279" fmla="*/ f1083 f570 1"/>
                  <a:gd name="f1280" fmla="*/ f1084 f571 1"/>
                  <a:gd name="f1281" fmla="*/ f1085 f570 1"/>
                  <a:gd name="f1282" fmla="*/ f1086 f571 1"/>
                  <a:gd name="f1283" fmla="*/ f1087 f570 1"/>
                  <a:gd name="f1284" fmla="*/ f1088 f571 1"/>
                  <a:gd name="f1285" fmla="*/ f1089 f570 1"/>
                  <a:gd name="f1286" fmla="*/ f1090 f571 1"/>
                  <a:gd name="f1287" fmla="*/ f1091 f570 1"/>
                  <a:gd name="f1288" fmla="*/ f1092 f571 1"/>
                  <a:gd name="f1289" fmla="*/ f1093 f570 1"/>
                  <a:gd name="f1290" fmla="*/ f1094 f571 1"/>
                  <a:gd name="f1291" fmla="*/ f1095 f570 1"/>
                  <a:gd name="f1292" fmla="*/ f1096 f571 1"/>
                  <a:gd name="f1293" fmla="*/ f1097 f570 1"/>
                  <a:gd name="f1294" fmla="*/ f1098 f571 1"/>
                  <a:gd name="f1295" fmla="*/ f1099 f570 1"/>
                  <a:gd name="f1296" fmla="*/ f1100 f571 1"/>
                  <a:gd name="f1297" fmla="*/ f1101 f570 1"/>
                  <a:gd name="f1298" fmla="*/ f1102 f571 1"/>
                  <a:gd name="f1299" fmla="*/ f1103 f570 1"/>
                  <a:gd name="f1300" fmla="*/ f1104 f571 1"/>
                  <a:gd name="f1301" fmla="*/ f1105 f570 1"/>
                  <a:gd name="f1302" fmla="*/ f1106 f571 1"/>
                  <a:gd name="f1303" fmla="*/ f1107 f570 1"/>
                  <a:gd name="f1304" fmla="*/ f1108 f571 1"/>
                  <a:gd name="f1305" fmla="*/ f1109 f570 1"/>
                  <a:gd name="f1306" fmla="*/ f1110 f571 1"/>
                  <a:gd name="f1307" fmla="*/ f1111 f570 1"/>
                  <a:gd name="f1308" fmla="*/ f1112 f571 1"/>
                  <a:gd name="f1309" fmla="*/ f1113 f570 1"/>
                  <a:gd name="f1310" fmla="*/ f1114 f571 1"/>
                  <a:gd name="f1311" fmla="*/ f1115 f570 1"/>
                  <a:gd name="f1312" fmla="*/ f1116 f571 1"/>
                  <a:gd name="f1313" fmla="*/ f1117 f570 1"/>
                  <a:gd name="f1314" fmla="*/ f1118 f571 1"/>
                  <a:gd name="f1315" fmla="*/ f1119 f570 1"/>
                  <a:gd name="f1316" fmla="*/ f1120 f571 1"/>
                  <a:gd name="f1317" fmla="*/ f1121 f570 1"/>
                  <a:gd name="f1318" fmla="*/ f1122 f571 1"/>
                  <a:gd name="f1319" fmla="*/ f1123 f570 1"/>
                  <a:gd name="f1320" fmla="*/ f1124 f571 1"/>
                  <a:gd name="f1321" fmla="*/ f1125 f570 1"/>
                  <a:gd name="f1322" fmla="*/ f1126 f571 1"/>
                  <a:gd name="f1323" fmla="*/ f1127 f570 1"/>
                  <a:gd name="f1324" fmla="*/ f1128 f571 1"/>
                  <a:gd name="f1325" fmla="*/ f1129 f570 1"/>
                  <a:gd name="f1326" fmla="*/ f1130 f571 1"/>
                  <a:gd name="f1327" fmla="*/ f1131 f570 1"/>
                  <a:gd name="f1328" fmla="*/ f1132 f571 1"/>
                  <a:gd name="f1329" fmla="*/ f1133 f570 1"/>
                  <a:gd name="f1330" fmla="*/ f1134 f571 1"/>
                  <a:gd name="f1331" fmla="*/ f1135 f570 1"/>
                  <a:gd name="f1332" fmla="*/ f1136 f571 1"/>
                  <a:gd name="f1333" fmla="*/ f1137 f570 1"/>
                  <a:gd name="f1334" fmla="*/ f1138 f571 1"/>
                  <a:gd name="f1335" fmla="*/ f1139 f570 1"/>
                  <a:gd name="f1336" fmla="*/ f1140 f571 1"/>
                  <a:gd name="f1337" fmla="*/ f1141 f570 1"/>
                  <a:gd name="f1338" fmla="*/ f1142 f571 1"/>
                  <a:gd name="f1339" fmla="*/ f1143 f570 1"/>
                  <a:gd name="f1340" fmla="*/ f1144 f571 1"/>
                  <a:gd name="f1341" fmla="*/ f1145 f570 1"/>
                  <a:gd name="f1342" fmla="*/ f1146 f571 1"/>
                  <a:gd name="f1343" fmla="*/ f1147 f570 1"/>
                  <a:gd name="f1344" fmla="*/ f1148 f571 1"/>
                  <a:gd name="f1345" fmla="*/ f1149 f570 1"/>
                  <a:gd name="f1346" fmla="*/ f1150 f571 1"/>
                  <a:gd name="f1347" fmla="*/ f1151 f570 1"/>
                  <a:gd name="f1348" fmla="*/ f1152 f571 1"/>
                  <a:gd name="f1349" fmla="*/ f1153 f570 1"/>
                  <a:gd name="f1350" fmla="*/ f1154 f571 1"/>
                  <a:gd name="f1351" fmla="*/ f1155 f570 1"/>
                  <a:gd name="f1352" fmla="*/ f1156 f571 1"/>
                  <a:gd name="f1353" fmla="*/ f1157 f570 1"/>
                  <a:gd name="f1354" fmla="*/ f1158 f571 1"/>
                  <a:gd name="f1355" fmla="*/ f1159 f570 1"/>
                  <a:gd name="f1356" fmla="*/ f1160 f571 1"/>
                  <a:gd name="f1357" fmla="*/ f1161 f5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3">
                    <a:pos x="f1166" y="f1167"/>
                  </a:cxn>
                  <a:cxn ang="f773">
                    <a:pos x="f1168" y="f1167"/>
                  </a:cxn>
                  <a:cxn ang="f773">
                    <a:pos x="f1169" y="f1170"/>
                  </a:cxn>
                  <a:cxn ang="f773">
                    <a:pos x="f1171" y="f1172"/>
                  </a:cxn>
                  <a:cxn ang="f773">
                    <a:pos x="f1173" y="f1174"/>
                  </a:cxn>
                  <a:cxn ang="f773">
                    <a:pos x="f1175" y="f1176"/>
                  </a:cxn>
                  <a:cxn ang="f773">
                    <a:pos x="f1177" y="f1178"/>
                  </a:cxn>
                  <a:cxn ang="f773">
                    <a:pos x="f1179" y="f1180"/>
                  </a:cxn>
                  <a:cxn ang="f773">
                    <a:pos x="f1181" y="f1182"/>
                  </a:cxn>
                  <a:cxn ang="f773">
                    <a:pos x="f1183" y="f1184"/>
                  </a:cxn>
                  <a:cxn ang="f773">
                    <a:pos x="f1185" y="f1186"/>
                  </a:cxn>
                  <a:cxn ang="f773">
                    <a:pos x="f1187" y="f1188"/>
                  </a:cxn>
                  <a:cxn ang="f773">
                    <a:pos x="f1189" y="f1190"/>
                  </a:cxn>
                  <a:cxn ang="f773">
                    <a:pos x="f1191" y="f1192"/>
                  </a:cxn>
                  <a:cxn ang="f773">
                    <a:pos x="f1193" y="f1194"/>
                  </a:cxn>
                  <a:cxn ang="f773">
                    <a:pos x="f1195" y="f1196"/>
                  </a:cxn>
                  <a:cxn ang="f773">
                    <a:pos x="f1197" y="f1198"/>
                  </a:cxn>
                  <a:cxn ang="f773">
                    <a:pos x="f1199" y="f1200"/>
                  </a:cxn>
                  <a:cxn ang="f773">
                    <a:pos x="f1201" y="f1202"/>
                  </a:cxn>
                  <a:cxn ang="f773">
                    <a:pos x="f1203" y="f1204"/>
                  </a:cxn>
                  <a:cxn ang="f773">
                    <a:pos x="f1205" y="f1206"/>
                  </a:cxn>
                  <a:cxn ang="f773">
                    <a:pos x="f1207" y="f1208"/>
                  </a:cxn>
                  <a:cxn ang="f773">
                    <a:pos x="f1209" y="f1210"/>
                  </a:cxn>
                  <a:cxn ang="f773">
                    <a:pos x="f1211" y="f1212"/>
                  </a:cxn>
                  <a:cxn ang="f773">
                    <a:pos x="f1213" y="f1214"/>
                  </a:cxn>
                  <a:cxn ang="f773">
                    <a:pos x="f1215" y="f1216"/>
                  </a:cxn>
                  <a:cxn ang="f773">
                    <a:pos x="f1217" y="f1218"/>
                  </a:cxn>
                  <a:cxn ang="f773">
                    <a:pos x="f1219" y="f1220"/>
                  </a:cxn>
                  <a:cxn ang="f773">
                    <a:pos x="f1221" y="f1222"/>
                  </a:cxn>
                  <a:cxn ang="f773">
                    <a:pos x="f1223" y="f1224"/>
                  </a:cxn>
                  <a:cxn ang="f773">
                    <a:pos x="f1225" y="f1226"/>
                  </a:cxn>
                  <a:cxn ang="f773">
                    <a:pos x="f1227" y="f1228"/>
                  </a:cxn>
                  <a:cxn ang="f773">
                    <a:pos x="f1229" y="f1230"/>
                  </a:cxn>
                  <a:cxn ang="f773">
                    <a:pos x="f1231" y="f1232"/>
                  </a:cxn>
                  <a:cxn ang="f773">
                    <a:pos x="f1233" y="f1234"/>
                  </a:cxn>
                  <a:cxn ang="f773">
                    <a:pos x="f1235" y="f1236"/>
                  </a:cxn>
                  <a:cxn ang="f773">
                    <a:pos x="f1237" y="f1238"/>
                  </a:cxn>
                  <a:cxn ang="f773">
                    <a:pos x="f1239" y="f1240"/>
                  </a:cxn>
                  <a:cxn ang="f773">
                    <a:pos x="f1241" y="f1242"/>
                  </a:cxn>
                  <a:cxn ang="f773">
                    <a:pos x="f1243" y="f1244"/>
                  </a:cxn>
                  <a:cxn ang="f773">
                    <a:pos x="f1245" y="f1246"/>
                  </a:cxn>
                  <a:cxn ang="f773">
                    <a:pos x="f1247" y="f1248"/>
                  </a:cxn>
                  <a:cxn ang="f773">
                    <a:pos x="f1249" y="f1250"/>
                  </a:cxn>
                  <a:cxn ang="f773">
                    <a:pos x="f1251" y="f1252"/>
                  </a:cxn>
                  <a:cxn ang="f773">
                    <a:pos x="f1253" y="f1254"/>
                  </a:cxn>
                  <a:cxn ang="f773">
                    <a:pos x="f1255" y="f1256"/>
                  </a:cxn>
                  <a:cxn ang="f773">
                    <a:pos x="f1257" y="f1258"/>
                  </a:cxn>
                  <a:cxn ang="f773">
                    <a:pos x="f1259" y="f1260"/>
                  </a:cxn>
                  <a:cxn ang="f773">
                    <a:pos x="f1261" y="f1262"/>
                  </a:cxn>
                  <a:cxn ang="f773">
                    <a:pos x="f1263" y="f1264"/>
                  </a:cxn>
                  <a:cxn ang="f773">
                    <a:pos x="f1265" y="f1266"/>
                  </a:cxn>
                  <a:cxn ang="f773">
                    <a:pos x="f1267" y="f1268"/>
                  </a:cxn>
                  <a:cxn ang="f773">
                    <a:pos x="f1269" y="f1270"/>
                  </a:cxn>
                  <a:cxn ang="f773">
                    <a:pos x="f1271" y="f1272"/>
                  </a:cxn>
                  <a:cxn ang="f773">
                    <a:pos x="f1273" y="f1274"/>
                  </a:cxn>
                  <a:cxn ang="f773">
                    <a:pos x="f1275" y="f1276"/>
                  </a:cxn>
                  <a:cxn ang="f773">
                    <a:pos x="f1277" y="f1278"/>
                  </a:cxn>
                  <a:cxn ang="f773">
                    <a:pos x="f1279" y="f1280"/>
                  </a:cxn>
                  <a:cxn ang="f773">
                    <a:pos x="f1281" y="f1282"/>
                  </a:cxn>
                  <a:cxn ang="f773">
                    <a:pos x="f1283" y="f1284"/>
                  </a:cxn>
                  <a:cxn ang="f773">
                    <a:pos x="f1285" y="f1286"/>
                  </a:cxn>
                  <a:cxn ang="f773">
                    <a:pos x="f1287" y="f1288"/>
                  </a:cxn>
                  <a:cxn ang="f773">
                    <a:pos x="f1289" y="f1290"/>
                  </a:cxn>
                  <a:cxn ang="f773">
                    <a:pos x="f1291" y="f1292"/>
                  </a:cxn>
                  <a:cxn ang="f773">
                    <a:pos x="f1293" y="f1294"/>
                  </a:cxn>
                  <a:cxn ang="f773">
                    <a:pos x="f1295" y="f1296"/>
                  </a:cxn>
                  <a:cxn ang="f773">
                    <a:pos x="f1297" y="f1298"/>
                  </a:cxn>
                  <a:cxn ang="f773">
                    <a:pos x="f1299" y="f1300"/>
                  </a:cxn>
                  <a:cxn ang="f773">
                    <a:pos x="f1301" y="f1302"/>
                  </a:cxn>
                  <a:cxn ang="f773">
                    <a:pos x="f1303" y="f1304"/>
                  </a:cxn>
                  <a:cxn ang="f773">
                    <a:pos x="f1305" y="f1306"/>
                  </a:cxn>
                  <a:cxn ang="f773">
                    <a:pos x="f1307" y="f1308"/>
                  </a:cxn>
                  <a:cxn ang="f773">
                    <a:pos x="f1309" y="f1310"/>
                  </a:cxn>
                  <a:cxn ang="f773">
                    <a:pos x="f1311" y="f1312"/>
                  </a:cxn>
                  <a:cxn ang="f773">
                    <a:pos x="f1313" y="f1314"/>
                  </a:cxn>
                  <a:cxn ang="f773">
                    <a:pos x="f1315" y="f1316"/>
                  </a:cxn>
                  <a:cxn ang="f773">
                    <a:pos x="f1317" y="f1318"/>
                  </a:cxn>
                  <a:cxn ang="f773">
                    <a:pos x="f1319" y="f1320"/>
                  </a:cxn>
                  <a:cxn ang="f773">
                    <a:pos x="f1321" y="f1322"/>
                  </a:cxn>
                  <a:cxn ang="f773">
                    <a:pos x="f1323" y="f1324"/>
                  </a:cxn>
                  <a:cxn ang="f773">
                    <a:pos x="f1325" y="f1326"/>
                  </a:cxn>
                  <a:cxn ang="f773">
                    <a:pos x="f1327" y="f1328"/>
                  </a:cxn>
                  <a:cxn ang="f773">
                    <a:pos x="f1329" y="f1330"/>
                  </a:cxn>
                  <a:cxn ang="f773">
                    <a:pos x="f1331" y="f1332"/>
                  </a:cxn>
                  <a:cxn ang="f773">
                    <a:pos x="f1333" y="f1334"/>
                  </a:cxn>
                  <a:cxn ang="f773">
                    <a:pos x="f1335" y="f1336"/>
                  </a:cxn>
                  <a:cxn ang="f773">
                    <a:pos x="f1337" y="f1338"/>
                  </a:cxn>
                  <a:cxn ang="f773">
                    <a:pos x="f1339" y="f1340"/>
                  </a:cxn>
                  <a:cxn ang="f773">
                    <a:pos x="f1341" y="f1342"/>
                  </a:cxn>
                  <a:cxn ang="f773">
                    <a:pos x="f1343" y="f1344"/>
                  </a:cxn>
                  <a:cxn ang="f773">
                    <a:pos x="f1345" y="f1346"/>
                  </a:cxn>
                  <a:cxn ang="f773">
                    <a:pos x="f1347" y="f1348"/>
                  </a:cxn>
                  <a:cxn ang="f773">
                    <a:pos x="f1349" y="f1350"/>
                  </a:cxn>
                  <a:cxn ang="f773">
                    <a:pos x="f1351" y="f1352"/>
                  </a:cxn>
                  <a:cxn ang="f773">
                    <a:pos x="f1353" y="f1354"/>
                  </a:cxn>
                  <a:cxn ang="f773">
                    <a:pos x="f1355" y="f1356"/>
                  </a:cxn>
                  <a:cxn ang="f773">
                    <a:pos x="f1166" y="f1357"/>
                  </a:cxn>
                </a:cxnLst>
                <a:rect l="f1162" t="f1165" r="f1163" b="f1164"/>
                <a:pathLst>
                  <a:path w="10455568" h="715479">
                    <a:moveTo>
                      <a:pt x="f5" y="f5"/>
                    </a:moveTo>
                    <a:lnTo>
                      <a:pt x="f6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8" y="f269"/>
                      <a:pt x="f270" y="f271"/>
                      <a:pt x="f272" y="f273"/>
                    </a:cubicBez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283"/>
                      <a:pt x="f284" y="f285"/>
                    </a:cubicBezTo>
                    <a:cubicBezTo>
                      <a:pt x="f286" y="f287"/>
                      <a:pt x="f288" y="f289"/>
                      <a:pt x="f290" y="f291"/>
                    </a:cubicBezTo>
                    <a:cubicBezTo>
                      <a:pt x="f292" y="f293"/>
                      <a:pt x="f294" y="f295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320" y="f321"/>
                    </a:cubicBezTo>
                    <a:cubicBezTo>
                      <a:pt x="f322" y="f323"/>
                      <a:pt x="f324" y="f325"/>
                      <a:pt x="f326" y="f327"/>
                    </a:cubicBezTo>
                    <a:cubicBezTo>
                      <a:pt x="f328" y="f329"/>
                      <a:pt x="f330" y="f331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cubicBezTo>
                      <a:pt x="f370" y="f371"/>
                      <a:pt x="f372" y="f373"/>
                      <a:pt x="f374" y="f375"/>
                    </a:cubicBezTo>
                    <a:cubicBezTo>
                      <a:pt x="f376" y="f377"/>
                      <a:pt x="f378" y="f379"/>
                      <a:pt x="f380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92" y="f393"/>
                    </a:cubicBezTo>
                    <a:cubicBezTo>
                      <a:pt x="f394" y="f395"/>
                      <a:pt x="f396" y="f397"/>
                      <a:pt x="f398" y="f399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3"/>
                    </a:cubicBezTo>
                    <a:cubicBezTo>
                      <a:pt x="f424" y="f425"/>
                      <a:pt x="f426" y="f427"/>
                      <a:pt x="f428" y="f429"/>
                    </a:cubicBez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39"/>
                      <a:pt x="f440" y="f441"/>
                    </a:cubicBezTo>
                    <a:cubicBezTo>
                      <a:pt x="f442" y="f443"/>
                      <a:pt x="f444" y="f445"/>
                      <a:pt x="f446" y="f447"/>
                    </a:cubicBezTo>
                    <a:cubicBezTo>
                      <a:pt x="f448" y="f449"/>
                      <a:pt x="f450" y="f451"/>
                      <a:pt x="f452" y="f453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62" y="f463"/>
                      <a:pt x="f464" y="f465"/>
                    </a:cubicBezTo>
                    <a:cubicBezTo>
                      <a:pt x="f466" y="f467"/>
                      <a:pt x="f468" y="f469"/>
                      <a:pt x="f470" y="f471"/>
                    </a:cubicBezTo>
                    <a:cubicBezTo>
                      <a:pt x="f472" y="f473"/>
                      <a:pt x="f474" y="f475"/>
                      <a:pt x="f476" y="f477"/>
                    </a:cubicBezTo>
                    <a:cubicBezTo>
                      <a:pt x="f478" y="f479"/>
                      <a:pt x="f480" y="f481"/>
                      <a:pt x="f482" y="f483"/>
                    </a:cubicBezTo>
                    <a:cubicBezTo>
                      <a:pt x="f484" y="f485"/>
                      <a:pt x="f486" y="f487"/>
                      <a:pt x="f488" y="f489"/>
                    </a:cubicBezTo>
                    <a:cubicBezTo>
                      <a:pt x="f490" y="f491"/>
                      <a:pt x="f492" y="f493"/>
                      <a:pt x="f494" y="f495"/>
                    </a:cubicBezTo>
                    <a:cubicBezTo>
                      <a:pt x="f496" y="f497"/>
                      <a:pt x="f498" y="f499"/>
                      <a:pt x="f500" y="f501"/>
                    </a:cubicBezTo>
                    <a:cubicBezTo>
                      <a:pt x="f502" y="f503"/>
                      <a:pt x="f504" y="f505"/>
                      <a:pt x="f506" y="f507"/>
                    </a:cubicBezTo>
                    <a:cubicBezTo>
                      <a:pt x="f508" y="f509"/>
                      <a:pt x="f510" y="f511"/>
                      <a:pt x="f512" y="f513"/>
                    </a:cubicBezTo>
                    <a:cubicBezTo>
                      <a:pt x="f514" y="f515"/>
                      <a:pt x="f516" y="f517"/>
                      <a:pt x="f518" y="f519"/>
                    </a:cubicBezTo>
                    <a:cubicBezTo>
                      <a:pt x="f520" y="f521"/>
                      <a:pt x="f522" y="f523"/>
                      <a:pt x="f524" y="f525"/>
                    </a:cubicBezTo>
                    <a:cubicBezTo>
                      <a:pt x="f526" y="f527"/>
                      <a:pt x="f528" y="f529"/>
                      <a:pt x="f530" y="f531"/>
                    </a:cubicBezTo>
                    <a:cubicBezTo>
                      <a:pt x="f532" y="f533"/>
                      <a:pt x="f534" y="f535"/>
                      <a:pt x="f536" y="f537"/>
                    </a:cubicBezTo>
                    <a:cubicBezTo>
                      <a:pt x="f538" y="f539"/>
                      <a:pt x="f540" y="f541"/>
                      <a:pt x="f542" y="f543"/>
                    </a:cubicBezTo>
                    <a:cubicBezTo>
                      <a:pt x="f544" y="f545"/>
                      <a:pt x="f546" y="f547"/>
                      <a:pt x="f548" y="f549"/>
                    </a:cubicBezTo>
                    <a:cubicBezTo>
                      <a:pt x="f550" y="f551"/>
                      <a:pt x="f552" y="f553"/>
                      <a:pt x="f554" y="f555"/>
                    </a:cubicBezTo>
                    <a:cubicBezTo>
                      <a:pt x="f556" y="f557"/>
                      <a:pt x="f558" y="f559"/>
                      <a:pt x="f560" y="f561"/>
                    </a:cubicBezTo>
                    <a:cubicBezTo>
                      <a:pt x="f562" y="f563"/>
                      <a:pt x="f564" y="f565"/>
                      <a:pt x="f566" y="f567"/>
                    </a:cubicBezTo>
                    <a:lnTo>
                      <a:pt x="f5" y="f56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  <a:effectLst>
                <a:outerShdw dist="152403" dir="16200000" algn="tl">
                  <a:srgbClr val="000000">
                    <a:alpha val="1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575F90-08FB-4D35-A373-837A14C71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159" y="46142"/>
            <a:ext cx="3659841" cy="36598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59DAFED-8EAF-48A0-9EE4-832B27ACD74E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76F6263-EAA0-4031-9F8F-C56FE063C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669" y="525216"/>
            <a:ext cx="8740777" cy="1323438"/>
          </a:xfrm>
        </p:spPr>
        <p:txBody>
          <a:bodyPr anchor="t">
            <a:normAutofit/>
          </a:bodyPr>
          <a:lstStyle/>
          <a:p>
            <a:pPr lvl="0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Organizační struktura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18E96AA-F8F0-418C-BC6B-7E0F9DE50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00" y="46142"/>
            <a:ext cx="3320496" cy="3320496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80C7D7B5-CABC-435B-BDD8-B77E6E1E71D6}"/>
              </a:ext>
            </a:extLst>
          </p:cNvPr>
          <p:cNvGrpSpPr/>
          <p:nvPr/>
        </p:nvGrpSpPr>
        <p:grpSpPr>
          <a:xfrm>
            <a:off x="-9" y="6142518"/>
            <a:ext cx="10455569" cy="715481"/>
            <a:chOff x="-9" y="6142518"/>
            <a:chExt cx="10455569" cy="715481"/>
          </a:xfrm>
          <a:solidFill>
            <a:srgbClr val="C00000"/>
          </a:solidFill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CF0986F1-96FE-42A7-A963-E530629A5DE8}"/>
                </a:ext>
              </a:extLst>
            </p:cNvPr>
            <p:cNvSpPr/>
            <p:nvPr/>
          </p:nvSpPr>
          <p:spPr>
            <a:xfrm>
              <a:off x="6117793" y="6848398"/>
              <a:ext cx="153399" cy="9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99"/>
                <a:gd name="f7" fmla="val 9600"/>
                <a:gd name="f8" fmla="val 92746"/>
                <a:gd name="f9" fmla="val 43"/>
                <a:gd name="f10" fmla="val 111004"/>
                <a:gd name="f11" fmla="val -358"/>
                <a:gd name="f12" fmla="val 128295"/>
                <a:gd name="f13" fmla="val 2072"/>
                <a:gd name="f14" fmla="val 144918"/>
                <a:gd name="f15" fmla="val 6433"/>
                <a:gd name="f16" fmla="val 26678"/>
                <a:gd name="f17" fmla="val 6286"/>
                <a:gd name="f18" fmla="val 48667"/>
                <a:gd name="f19" fmla="val 3255"/>
                <a:gd name="f20" fmla="val 70647"/>
                <a:gd name="f21" fmla="val 552"/>
                <a:gd name="f22" fmla="+- 0 0 -90"/>
                <a:gd name="f23" fmla="*/ f3 1 153399"/>
                <a:gd name="f24" fmla="*/ f4 1 9600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3399"/>
                <a:gd name="f33" fmla="*/ f29 1 9600"/>
                <a:gd name="f34" fmla="*/ 92746 f30 1"/>
                <a:gd name="f35" fmla="*/ 43 f29 1"/>
                <a:gd name="f36" fmla="*/ 144918 f30 1"/>
                <a:gd name="f37" fmla="*/ 6433 f29 1"/>
                <a:gd name="f38" fmla="*/ 153399 f30 1"/>
                <a:gd name="f39" fmla="*/ 9600 f29 1"/>
                <a:gd name="f40" fmla="*/ 0 f30 1"/>
                <a:gd name="f41" fmla="*/ 26678 f30 1"/>
                <a:gd name="f42" fmla="*/ 6286 f29 1"/>
                <a:gd name="f43" fmla="+- f31 0 f1"/>
                <a:gd name="f44" fmla="*/ f34 1 153399"/>
                <a:gd name="f45" fmla="*/ f35 1 9600"/>
                <a:gd name="f46" fmla="*/ f36 1 153399"/>
                <a:gd name="f47" fmla="*/ f37 1 9600"/>
                <a:gd name="f48" fmla="*/ f38 1 153399"/>
                <a:gd name="f49" fmla="*/ f39 1 9600"/>
                <a:gd name="f50" fmla="*/ f40 1 153399"/>
                <a:gd name="f51" fmla="*/ f41 1 153399"/>
                <a:gd name="f52" fmla="*/ f42 1 9600"/>
                <a:gd name="f53" fmla="*/ f25 1 f32"/>
                <a:gd name="f54" fmla="*/ f26 1 f32"/>
                <a:gd name="f55" fmla="*/ f25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2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3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5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153399" h="96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  <a:effectLst>
              <a:outerShdw dist="152403" dir="16200000" algn="tl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D142F774-5020-4955-8C93-5A9D9559004F}"/>
                </a:ext>
              </a:extLst>
            </p:cNvPr>
            <p:cNvGrpSpPr/>
            <p:nvPr/>
          </p:nvGrpSpPr>
          <p:grpSpPr>
            <a:xfrm>
              <a:off x="-9" y="6142518"/>
              <a:ext cx="10455569" cy="715481"/>
              <a:chOff x="-9" y="6142518"/>
              <a:chExt cx="10455569" cy="715481"/>
            </a:xfrm>
            <a:grpFill/>
          </p:grpSpPr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503746B8-403D-476C-91CB-F99AEF54F6E2}"/>
                  </a:ext>
                </a:extLst>
              </p:cNvPr>
              <p:cNvSpPr/>
              <p:nvPr/>
            </p:nvSpPr>
            <p:spPr>
              <a:xfrm rot="10800009" flipH="1">
                <a:off x="-9" y="6142518"/>
                <a:ext cx="10455569" cy="7154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55568"/>
                  <a:gd name="f7" fmla="val 715479"/>
                  <a:gd name="f8" fmla="val 10434629"/>
                  <a:gd name="f9" fmla="val 8947"/>
                  <a:gd name="f10" fmla="val 10373917"/>
                  <a:gd name="f11" fmla="val 32898"/>
                  <a:gd name="f12" fmla="val 10311087"/>
                  <a:gd name="f13" fmla="val 51455"/>
                  <a:gd name="f14" fmla="val 10249341"/>
                  <a:gd name="f15" fmla="val 73146"/>
                  <a:gd name="f16" fmla="val 10223176"/>
                  <a:gd name="f17" fmla="val 82504"/>
                  <a:gd name="f18" fmla="val 10198388"/>
                  <a:gd name="f19" fmla="val 94974"/>
                  <a:gd name="f20" fmla="val 10172148"/>
                  <a:gd name="f21" fmla="val 103170"/>
                  <a:gd name="f22" fmla="val 10113395"/>
                  <a:gd name="f23" fmla="val 121743"/>
                  <a:gd name="f24" fmla="val 10053617"/>
                  <a:gd name="f25" fmla="val 138053"/>
                  <a:gd name="f26" fmla="val 9994576"/>
                  <a:gd name="f27" fmla="val 156647"/>
                  <a:gd name="f28" fmla="val 9960929"/>
                  <a:gd name="f29" fmla="val 167389"/>
                  <a:gd name="f30" fmla="val 9928899"/>
                  <a:gd name="f31" fmla="val 184724"/>
                  <a:gd name="f32" fmla="val 9894474"/>
                  <a:gd name="f33" fmla="val 192604"/>
                  <a:gd name="f34" fmla="val 9812718"/>
                  <a:gd name="f35" fmla="val 211289"/>
                  <a:gd name="f36" fmla="val 9730121"/>
                  <a:gd name="f37" fmla="val 226242"/>
                  <a:gd name="f38" fmla="val 9647603"/>
                  <a:gd name="f39" fmla="val 242354"/>
                  <a:gd name="f40" fmla="val 9562500"/>
                  <a:gd name="f41" fmla="val 258935"/>
                  <a:gd name="f42" fmla="val 9477721"/>
                  <a:gd name="f43" fmla="val 276078"/>
                  <a:gd name="f44" fmla="val 9392533"/>
                  <a:gd name="f45" fmla="val 291498"/>
                  <a:gd name="f46" fmla="val 9345891"/>
                  <a:gd name="f47" fmla="val 299632"/>
                  <a:gd name="f48" fmla="val 9298681"/>
                  <a:gd name="f49" fmla="val 303723"/>
                  <a:gd name="f50" fmla="val 9252019"/>
                  <a:gd name="f51" fmla="val 311564"/>
                  <a:gd name="f52" fmla="val 9211115"/>
                  <a:gd name="f53" fmla="val 318433"/>
                  <a:gd name="f54" fmla="val 9170740"/>
                  <a:gd name="f55" fmla="val 328758"/>
                  <a:gd name="f56" fmla="val 9129899"/>
                  <a:gd name="f57" fmla="val 336497"/>
                  <a:gd name="f58" fmla="val 9094507"/>
                  <a:gd name="f59" fmla="val 342987"/>
                  <a:gd name="f60" fmla="val 9058706"/>
                  <a:gd name="f61" fmla="val 347759"/>
                  <a:gd name="f62" fmla="val 9023312"/>
                  <a:gd name="f63" fmla="val 354253"/>
                  <a:gd name="f64" fmla="val 8966639"/>
                  <a:gd name="f65" fmla="val 364814"/>
                  <a:gd name="f66" fmla="val 8910315"/>
                  <a:gd name="f67" fmla="val 376230"/>
                  <a:gd name="f68" fmla="val 8853949"/>
                  <a:gd name="f69" fmla="val 387064"/>
                  <a:gd name="f70" fmla="val 8830350"/>
                  <a:gd name="f71" fmla="val 391295"/>
                  <a:gd name="f72" fmla="val 8805902"/>
                  <a:gd name="f73" fmla="val 400245"/>
                  <a:gd name="f74" fmla="val 8783278"/>
                  <a:gd name="f75" fmla="val 397418"/>
                  <a:gd name="f76" fmla="val 8726267"/>
                  <a:gd name="f77" fmla="val 390232"/>
                  <a:gd name="f78" fmla="val 8671093"/>
                  <a:gd name="f79" fmla="val 397198"/>
                  <a:gd name="f80" fmla="val 8615640"/>
                  <a:gd name="f81" fmla="val 408552"/>
                  <a:gd name="f82" fmla="val 8596680"/>
                  <a:gd name="f83" fmla="val 412471"/>
                  <a:gd name="f84" fmla="val 8576049"/>
                  <a:gd name="f85" fmla="val 413291"/>
                  <a:gd name="f86" fmla="val 8557154"/>
                  <a:gd name="f87" fmla="val 409627"/>
                  <a:gd name="f88" fmla="val 8518491"/>
                  <a:gd name="f89" fmla="val 402356"/>
                  <a:gd name="f90" fmla="val 8480716"/>
                  <a:gd name="f91" fmla="val 390947"/>
                  <a:gd name="f92" fmla="val 8442474"/>
                  <a:gd name="f93" fmla="val 381318"/>
                  <a:gd name="f94" fmla="val 8438313"/>
                  <a:gd name="f95" fmla="val 380145"/>
                  <a:gd name="f96" fmla="val 8433365"/>
                  <a:gd name="f97" fmla="val 380189"/>
                  <a:gd name="f98" fmla="val 8428959"/>
                  <a:gd name="f99" fmla="val 379618"/>
                  <a:gd name="f100" fmla="val 8403970"/>
                  <a:gd name="f101" fmla="val 376366"/>
                  <a:gd name="f102" fmla="val 8379279"/>
                  <a:gd name="f103" fmla="val 373098"/>
                  <a:gd name="f104" fmla="val 8354329"/>
                  <a:gd name="f105" fmla="val 370428"/>
                  <a:gd name="f106" fmla="val 8340833"/>
                  <a:gd name="f107" fmla="val 369017"/>
                  <a:gd name="f108" fmla="val 8327184"/>
                  <a:gd name="f109" fmla="val 369657"/>
                  <a:gd name="f110" fmla="val 8313705"/>
                  <a:gd name="f111" fmla="val 368535"/>
                  <a:gd name="f112" fmla="val 8261532"/>
                  <a:gd name="f113" fmla="val 363935"/>
                  <a:gd name="f114" fmla="val 8205623"/>
                  <a:gd name="f115" fmla="val 381441"/>
                  <a:gd name="f116" fmla="val 8158571"/>
                  <a:gd name="f117" fmla="val 349396"/>
                  <a:gd name="f118" fmla="val 8128030"/>
                  <a:gd name="f119" fmla="val 328752"/>
                  <a:gd name="f120" fmla="val 8100257"/>
                  <a:gd name="f121" fmla="val 335890"/>
                  <a:gd name="f122" fmla="val 8069467"/>
                  <a:gd name="f123" fmla="val 341485"/>
                  <a:gd name="f124" fmla="val 8046153"/>
                  <a:gd name="f125" fmla="val 345696"/>
                  <a:gd name="f126" fmla="val 8022024"/>
                  <a:gd name="f127" fmla="val 346466"/>
                  <a:gd name="f128" fmla="val 7998265"/>
                  <a:gd name="f129" fmla="val 348379"/>
                  <a:gd name="f130" fmla="val 7956565"/>
                  <a:gd name="f131" fmla="val 352093"/>
                  <a:gd name="f132" fmla="val 7914826"/>
                  <a:gd name="f133" fmla="val 355232"/>
                  <a:gd name="f134" fmla="val 7873167"/>
                  <a:gd name="f135" fmla="val 359529"/>
                  <a:gd name="f136" fmla="val 7859864"/>
                  <a:gd name="f137" fmla="val 361016"/>
                  <a:gd name="f138" fmla="val 7846730"/>
                  <a:gd name="f139" fmla="val 369197"/>
                  <a:gd name="f140" fmla="val 7833600"/>
                  <a:gd name="f141" fmla="val 368926"/>
                  <a:gd name="f142" fmla="val 7772906"/>
                  <a:gd name="f143" fmla="val 367528"/>
                  <a:gd name="f144" fmla="val 7711993"/>
                  <a:gd name="f145" fmla="val 362939"/>
                  <a:gd name="f146" fmla="val 7651338"/>
                  <a:gd name="f147" fmla="val 362121"/>
                  <a:gd name="f148" fmla="val 7616924"/>
                  <a:gd name="f149" fmla="val 361556"/>
                  <a:gd name="f150" fmla="val 7582209"/>
                  <a:gd name="f151" fmla="val 369456"/>
                  <a:gd name="f152" fmla="val 7548003"/>
                  <a:gd name="f153" fmla="val 367710"/>
                  <a:gd name="f154" fmla="val 7508539"/>
                  <a:gd name="f155" fmla="val 365739"/>
                  <a:gd name="f156" fmla="val 7469448"/>
                  <a:gd name="f157" fmla="val 356458"/>
                  <a:gd name="f158" fmla="val 7430093"/>
                  <a:gd name="f159" fmla="val 351855"/>
                  <a:gd name="f160" fmla="val 7419227"/>
                  <a:gd name="f161" fmla="val 350559"/>
                  <a:gd name="f162" fmla="val 7407516"/>
                  <a:gd name="f163" fmla="val 353979"/>
                  <a:gd name="f164" fmla="val 7396245"/>
                  <a:gd name="f165" fmla="val 355328"/>
                  <a:gd name="f166" fmla="val 7383524"/>
                  <a:gd name="f167" fmla="val 356781"/>
                  <a:gd name="f168" fmla="val 7371134"/>
                  <a:gd name="f169" fmla="val 358791"/>
                  <a:gd name="f170" fmla="val 7358394"/>
                  <a:gd name="f171" fmla="val 359950"/>
                  <a:gd name="f172" fmla="val 7319573"/>
                  <a:gd name="f173" fmla="val 363179"/>
                  <a:gd name="f174" fmla="val 7280655"/>
                  <a:gd name="f175" fmla="val 364958"/>
                  <a:gd name="f176" fmla="val 7241933"/>
                  <a:gd name="f177" fmla="val 369637"/>
                  <a:gd name="f178" fmla="val 7218235"/>
                  <a:gd name="f179" fmla="val 372418"/>
                  <a:gd name="f180" fmla="val 7194108"/>
                  <a:gd name="f181" fmla="val 386008"/>
                  <a:gd name="f182" fmla="val 7171767"/>
                  <a:gd name="f183" fmla="val 383160"/>
                  <a:gd name="f184" fmla="val 7126248"/>
                  <a:gd name="f185" fmla="val 377813"/>
                  <a:gd name="f186" fmla="val 7082583"/>
                  <a:gd name="f187" fmla="val 399728"/>
                  <a:gd name="f188" fmla="val 7036569"/>
                  <a:gd name="f189" fmla="val 387132"/>
                  <a:gd name="f190" fmla="val 7022328"/>
                  <a:gd name="f191" fmla="val 383442"/>
                  <a:gd name="f192" fmla="val 7003983"/>
                  <a:gd name="f193" fmla="val 396347"/>
                  <a:gd name="f194" fmla="val 6987200"/>
                  <a:gd name="f195" fmla="val 398073"/>
                  <a:gd name="f196" fmla="val 6945251"/>
                  <a:gd name="f197" fmla="val 402388"/>
                  <a:gd name="f198" fmla="val 6903183"/>
                  <a:gd name="f199" fmla="val 404965"/>
                  <a:gd name="f200" fmla="val 6861115"/>
                  <a:gd name="f201" fmla="val 407542"/>
                  <a:gd name="f202" fmla="val 6823394"/>
                  <a:gd name="f203" fmla="val 409822"/>
                  <a:gd name="f204" fmla="val 6784520"/>
                  <a:gd name="f205" fmla="val 416550"/>
                  <a:gd name="f206" fmla="val 6747718"/>
                  <a:gd name="f207" fmla="val 410900"/>
                  <a:gd name="f208" fmla="val 6709137"/>
                  <a:gd name="f209" fmla="val 404791"/>
                  <a:gd name="f210" fmla="val 6674999"/>
                  <a:gd name="f211" fmla="val 408284"/>
                  <a:gd name="f212" fmla="val 6638839"/>
                  <a:gd name="f213" fmla="val 420654"/>
                  <a:gd name="f214" fmla="val 6614066"/>
                  <a:gd name="f215" fmla="val 429044"/>
                  <a:gd name="f216" fmla="val 6587444"/>
                  <a:gd name="f217" fmla="val 431733"/>
                  <a:gd name="f218" fmla="val 6561486"/>
                  <a:gd name="f219" fmla="val 435540"/>
                  <a:gd name="f220" fmla="val 6533513"/>
                  <a:gd name="f221" fmla="val 439778"/>
                  <a:gd name="f222" fmla="val 6502069"/>
                  <a:gd name="f223" fmla="val 435804"/>
                  <a:gd name="f224" fmla="val 6477200"/>
                  <a:gd name="f225" fmla="val 447113"/>
                  <a:gd name="f226" fmla="val 6403159"/>
                  <a:gd name="f227" fmla="val 480713"/>
                  <a:gd name="f228" fmla="val 6325566"/>
                  <a:gd name="f229" fmla="val 492119"/>
                  <a:gd name="f230" fmla="val 6246111"/>
                  <a:gd name="f231" fmla="val 497537"/>
                  <a:gd name="f232" fmla="val 6231608"/>
                  <a:gd name="f233" fmla="val 498524"/>
                  <a:gd name="f234" fmla="val 6216540"/>
                  <a:gd name="f235" fmla="val 495475"/>
                  <a:gd name="f236" fmla="val 6202328"/>
                  <a:gd name="f237" fmla="val 492074"/>
                  <a:gd name="f238" fmla="val 6119346"/>
                  <a:gd name="f239" fmla="val 471508"/>
                  <a:gd name="f240" fmla="val 6038018"/>
                  <a:gd name="f241" fmla="val 479381"/>
                  <a:gd name="f242" fmla="val 5956458"/>
                  <a:gd name="f243" fmla="val 500965"/>
                  <a:gd name="f244" fmla="val 5939584"/>
                  <a:gd name="f245" fmla="val 505613"/>
                  <a:gd name="f246" fmla="val 5920486"/>
                  <a:gd name="f247" fmla="val 507499"/>
                  <a:gd name="f248" fmla="val 5903139"/>
                  <a:gd name="f249" fmla="val 505186"/>
                  <a:gd name="f250" fmla="val 5854306"/>
                  <a:gd name="f251" fmla="val 498315"/>
                  <a:gd name="f252" fmla="val 5806470"/>
                  <a:gd name="f253" fmla="val 484677"/>
                  <a:gd name="f254" fmla="val 5757547"/>
                  <a:gd name="f255" fmla="val 480730"/>
                  <a:gd name="f256" fmla="val 5676701"/>
                  <a:gd name="f257" fmla="val 474297"/>
                  <a:gd name="f258" fmla="val 5610121"/>
                  <a:gd name="f259" fmla="val 519038"/>
                  <a:gd name="f260" fmla="val 5540270"/>
                  <a:gd name="f261" fmla="val 550023"/>
                  <a:gd name="f262" fmla="val 5473801"/>
                  <a:gd name="f263" fmla="val 579316"/>
                  <a:gd name="f264" fmla="val 5419599"/>
                  <a:gd name="f265" fmla="val 638949"/>
                  <a:gd name="f266" fmla="val 5338128"/>
                  <a:gd name="f267" fmla="val 631974"/>
                  <a:gd name="f268" fmla="val 5329931"/>
                  <a:gd name="f269" fmla="val 631367"/>
                  <a:gd name="f270" fmla="val 5321476"/>
                  <a:gd name="f271" fmla="val 639812"/>
                  <a:gd name="f272" fmla="val 5312622"/>
                  <a:gd name="f273" fmla="val 642454"/>
                  <a:gd name="f274" fmla="val 5288350"/>
                  <a:gd name="f275" fmla="val 649647"/>
                  <a:gd name="f276" fmla="val 5264155"/>
                  <a:gd name="f277" fmla="val 657994"/>
                  <a:gd name="f278" fmla="val 5239393"/>
                  <a:gd name="f279" fmla="val 662307"/>
                  <a:gd name="f280" fmla="val 5209181"/>
                  <a:gd name="f281" fmla="val 667862"/>
                  <a:gd name="f282" fmla="val 5178072"/>
                  <a:gd name="f283" fmla="val 668817"/>
                  <a:gd name="f284" fmla="val 5147821"/>
                  <a:gd name="f285" fmla="val 673791"/>
                  <a:gd name="f286" fmla="val 5108908"/>
                  <a:gd name="f287" fmla="val 679940"/>
                  <a:gd name="f288" fmla="val 5070972"/>
                  <a:gd name="f289" fmla="val 691848"/>
                  <a:gd name="f290" fmla="val 5032111"/>
                  <a:gd name="f291" fmla="val 694497"/>
                  <a:gd name="f292" fmla="val 5000793"/>
                  <a:gd name="f293" fmla="val 696632"/>
                  <a:gd name="f294" fmla="val 4969032"/>
                  <a:gd name="f295" fmla="val 688019"/>
                  <a:gd name="f296" fmla="val 4937648"/>
                  <a:gd name="f297" fmla="val 684913"/>
                  <a:gd name="f298" fmla="val 4893363"/>
                  <a:gd name="f299" fmla="val 680649"/>
                  <a:gd name="f300" fmla="val 4845361"/>
                  <a:gd name="f301" fmla="val 685962"/>
                  <a:gd name="f302" fmla="val 4805529"/>
                  <a:gd name="f303" fmla="val 670032"/>
                  <a:gd name="f304" fmla="val 4763006"/>
                  <a:gd name="f305" fmla="val 653119"/>
                  <a:gd name="f306" fmla="val 4723244"/>
                  <a:gd name="f307" fmla="val 646796"/>
                  <a:gd name="f308" fmla="val 4681029"/>
                  <a:gd name="f309" fmla="val 655792"/>
                  <a:gd name="f310" fmla="val 4666957"/>
                  <a:gd name="f311" fmla="val 658791"/>
                  <a:gd name="f312" fmla="val 4649519"/>
                  <a:gd name="f313" fmla="val 672217"/>
                  <a:gd name="f314" fmla="val 4643990"/>
                  <a:gd name="f315" fmla="val 685120"/>
                  <a:gd name="f316" fmla="val 4631676"/>
                  <a:gd name="f317" fmla="val 713928"/>
                  <a:gd name="f318" fmla="val 4612585"/>
                  <a:gd name="f319" fmla="val 720184"/>
                  <a:gd name="f320" fmla="val 4585542"/>
                  <a:gd name="f321" fmla="val 712411"/>
                  <a:gd name="f322" fmla="val 4562077"/>
                  <a:gd name="f323" fmla="val 705853"/>
                  <a:gd name="f324" fmla="val 4533672"/>
                  <a:gd name="f325" fmla="val 703713"/>
                  <a:gd name="f326" fmla="val 4516947"/>
                  <a:gd name="f327" fmla="val 689117"/>
                  <a:gd name="f328" fmla="val 4469552"/>
                  <a:gd name="f329" fmla="val 647774"/>
                  <a:gd name="f330" fmla="val 4412904"/>
                  <a:gd name="f331" fmla="val 650180"/>
                  <a:gd name="f332" fmla="val 4356995"/>
                  <a:gd name="f333" fmla="val 642048"/>
                  <a:gd name="f334" fmla="val 4322867"/>
                  <a:gd name="f335" fmla="val 637088"/>
                  <a:gd name="f336" fmla="val 4291523"/>
                  <a:gd name="f337" fmla="val 638934"/>
                  <a:gd name="f338" fmla="val 4258219"/>
                  <a:gd name="f339" fmla="val 646156"/>
                  <a:gd name="f340" fmla="val 4185895"/>
                  <a:gd name="f341" fmla="val 662159"/>
                  <a:gd name="f342" fmla="val 4113776"/>
                  <a:gd name="f343" fmla="val 651342"/>
                  <a:gd name="f344" fmla="val 4042233"/>
                  <a:gd name="f345" fmla="val 636117"/>
                  <a:gd name="f346" fmla="val 3994923"/>
                  <a:gd name="f347" fmla="val 625941"/>
                  <a:gd name="f348" fmla="val 3946812"/>
                  <a:gd name="f349" fmla="val 621063"/>
                  <a:gd name="f350" fmla="val 3899777"/>
                  <a:gd name="f351" fmla="val 610576"/>
                  <a:gd name="f352" fmla="val 3864554"/>
                  <a:gd name="f353" fmla="val 602488"/>
                  <a:gd name="f354" fmla="val 3829196"/>
                  <a:gd name="f355" fmla="val 592371"/>
                  <a:gd name="f356" fmla="val 3796441"/>
                  <a:gd name="f357" fmla="val 577707"/>
                  <a:gd name="f358" fmla="val 3748937"/>
                  <a:gd name="f359" fmla="val 556178"/>
                  <a:gd name="f360" fmla="val 3706395"/>
                  <a:gd name="f361" fmla="val 521788"/>
                  <a:gd name="f362" fmla="val 3648774"/>
                  <a:gd name="f363" fmla="val 535623"/>
                  <a:gd name="f364" fmla="val 3598036"/>
                  <a:gd name="f365" fmla="val 547820"/>
                  <a:gd name="f366" fmla="val 3550396"/>
                  <a:gd name="f367" fmla="val 532716"/>
                  <a:gd name="f368" fmla="val 3502227"/>
                  <a:gd name="f369" fmla="val 518518"/>
                  <a:gd name="f370" fmla="val 3466848"/>
                  <a:gd name="f371" fmla="val 508111"/>
                  <a:gd name="f372" fmla="val 3431455"/>
                  <a:gd name="f373" fmla="val 497410"/>
                  <a:gd name="f374" fmla="val 3395228"/>
                  <a:gd name="f375" fmla="val 491723"/>
                  <a:gd name="f376" fmla="val 3352235"/>
                  <a:gd name="f377" fmla="val 485040"/>
                  <a:gd name="f378" fmla="val 3304663"/>
                  <a:gd name="f379" fmla="val 492363"/>
                  <a:gd name="f380" fmla="val 3265757"/>
                  <a:gd name="f381" fmla="val 477242"/>
                  <a:gd name="f382" fmla="val 3225052"/>
                  <a:gd name="f383" fmla="val 461369"/>
                  <a:gd name="f384" fmla="val 3193136"/>
                  <a:gd name="f385" fmla="val 476075"/>
                  <a:gd name="f386" fmla="val 3158404"/>
                  <a:gd name="f387" fmla="val 483689"/>
                  <a:gd name="f388" fmla="val 3102986"/>
                  <a:gd name="f389" fmla="val 495623"/>
                  <a:gd name="f390" fmla="val 3048333"/>
                  <a:gd name="f391" fmla="val 514498"/>
                  <a:gd name="f392" fmla="val 2990483"/>
                  <a:gd name="f393" fmla="val 499212"/>
                  <a:gd name="f394" fmla="val 2920173"/>
                  <a:gd name="f395" fmla="val 480697"/>
                  <a:gd name="f396" fmla="val 2850324"/>
                  <a:gd name="f397" fmla="val 460405"/>
                  <a:gd name="f398" fmla="val 2779802"/>
                  <a:gd name="f399" fmla="val 443069"/>
                  <a:gd name="f400" fmla="val 2752548"/>
                  <a:gd name="f401" fmla="val 436477"/>
                  <a:gd name="f402" fmla="val 2723606"/>
                  <a:gd name="f403" fmla="val 434954"/>
                  <a:gd name="f404" fmla="val 2695508"/>
                  <a:gd name="f405" fmla="val 433082"/>
                  <a:gd name="f406" fmla="val 2668903"/>
                  <a:gd name="f407" fmla="val 431690"/>
                  <a:gd name="f408" fmla="val 2637847"/>
                  <a:gd name="f409" fmla="val 441965"/>
                  <a:gd name="f410" fmla="val 2616713"/>
                  <a:gd name="f411" fmla="val 431172"/>
                  <a:gd name="f412" fmla="val 2562378"/>
                  <a:gd name="f413" fmla="val 403411"/>
                  <a:gd name="f414" fmla="val 2507687"/>
                  <a:gd name="f415" fmla="val 391698"/>
                  <a:gd name="f416" fmla="val 2447364"/>
                  <a:gd name="f417" fmla="val 395810"/>
                  <a:gd name="f418" fmla="val 2424744"/>
                  <a:gd name="f419" fmla="val 397352"/>
                  <a:gd name="f420" fmla="val 2401814"/>
                  <a:gd name="f421" fmla="val 385802"/>
                  <a:gd name="f422" fmla="val 2378751"/>
                  <a:gd name="f423" fmla="val 385044"/>
                  <a:gd name="f424" fmla="val 2347229"/>
                  <a:gd name="f425" fmla="val 384281"/>
                  <a:gd name="f426" fmla="val 2310735"/>
                  <a:gd name="f427" fmla="val 378901"/>
                  <a:gd name="f428" fmla="val 2284230"/>
                  <a:gd name="f429" fmla="val 391782"/>
                  <a:gd name="f430" fmla="val 2221919"/>
                  <a:gd name="f431" fmla="val 422248"/>
                  <a:gd name="f432" fmla="val 2168532"/>
                  <a:gd name="f433" fmla="val 404037"/>
                  <a:gd name="f434" fmla="val 2110801"/>
                  <a:gd name="f435" fmla="val 382042"/>
                  <a:gd name="f436" fmla="val 2053961"/>
                  <a:gd name="f437" fmla="val 360279"/>
                  <a:gd name="f438" fmla="val 1994577"/>
                  <a:gd name="f439" fmla="val 343935"/>
                  <a:gd name="f440" fmla="val 1934854"/>
                  <a:gd name="f441" fmla="val 331108"/>
                  <a:gd name="f442" fmla="val 1912400"/>
                  <a:gd name="f443" fmla="val 326519"/>
                  <a:gd name="f444" fmla="val 1886705"/>
                  <a:gd name="f445" fmla="val 338470"/>
                  <a:gd name="f446" fmla="val 1862479"/>
                  <a:gd name="f447" fmla="val 342158"/>
                  <a:gd name="f448" fmla="val 1853818"/>
                  <a:gd name="f449" fmla="val 343333"/>
                  <a:gd name="f450" fmla="val 1844309"/>
                  <a:gd name="f451" fmla="val 344855"/>
                  <a:gd name="f452" fmla="val 1836283"/>
                  <a:gd name="f453" fmla="val 342488"/>
                  <a:gd name="f454" fmla="val 1758698"/>
                  <a:gd name="f455" fmla="val 319808"/>
                  <a:gd name="f456" fmla="val 1680403"/>
                  <a:gd name="f457" fmla="val 303878"/>
                  <a:gd name="f458" fmla="val 1599327"/>
                  <a:gd name="f459" fmla="val 323970"/>
                  <a:gd name="f460" fmla="val 1591888"/>
                  <a:gd name="f461" fmla="val 325937"/>
                  <a:gd name="f462" fmla="val 1583257"/>
                  <a:gd name="f463" fmla="val 323319"/>
                  <a:gd name="f464" fmla="val 1575578"/>
                  <a:gd name="f465" fmla="val 321802"/>
                  <a:gd name="f466" fmla="val 1538035"/>
                  <a:gd name="f467" fmla="val 313873"/>
                  <a:gd name="f468" fmla="val 1500950"/>
                  <a:gd name="f469" fmla="val 299795"/>
                  <a:gd name="f470" fmla="val 1463288"/>
                  <a:gd name="f471" fmla="val 298576"/>
                  <a:gd name="f472" fmla="val 1370438"/>
                  <a:gd name="f473" fmla="val 295582"/>
                  <a:gd name="f474" fmla="val 1277384"/>
                  <a:gd name="f475" fmla="val 298137"/>
                  <a:gd name="f476" fmla="val 1184165"/>
                  <a:gd name="f477" fmla="val 298373"/>
                  <a:gd name="f478" fmla="val 1178344"/>
                  <a:gd name="f479" fmla="val 298480"/>
                  <a:gd name="f480" fmla="val 1172255"/>
                  <a:gd name="f481" fmla="val 298896"/>
                  <a:gd name="f482" fmla="val 1166899"/>
                  <a:gd name="f483" fmla="val 297220"/>
                  <a:gd name="f484" fmla="val 1131827"/>
                  <a:gd name="f485" fmla="val 287082"/>
                  <a:gd name="f486" fmla="val 1102238"/>
                  <a:gd name="f487" fmla="val 293180"/>
                  <a:gd name="f488" fmla="val 1074855"/>
                  <a:gd name="f489" fmla="val 318934"/>
                  <a:gd name="f490" fmla="val 1062808"/>
                  <a:gd name="f491" fmla="val 330244"/>
                  <a:gd name="f492" fmla="val 1045783"/>
                  <a:gd name="f493" fmla="val 336940"/>
                  <a:gd name="f494" fmla="val 1030232"/>
                  <a:gd name="f495" fmla="val 343829"/>
                  <a:gd name="f496" fmla="val 1007334"/>
                  <a:gd name="f497" fmla="val 354132"/>
                  <a:gd name="f498" fmla="val 983839"/>
                  <a:gd name="f499" fmla="val 364180"/>
                  <a:gd name="f500" fmla="val 959854"/>
                  <a:gd name="f501" fmla="val 371351"/>
                  <a:gd name="f502" fmla="val 936141"/>
                  <a:gd name="f503" fmla="val 378210"/>
                  <a:gd name="f504" fmla="val 910825"/>
                  <a:gd name="f505" fmla="val 387219"/>
                  <a:gd name="f506" fmla="val 887350"/>
                  <a:gd name="f507" fmla="val 384742"/>
                  <a:gd name="f508" fmla="val 845096"/>
                  <a:gd name="f509" fmla="val 380339"/>
                  <a:gd name="f510" fmla="val 804258"/>
                  <a:gd name="f511" fmla="val 366810"/>
                  <a:gd name="f512" fmla="val 762349"/>
                  <a:gd name="f513" fmla="val 358882"/>
                  <a:gd name="f514" fmla="val 747884"/>
                  <a:gd name="f515" fmla="val 356082"/>
                  <a:gd name="f516" fmla="val 732263"/>
                  <a:gd name="f517" fmla="val 357732"/>
                  <a:gd name="f518" fmla="val 717454"/>
                  <a:gd name="f519" fmla="val 358448"/>
                  <a:gd name="f520" fmla="val 683463"/>
                  <a:gd name="f521" fmla="val 359893"/>
                  <a:gd name="f522" fmla="val 649238"/>
                  <a:gd name="f523" fmla="val 370675"/>
                  <a:gd name="f524" fmla="val 616859"/>
                  <a:gd name="f525" fmla="val 348700"/>
                  <a:gd name="f526" fmla="val 586900"/>
                  <a:gd name="f527" fmla="val 328019"/>
                  <a:gd name="f528" fmla="val 558641"/>
                  <a:gd name="f529" fmla="val 336644"/>
                  <a:gd name="f530" fmla="val 529939"/>
                  <a:gd name="f531" fmla="val 355789"/>
                  <a:gd name="f532" fmla="val 509309"/>
                  <a:gd name="f533" fmla="val 369433"/>
                  <a:gd name="f534" fmla="val 485605"/>
                  <a:gd name="f535" fmla="val 380664"/>
                  <a:gd name="f536" fmla="val 461851"/>
                  <a:gd name="f537" fmla="val 386945"/>
                  <a:gd name="f538" fmla="val 429225"/>
                  <a:gd name="f539" fmla="val 395576"/>
                  <a:gd name="f540" fmla="val 396634"/>
                  <a:gd name="f541" fmla="val 400422"/>
                  <a:gd name="f542" fmla="val 360707"/>
                  <a:gd name="f543" fmla="val 399082"/>
                  <a:gd name="f544" fmla="val 335299"/>
                  <a:gd name="f545" fmla="val 398193"/>
                  <a:gd name="f546" fmla="val 314629"/>
                  <a:gd name="f547" fmla="val 398437"/>
                  <a:gd name="f548" fmla="val 293863"/>
                  <a:gd name="f549" fmla="val 384410"/>
                  <a:gd name="f550" fmla="val 290517"/>
                  <a:gd name="f551" fmla="val 382308"/>
                  <a:gd name="f552" fmla="val 284678"/>
                  <a:gd name="f553" fmla="val 382122"/>
                  <a:gd name="f554" fmla="val 280347"/>
                  <a:gd name="f555" fmla="val 382711"/>
                  <a:gd name="f556" fmla="val 223554"/>
                  <a:gd name="f557" fmla="val 391535"/>
                  <a:gd name="f558" fmla="val 166827"/>
                  <a:gd name="f559" fmla="val 392780"/>
                  <a:gd name="f560" fmla="val 108881"/>
                  <a:gd name="f561" fmla="val 393231"/>
                  <a:gd name="f562" fmla="val 90460"/>
                  <a:gd name="f563" fmla="val 393322"/>
                  <a:gd name="f564" fmla="val 71882"/>
                  <a:gd name="f565" fmla="val 394571"/>
                  <a:gd name="f566" fmla="val 53435"/>
                  <a:gd name="f567" fmla="val 397222"/>
                  <a:gd name="f568" fmla="val 409348"/>
                  <a:gd name="f569" fmla="+- 0 0 -90"/>
                  <a:gd name="f570" fmla="*/ f3 1 10455568"/>
                  <a:gd name="f571" fmla="*/ f4 1 715479"/>
                  <a:gd name="f572" fmla="val f5"/>
                  <a:gd name="f573" fmla="val f6"/>
                  <a:gd name="f574" fmla="val f7"/>
                  <a:gd name="f575" fmla="*/ f569 f0 1"/>
                  <a:gd name="f576" fmla="+- f574 0 f572"/>
                  <a:gd name="f577" fmla="+- f573 0 f572"/>
                  <a:gd name="f578" fmla="*/ f575 1 f2"/>
                  <a:gd name="f579" fmla="*/ f577 1 10455568"/>
                  <a:gd name="f580" fmla="*/ f576 1 715479"/>
                  <a:gd name="f581" fmla="*/ 0 f577 1"/>
                  <a:gd name="f582" fmla="*/ 0 f576 1"/>
                  <a:gd name="f583" fmla="*/ 10455568 f577 1"/>
                  <a:gd name="f584" fmla="*/ 10434629 f577 1"/>
                  <a:gd name="f585" fmla="*/ 8947 f576 1"/>
                  <a:gd name="f586" fmla="*/ 10249341 f577 1"/>
                  <a:gd name="f587" fmla="*/ 73146 f576 1"/>
                  <a:gd name="f588" fmla="*/ 10172148 f577 1"/>
                  <a:gd name="f589" fmla="*/ 103170 f576 1"/>
                  <a:gd name="f590" fmla="*/ 9994576 f577 1"/>
                  <a:gd name="f591" fmla="*/ 156647 f576 1"/>
                  <a:gd name="f592" fmla="*/ 9894474 f577 1"/>
                  <a:gd name="f593" fmla="*/ 192604 f576 1"/>
                  <a:gd name="f594" fmla="*/ 9647603 f577 1"/>
                  <a:gd name="f595" fmla="*/ 242354 f576 1"/>
                  <a:gd name="f596" fmla="*/ 9392533 f577 1"/>
                  <a:gd name="f597" fmla="*/ 291498 f576 1"/>
                  <a:gd name="f598" fmla="*/ 9252019 f577 1"/>
                  <a:gd name="f599" fmla="*/ 311564 f576 1"/>
                  <a:gd name="f600" fmla="*/ 9129899 f577 1"/>
                  <a:gd name="f601" fmla="*/ 336497 f576 1"/>
                  <a:gd name="f602" fmla="*/ 9023312 f577 1"/>
                  <a:gd name="f603" fmla="*/ 354253 f576 1"/>
                  <a:gd name="f604" fmla="*/ 8853949 f577 1"/>
                  <a:gd name="f605" fmla="*/ 387064 f576 1"/>
                  <a:gd name="f606" fmla="*/ 8783278 f577 1"/>
                  <a:gd name="f607" fmla="*/ 397418 f576 1"/>
                  <a:gd name="f608" fmla="*/ 8615640 f577 1"/>
                  <a:gd name="f609" fmla="*/ 408552 f576 1"/>
                  <a:gd name="f610" fmla="*/ 8557154 f577 1"/>
                  <a:gd name="f611" fmla="*/ 409627 f576 1"/>
                  <a:gd name="f612" fmla="*/ 8442474 f577 1"/>
                  <a:gd name="f613" fmla="*/ 381318 f576 1"/>
                  <a:gd name="f614" fmla="*/ 8428959 f577 1"/>
                  <a:gd name="f615" fmla="*/ 379618 f576 1"/>
                  <a:gd name="f616" fmla="*/ 8354329 f577 1"/>
                  <a:gd name="f617" fmla="*/ 370428 f576 1"/>
                  <a:gd name="f618" fmla="*/ 8313705 f577 1"/>
                  <a:gd name="f619" fmla="*/ 368535 f576 1"/>
                  <a:gd name="f620" fmla="*/ 8158571 f577 1"/>
                  <a:gd name="f621" fmla="*/ 349396 f576 1"/>
                  <a:gd name="f622" fmla="*/ 8069467 f577 1"/>
                  <a:gd name="f623" fmla="*/ 341485 f576 1"/>
                  <a:gd name="f624" fmla="*/ 7998265 f577 1"/>
                  <a:gd name="f625" fmla="*/ 348379 f576 1"/>
                  <a:gd name="f626" fmla="*/ 7873167 f577 1"/>
                  <a:gd name="f627" fmla="*/ 359529 f576 1"/>
                  <a:gd name="f628" fmla="*/ 7833600 f577 1"/>
                  <a:gd name="f629" fmla="*/ 368926 f576 1"/>
                  <a:gd name="f630" fmla="*/ 7651338 f577 1"/>
                  <a:gd name="f631" fmla="*/ 362121 f576 1"/>
                  <a:gd name="f632" fmla="*/ 7548003 f577 1"/>
                  <a:gd name="f633" fmla="*/ 367710 f576 1"/>
                  <a:gd name="f634" fmla="*/ 7430093 f577 1"/>
                  <a:gd name="f635" fmla="*/ 351855 f576 1"/>
                  <a:gd name="f636" fmla="*/ 7396245 f577 1"/>
                  <a:gd name="f637" fmla="*/ 355328 f576 1"/>
                  <a:gd name="f638" fmla="*/ 7358394 f577 1"/>
                  <a:gd name="f639" fmla="*/ 359950 f576 1"/>
                  <a:gd name="f640" fmla="*/ 7241933 f577 1"/>
                  <a:gd name="f641" fmla="*/ 369637 f576 1"/>
                  <a:gd name="f642" fmla="*/ 7171767 f577 1"/>
                  <a:gd name="f643" fmla="*/ 383160 f576 1"/>
                  <a:gd name="f644" fmla="*/ 7036569 f577 1"/>
                  <a:gd name="f645" fmla="*/ 387132 f576 1"/>
                  <a:gd name="f646" fmla="*/ 6987200 f577 1"/>
                  <a:gd name="f647" fmla="*/ 398073 f576 1"/>
                  <a:gd name="f648" fmla="*/ 6861115 f577 1"/>
                  <a:gd name="f649" fmla="*/ 407542 f576 1"/>
                  <a:gd name="f650" fmla="*/ 6747718 f577 1"/>
                  <a:gd name="f651" fmla="*/ 410900 f576 1"/>
                  <a:gd name="f652" fmla="*/ 6638839 f577 1"/>
                  <a:gd name="f653" fmla="*/ 420654 f576 1"/>
                  <a:gd name="f654" fmla="*/ 6561486 f577 1"/>
                  <a:gd name="f655" fmla="*/ 435540 f576 1"/>
                  <a:gd name="f656" fmla="*/ 6477200 f577 1"/>
                  <a:gd name="f657" fmla="*/ 447113 f576 1"/>
                  <a:gd name="f658" fmla="*/ 6246111 f577 1"/>
                  <a:gd name="f659" fmla="*/ 497537 f576 1"/>
                  <a:gd name="f660" fmla="*/ 6202328 f577 1"/>
                  <a:gd name="f661" fmla="*/ 492074 f576 1"/>
                  <a:gd name="f662" fmla="*/ 5956458 f577 1"/>
                  <a:gd name="f663" fmla="*/ 500965 f576 1"/>
                  <a:gd name="f664" fmla="*/ 5903139 f577 1"/>
                  <a:gd name="f665" fmla="*/ 505186 f576 1"/>
                  <a:gd name="f666" fmla="*/ 5757547 f577 1"/>
                  <a:gd name="f667" fmla="*/ 480730 f576 1"/>
                  <a:gd name="f668" fmla="*/ 5540270 f577 1"/>
                  <a:gd name="f669" fmla="*/ 550023 f576 1"/>
                  <a:gd name="f670" fmla="*/ 5338128 f577 1"/>
                  <a:gd name="f671" fmla="*/ 631974 f576 1"/>
                  <a:gd name="f672" fmla="*/ 5312622 f577 1"/>
                  <a:gd name="f673" fmla="*/ 642454 f576 1"/>
                  <a:gd name="f674" fmla="*/ 5239393 f577 1"/>
                  <a:gd name="f675" fmla="*/ 662307 f576 1"/>
                  <a:gd name="f676" fmla="*/ 5147821 f577 1"/>
                  <a:gd name="f677" fmla="*/ 673791 f576 1"/>
                  <a:gd name="f678" fmla="*/ 5032111 f577 1"/>
                  <a:gd name="f679" fmla="*/ 694497 f576 1"/>
                  <a:gd name="f680" fmla="*/ 4937648 f577 1"/>
                  <a:gd name="f681" fmla="*/ 684913 f576 1"/>
                  <a:gd name="f682" fmla="*/ 4805529 f577 1"/>
                  <a:gd name="f683" fmla="*/ 670032 f576 1"/>
                  <a:gd name="f684" fmla="*/ 4681029 f577 1"/>
                  <a:gd name="f685" fmla="*/ 655792 f576 1"/>
                  <a:gd name="f686" fmla="*/ 4643990 f577 1"/>
                  <a:gd name="f687" fmla="*/ 685120 f576 1"/>
                  <a:gd name="f688" fmla="*/ 4585542 f577 1"/>
                  <a:gd name="f689" fmla="*/ 712411 f576 1"/>
                  <a:gd name="f690" fmla="*/ 4516947 f577 1"/>
                  <a:gd name="f691" fmla="*/ 689117 f576 1"/>
                  <a:gd name="f692" fmla="*/ 4356995 f577 1"/>
                  <a:gd name="f693" fmla="*/ 642048 f576 1"/>
                  <a:gd name="f694" fmla="*/ 4258219 f577 1"/>
                  <a:gd name="f695" fmla="*/ 646156 f576 1"/>
                  <a:gd name="f696" fmla="*/ 4042233 f577 1"/>
                  <a:gd name="f697" fmla="*/ 636117 f576 1"/>
                  <a:gd name="f698" fmla="*/ 3899777 f577 1"/>
                  <a:gd name="f699" fmla="*/ 610576 f576 1"/>
                  <a:gd name="f700" fmla="*/ 3796441 f577 1"/>
                  <a:gd name="f701" fmla="*/ 577707 f576 1"/>
                  <a:gd name="f702" fmla="*/ 3648774 f577 1"/>
                  <a:gd name="f703" fmla="*/ 535623 f576 1"/>
                  <a:gd name="f704" fmla="*/ 3502227 f577 1"/>
                  <a:gd name="f705" fmla="*/ 518518 f576 1"/>
                  <a:gd name="f706" fmla="*/ 3395228 f577 1"/>
                  <a:gd name="f707" fmla="*/ 491723 f576 1"/>
                  <a:gd name="f708" fmla="*/ 3265757 f577 1"/>
                  <a:gd name="f709" fmla="*/ 477242 f576 1"/>
                  <a:gd name="f710" fmla="*/ 3158404 f577 1"/>
                  <a:gd name="f711" fmla="*/ 483689 f576 1"/>
                  <a:gd name="f712" fmla="*/ 2990483 f577 1"/>
                  <a:gd name="f713" fmla="*/ 499212 f576 1"/>
                  <a:gd name="f714" fmla="*/ 2779802 f577 1"/>
                  <a:gd name="f715" fmla="*/ 443069 f576 1"/>
                  <a:gd name="f716" fmla="*/ 2695508 f577 1"/>
                  <a:gd name="f717" fmla="*/ 433082 f576 1"/>
                  <a:gd name="f718" fmla="*/ 2616713 f577 1"/>
                  <a:gd name="f719" fmla="*/ 431172 f576 1"/>
                  <a:gd name="f720" fmla="*/ 2447364 f577 1"/>
                  <a:gd name="f721" fmla="*/ 395810 f576 1"/>
                  <a:gd name="f722" fmla="*/ 2378751 f577 1"/>
                  <a:gd name="f723" fmla="*/ 385044 f576 1"/>
                  <a:gd name="f724" fmla="*/ 2284230 f577 1"/>
                  <a:gd name="f725" fmla="*/ 391782 f576 1"/>
                  <a:gd name="f726" fmla="*/ 2110801 f577 1"/>
                  <a:gd name="f727" fmla="*/ 382042 f576 1"/>
                  <a:gd name="f728" fmla="*/ 1934854 f577 1"/>
                  <a:gd name="f729" fmla="*/ 331108 f576 1"/>
                  <a:gd name="f730" fmla="*/ 1862479 f577 1"/>
                  <a:gd name="f731" fmla="*/ 342158 f576 1"/>
                  <a:gd name="f732" fmla="*/ 1836283 f577 1"/>
                  <a:gd name="f733" fmla="*/ 342488 f576 1"/>
                  <a:gd name="f734" fmla="*/ 1599327 f577 1"/>
                  <a:gd name="f735" fmla="*/ 323970 f576 1"/>
                  <a:gd name="f736" fmla="*/ 1575578 f577 1"/>
                  <a:gd name="f737" fmla="*/ 321802 f576 1"/>
                  <a:gd name="f738" fmla="*/ 1463288 f577 1"/>
                  <a:gd name="f739" fmla="*/ 298576 f576 1"/>
                  <a:gd name="f740" fmla="*/ 1184165 f577 1"/>
                  <a:gd name="f741" fmla="*/ 298373 f576 1"/>
                  <a:gd name="f742" fmla="*/ 1166899 f577 1"/>
                  <a:gd name="f743" fmla="*/ 297220 f576 1"/>
                  <a:gd name="f744" fmla="*/ 1074855 f577 1"/>
                  <a:gd name="f745" fmla="*/ 318934 f576 1"/>
                  <a:gd name="f746" fmla="*/ 1030232 f577 1"/>
                  <a:gd name="f747" fmla="*/ 343829 f576 1"/>
                  <a:gd name="f748" fmla="*/ 959854 f577 1"/>
                  <a:gd name="f749" fmla="*/ 371351 f576 1"/>
                  <a:gd name="f750" fmla="*/ 887350 f577 1"/>
                  <a:gd name="f751" fmla="*/ 384742 f576 1"/>
                  <a:gd name="f752" fmla="*/ 762349 f577 1"/>
                  <a:gd name="f753" fmla="*/ 358882 f576 1"/>
                  <a:gd name="f754" fmla="*/ 717454 f577 1"/>
                  <a:gd name="f755" fmla="*/ 358448 f576 1"/>
                  <a:gd name="f756" fmla="*/ 616859 f577 1"/>
                  <a:gd name="f757" fmla="*/ 348700 f576 1"/>
                  <a:gd name="f758" fmla="*/ 529939 f577 1"/>
                  <a:gd name="f759" fmla="*/ 355789 f576 1"/>
                  <a:gd name="f760" fmla="*/ 461851 f577 1"/>
                  <a:gd name="f761" fmla="*/ 386945 f576 1"/>
                  <a:gd name="f762" fmla="*/ 360707 f577 1"/>
                  <a:gd name="f763" fmla="*/ 399082 f576 1"/>
                  <a:gd name="f764" fmla="*/ 293863 f577 1"/>
                  <a:gd name="f765" fmla="*/ 384410 f576 1"/>
                  <a:gd name="f766" fmla="*/ 280347 f577 1"/>
                  <a:gd name="f767" fmla="*/ 382711 f576 1"/>
                  <a:gd name="f768" fmla="*/ 108881 f577 1"/>
                  <a:gd name="f769" fmla="*/ 393231 f576 1"/>
                  <a:gd name="f770" fmla="*/ 53435 f577 1"/>
                  <a:gd name="f771" fmla="*/ 397222 f576 1"/>
                  <a:gd name="f772" fmla="*/ 409348 f576 1"/>
                  <a:gd name="f773" fmla="+- f578 0 f1"/>
                  <a:gd name="f774" fmla="*/ f581 1 10455568"/>
                  <a:gd name="f775" fmla="*/ f582 1 715479"/>
                  <a:gd name="f776" fmla="*/ f583 1 10455568"/>
                  <a:gd name="f777" fmla="*/ f584 1 10455568"/>
                  <a:gd name="f778" fmla="*/ f585 1 715479"/>
                  <a:gd name="f779" fmla="*/ f586 1 10455568"/>
                  <a:gd name="f780" fmla="*/ f587 1 715479"/>
                  <a:gd name="f781" fmla="*/ f588 1 10455568"/>
                  <a:gd name="f782" fmla="*/ f589 1 715479"/>
                  <a:gd name="f783" fmla="*/ f590 1 10455568"/>
                  <a:gd name="f784" fmla="*/ f591 1 715479"/>
                  <a:gd name="f785" fmla="*/ f592 1 10455568"/>
                  <a:gd name="f786" fmla="*/ f593 1 715479"/>
                  <a:gd name="f787" fmla="*/ f594 1 10455568"/>
                  <a:gd name="f788" fmla="*/ f595 1 715479"/>
                  <a:gd name="f789" fmla="*/ f596 1 10455568"/>
                  <a:gd name="f790" fmla="*/ f597 1 715479"/>
                  <a:gd name="f791" fmla="*/ f598 1 10455568"/>
                  <a:gd name="f792" fmla="*/ f599 1 715479"/>
                  <a:gd name="f793" fmla="*/ f600 1 10455568"/>
                  <a:gd name="f794" fmla="*/ f601 1 715479"/>
                  <a:gd name="f795" fmla="*/ f602 1 10455568"/>
                  <a:gd name="f796" fmla="*/ f603 1 715479"/>
                  <a:gd name="f797" fmla="*/ f604 1 10455568"/>
                  <a:gd name="f798" fmla="*/ f605 1 715479"/>
                  <a:gd name="f799" fmla="*/ f606 1 10455568"/>
                  <a:gd name="f800" fmla="*/ f607 1 715479"/>
                  <a:gd name="f801" fmla="*/ f608 1 10455568"/>
                  <a:gd name="f802" fmla="*/ f609 1 715479"/>
                  <a:gd name="f803" fmla="*/ f610 1 10455568"/>
                  <a:gd name="f804" fmla="*/ f611 1 715479"/>
                  <a:gd name="f805" fmla="*/ f612 1 10455568"/>
                  <a:gd name="f806" fmla="*/ f613 1 715479"/>
                  <a:gd name="f807" fmla="*/ f614 1 10455568"/>
                  <a:gd name="f808" fmla="*/ f615 1 715479"/>
                  <a:gd name="f809" fmla="*/ f616 1 10455568"/>
                  <a:gd name="f810" fmla="*/ f617 1 715479"/>
                  <a:gd name="f811" fmla="*/ f618 1 10455568"/>
                  <a:gd name="f812" fmla="*/ f619 1 715479"/>
                  <a:gd name="f813" fmla="*/ f620 1 10455568"/>
                  <a:gd name="f814" fmla="*/ f621 1 715479"/>
                  <a:gd name="f815" fmla="*/ f622 1 10455568"/>
                  <a:gd name="f816" fmla="*/ f623 1 715479"/>
                  <a:gd name="f817" fmla="*/ f624 1 10455568"/>
                  <a:gd name="f818" fmla="*/ f625 1 715479"/>
                  <a:gd name="f819" fmla="*/ f626 1 10455568"/>
                  <a:gd name="f820" fmla="*/ f627 1 715479"/>
                  <a:gd name="f821" fmla="*/ f628 1 10455568"/>
                  <a:gd name="f822" fmla="*/ f629 1 715479"/>
                  <a:gd name="f823" fmla="*/ f630 1 10455568"/>
                  <a:gd name="f824" fmla="*/ f631 1 715479"/>
                  <a:gd name="f825" fmla="*/ f632 1 10455568"/>
                  <a:gd name="f826" fmla="*/ f633 1 715479"/>
                  <a:gd name="f827" fmla="*/ f634 1 10455568"/>
                  <a:gd name="f828" fmla="*/ f635 1 715479"/>
                  <a:gd name="f829" fmla="*/ f636 1 10455568"/>
                  <a:gd name="f830" fmla="*/ f637 1 715479"/>
                  <a:gd name="f831" fmla="*/ f638 1 10455568"/>
                  <a:gd name="f832" fmla="*/ f639 1 715479"/>
                  <a:gd name="f833" fmla="*/ f640 1 10455568"/>
                  <a:gd name="f834" fmla="*/ f641 1 715479"/>
                  <a:gd name="f835" fmla="*/ f642 1 10455568"/>
                  <a:gd name="f836" fmla="*/ f643 1 715479"/>
                  <a:gd name="f837" fmla="*/ f644 1 10455568"/>
                  <a:gd name="f838" fmla="*/ f645 1 715479"/>
                  <a:gd name="f839" fmla="*/ f646 1 10455568"/>
                  <a:gd name="f840" fmla="*/ f647 1 715479"/>
                  <a:gd name="f841" fmla="*/ f648 1 10455568"/>
                  <a:gd name="f842" fmla="*/ f649 1 715479"/>
                  <a:gd name="f843" fmla="*/ f650 1 10455568"/>
                  <a:gd name="f844" fmla="*/ f651 1 715479"/>
                  <a:gd name="f845" fmla="*/ f652 1 10455568"/>
                  <a:gd name="f846" fmla="*/ f653 1 715479"/>
                  <a:gd name="f847" fmla="*/ f654 1 10455568"/>
                  <a:gd name="f848" fmla="*/ f655 1 715479"/>
                  <a:gd name="f849" fmla="*/ f656 1 10455568"/>
                  <a:gd name="f850" fmla="*/ f657 1 715479"/>
                  <a:gd name="f851" fmla="*/ f658 1 10455568"/>
                  <a:gd name="f852" fmla="*/ f659 1 715479"/>
                  <a:gd name="f853" fmla="*/ f660 1 10455568"/>
                  <a:gd name="f854" fmla="*/ f661 1 715479"/>
                  <a:gd name="f855" fmla="*/ f662 1 10455568"/>
                  <a:gd name="f856" fmla="*/ f663 1 715479"/>
                  <a:gd name="f857" fmla="*/ f664 1 10455568"/>
                  <a:gd name="f858" fmla="*/ f665 1 715479"/>
                  <a:gd name="f859" fmla="*/ f666 1 10455568"/>
                  <a:gd name="f860" fmla="*/ f667 1 715479"/>
                  <a:gd name="f861" fmla="*/ f668 1 10455568"/>
                  <a:gd name="f862" fmla="*/ f669 1 715479"/>
                  <a:gd name="f863" fmla="*/ f670 1 10455568"/>
                  <a:gd name="f864" fmla="*/ f671 1 715479"/>
                  <a:gd name="f865" fmla="*/ f672 1 10455568"/>
                  <a:gd name="f866" fmla="*/ f673 1 715479"/>
                  <a:gd name="f867" fmla="*/ f674 1 10455568"/>
                  <a:gd name="f868" fmla="*/ f675 1 715479"/>
                  <a:gd name="f869" fmla="*/ f676 1 10455568"/>
                  <a:gd name="f870" fmla="*/ f677 1 715479"/>
                  <a:gd name="f871" fmla="*/ f678 1 10455568"/>
                  <a:gd name="f872" fmla="*/ f679 1 715479"/>
                  <a:gd name="f873" fmla="*/ f680 1 10455568"/>
                  <a:gd name="f874" fmla="*/ f681 1 715479"/>
                  <a:gd name="f875" fmla="*/ f682 1 10455568"/>
                  <a:gd name="f876" fmla="*/ f683 1 715479"/>
                  <a:gd name="f877" fmla="*/ f684 1 10455568"/>
                  <a:gd name="f878" fmla="*/ f685 1 715479"/>
                  <a:gd name="f879" fmla="*/ f686 1 10455568"/>
                  <a:gd name="f880" fmla="*/ f687 1 715479"/>
                  <a:gd name="f881" fmla="*/ f688 1 10455568"/>
                  <a:gd name="f882" fmla="*/ f689 1 715479"/>
                  <a:gd name="f883" fmla="*/ f690 1 10455568"/>
                  <a:gd name="f884" fmla="*/ f691 1 715479"/>
                  <a:gd name="f885" fmla="*/ f692 1 10455568"/>
                  <a:gd name="f886" fmla="*/ f693 1 715479"/>
                  <a:gd name="f887" fmla="*/ f694 1 10455568"/>
                  <a:gd name="f888" fmla="*/ f695 1 715479"/>
                  <a:gd name="f889" fmla="*/ f696 1 10455568"/>
                  <a:gd name="f890" fmla="*/ f697 1 715479"/>
                  <a:gd name="f891" fmla="*/ f698 1 10455568"/>
                  <a:gd name="f892" fmla="*/ f699 1 715479"/>
                  <a:gd name="f893" fmla="*/ f700 1 10455568"/>
                  <a:gd name="f894" fmla="*/ f701 1 715479"/>
                  <a:gd name="f895" fmla="*/ f702 1 10455568"/>
                  <a:gd name="f896" fmla="*/ f703 1 715479"/>
                  <a:gd name="f897" fmla="*/ f704 1 10455568"/>
                  <a:gd name="f898" fmla="*/ f705 1 715479"/>
                  <a:gd name="f899" fmla="*/ f706 1 10455568"/>
                  <a:gd name="f900" fmla="*/ f707 1 715479"/>
                  <a:gd name="f901" fmla="*/ f708 1 10455568"/>
                  <a:gd name="f902" fmla="*/ f709 1 715479"/>
                  <a:gd name="f903" fmla="*/ f710 1 10455568"/>
                  <a:gd name="f904" fmla="*/ f711 1 715479"/>
                  <a:gd name="f905" fmla="*/ f712 1 10455568"/>
                  <a:gd name="f906" fmla="*/ f713 1 715479"/>
                  <a:gd name="f907" fmla="*/ f714 1 10455568"/>
                  <a:gd name="f908" fmla="*/ f715 1 715479"/>
                  <a:gd name="f909" fmla="*/ f716 1 10455568"/>
                  <a:gd name="f910" fmla="*/ f717 1 715479"/>
                  <a:gd name="f911" fmla="*/ f718 1 10455568"/>
                  <a:gd name="f912" fmla="*/ f719 1 715479"/>
                  <a:gd name="f913" fmla="*/ f720 1 10455568"/>
                  <a:gd name="f914" fmla="*/ f721 1 715479"/>
                  <a:gd name="f915" fmla="*/ f722 1 10455568"/>
                  <a:gd name="f916" fmla="*/ f723 1 715479"/>
                  <a:gd name="f917" fmla="*/ f724 1 10455568"/>
                  <a:gd name="f918" fmla="*/ f725 1 715479"/>
                  <a:gd name="f919" fmla="*/ f726 1 10455568"/>
                  <a:gd name="f920" fmla="*/ f727 1 715479"/>
                  <a:gd name="f921" fmla="*/ f728 1 10455568"/>
                  <a:gd name="f922" fmla="*/ f729 1 715479"/>
                  <a:gd name="f923" fmla="*/ f730 1 10455568"/>
                  <a:gd name="f924" fmla="*/ f731 1 715479"/>
                  <a:gd name="f925" fmla="*/ f732 1 10455568"/>
                  <a:gd name="f926" fmla="*/ f733 1 715479"/>
                  <a:gd name="f927" fmla="*/ f734 1 10455568"/>
                  <a:gd name="f928" fmla="*/ f735 1 715479"/>
                  <a:gd name="f929" fmla="*/ f736 1 10455568"/>
                  <a:gd name="f930" fmla="*/ f737 1 715479"/>
                  <a:gd name="f931" fmla="*/ f738 1 10455568"/>
                  <a:gd name="f932" fmla="*/ f739 1 715479"/>
                  <a:gd name="f933" fmla="*/ f740 1 10455568"/>
                  <a:gd name="f934" fmla="*/ f741 1 715479"/>
                  <a:gd name="f935" fmla="*/ f742 1 10455568"/>
                  <a:gd name="f936" fmla="*/ f743 1 715479"/>
                  <a:gd name="f937" fmla="*/ f744 1 10455568"/>
                  <a:gd name="f938" fmla="*/ f745 1 715479"/>
                  <a:gd name="f939" fmla="*/ f746 1 10455568"/>
                  <a:gd name="f940" fmla="*/ f747 1 715479"/>
                  <a:gd name="f941" fmla="*/ f748 1 10455568"/>
                  <a:gd name="f942" fmla="*/ f749 1 715479"/>
                  <a:gd name="f943" fmla="*/ f750 1 10455568"/>
                  <a:gd name="f944" fmla="*/ f751 1 715479"/>
                  <a:gd name="f945" fmla="*/ f752 1 10455568"/>
                  <a:gd name="f946" fmla="*/ f753 1 715479"/>
                  <a:gd name="f947" fmla="*/ f754 1 10455568"/>
                  <a:gd name="f948" fmla="*/ f755 1 715479"/>
                  <a:gd name="f949" fmla="*/ f756 1 10455568"/>
                  <a:gd name="f950" fmla="*/ f757 1 715479"/>
                  <a:gd name="f951" fmla="*/ f758 1 10455568"/>
                  <a:gd name="f952" fmla="*/ f759 1 715479"/>
                  <a:gd name="f953" fmla="*/ f760 1 10455568"/>
                  <a:gd name="f954" fmla="*/ f761 1 715479"/>
                  <a:gd name="f955" fmla="*/ f762 1 10455568"/>
                  <a:gd name="f956" fmla="*/ f763 1 715479"/>
                  <a:gd name="f957" fmla="*/ f764 1 10455568"/>
                  <a:gd name="f958" fmla="*/ f765 1 715479"/>
                  <a:gd name="f959" fmla="*/ f766 1 10455568"/>
                  <a:gd name="f960" fmla="*/ f767 1 715479"/>
                  <a:gd name="f961" fmla="*/ f768 1 10455568"/>
                  <a:gd name="f962" fmla="*/ f769 1 715479"/>
                  <a:gd name="f963" fmla="*/ f770 1 10455568"/>
                  <a:gd name="f964" fmla="*/ f771 1 715479"/>
                  <a:gd name="f965" fmla="*/ f772 1 715479"/>
                  <a:gd name="f966" fmla="*/ f572 1 f579"/>
                  <a:gd name="f967" fmla="*/ f573 1 f579"/>
                  <a:gd name="f968" fmla="*/ f572 1 f580"/>
                  <a:gd name="f969" fmla="*/ f574 1 f580"/>
                  <a:gd name="f970" fmla="*/ f774 1 f579"/>
                  <a:gd name="f971" fmla="*/ f775 1 f580"/>
                  <a:gd name="f972" fmla="*/ f776 1 f579"/>
                  <a:gd name="f973" fmla="*/ f777 1 f579"/>
                  <a:gd name="f974" fmla="*/ f778 1 f580"/>
                  <a:gd name="f975" fmla="*/ f779 1 f579"/>
                  <a:gd name="f976" fmla="*/ f780 1 f580"/>
                  <a:gd name="f977" fmla="*/ f781 1 f579"/>
                  <a:gd name="f978" fmla="*/ f782 1 f580"/>
                  <a:gd name="f979" fmla="*/ f783 1 f579"/>
                  <a:gd name="f980" fmla="*/ f784 1 f580"/>
                  <a:gd name="f981" fmla="*/ f785 1 f579"/>
                  <a:gd name="f982" fmla="*/ f786 1 f580"/>
                  <a:gd name="f983" fmla="*/ f787 1 f579"/>
                  <a:gd name="f984" fmla="*/ f788 1 f580"/>
                  <a:gd name="f985" fmla="*/ f789 1 f579"/>
                  <a:gd name="f986" fmla="*/ f790 1 f580"/>
                  <a:gd name="f987" fmla="*/ f791 1 f579"/>
                  <a:gd name="f988" fmla="*/ f792 1 f580"/>
                  <a:gd name="f989" fmla="*/ f793 1 f579"/>
                  <a:gd name="f990" fmla="*/ f794 1 f580"/>
                  <a:gd name="f991" fmla="*/ f795 1 f579"/>
                  <a:gd name="f992" fmla="*/ f796 1 f580"/>
                  <a:gd name="f993" fmla="*/ f797 1 f579"/>
                  <a:gd name="f994" fmla="*/ f798 1 f580"/>
                  <a:gd name="f995" fmla="*/ f799 1 f579"/>
                  <a:gd name="f996" fmla="*/ f800 1 f580"/>
                  <a:gd name="f997" fmla="*/ f801 1 f579"/>
                  <a:gd name="f998" fmla="*/ f802 1 f580"/>
                  <a:gd name="f999" fmla="*/ f803 1 f579"/>
                  <a:gd name="f1000" fmla="*/ f804 1 f580"/>
                  <a:gd name="f1001" fmla="*/ f805 1 f579"/>
                  <a:gd name="f1002" fmla="*/ f806 1 f580"/>
                  <a:gd name="f1003" fmla="*/ f807 1 f579"/>
                  <a:gd name="f1004" fmla="*/ f808 1 f580"/>
                  <a:gd name="f1005" fmla="*/ f809 1 f579"/>
                  <a:gd name="f1006" fmla="*/ f810 1 f580"/>
                  <a:gd name="f1007" fmla="*/ f811 1 f579"/>
                  <a:gd name="f1008" fmla="*/ f812 1 f580"/>
                  <a:gd name="f1009" fmla="*/ f813 1 f579"/>
                  <a:gd name="f1010" fmla="*/ f814 1 f580"/>
                  <a:gd name="f1011" fmla="*/ f815 1 f579"/>
                  <a:gd name="f1012" fmla="*/ f816 1 f580"/>
                  <a:gd name="f1013" fmla="*/ f817 1 f579"/>
                  <a:gd name="f1014" fmla="*/ f818 1 f580"/>
                  <a:gd name="f1015" fmla="*/ f819 1 f579"/>
                  <a:gd name="f1016" fmla="*/ f820 1 f580"/>
                  <a:gd name="f1017" fmla="*/ f821 1 f579"/>
                  <a:gd name="f1018" fmla="*/ f822 1 f580"/>
                  <a:gd name="f1019" fmla="*/ f823 1 f579"/>
                  <a:gd name="f1020" fmla="*/ f824 1 f580"/>
                  <a:gd name="f1021" fmla="*/ f825 1 f579"/>
                  <a:gd name="f1022" fmla="*/ f826 1 f580"/>
                  <a:gd name="f1023" fmla="*/ f827 1 f579"/>
                  <a:gd name="f1024" fmla="*/ f828 1 f580"/>
                  <a:gd name="f1025" fmla="*/ f829 1 f579"/>
                  <a:gd name="f1026" fmla="*/ f830 1 f580"/>
                  <a:gd name="f1027" fmla="*/ f831 1 f579"/>
                  <a:gd name="f1028" fmla="*/ f832 1 f580"/>
                  <a:gd name="f1029" fmla="*/ f833 1 f579"/>
                  <a:gd name="f1030" fmla="*/ f834 1 f580"/>
                  <a:gd name="f1031" fmla="*/ f835 1 f579"/>
                  <a:gd name="f1032" fmla="*/ f836 1 f580"/>
                  <a:gd name="f1033" fmla="*/ f837 1 f579"/>
                  <a:gd name="f1034" fmla="*/ f838 1 f580"/>
                  <a:gd name="f1035" fmla="*/ f839 1 f579"/>
                  <a:gd name="f1036" fmla="*/ f840 1 f580"/>
                  <a:gd name="f1037" fmla="*/ f841 1 f579"/>
                  <a:gd name="f1038" fmla="*/ f842 1 f580"/>
                  <a:gd name="f1039" fmla="*/ f843 1 f579"/>
                  <a:gd name="f1040" fmla="*/ f844 1 f580"/>
                  <a:gd name="f1041" fmla="*/ f845 1 f579"/>
                  <a:gd name="f1042" fmla="*/ f846 1 f580"/>
                  <a:gd name="f1043" fmla="*/ f847 1 f579"/>
                  <a:gd name="f1044" fmla="*/ f848 1 f580"/>
                  <a:gd name="f1045" fmla="*/ f849 1 f579"/>
                  <a:gd name="f1046" fmla="*/ f850 1 f580"/>
                  <a:gd name="f1047" fmla="*/ f851 1 f579"/>
                  <a:gd name="f1048" fmla="*/ f852 1 f580"/>
                  <a:gd name="f1049" fmla="*/ f853 1 f579"/>
                  <a:gd name="f1050" fmla="*/ f854 1 f580"/>
                  <a:gd name="f1051" fmla="*/ f855 1 f579"/>
                  <a:gd name="f1052" fmla="*/ f856 1 f580"/>
                  <a:gd name="f1053" fmla="*/ f857 1 f579"/>
                  <a:gd name="f1054" fmla="*/ f858 1 f580"/>
                  <a:gd name="f1055" fmla="*/ f859 1 f579"/>
                  <a:gd name="f1056" fmla="*/ f860 1 f580"/>
                  <a:gd name="f1057" fmla="*/ f861 1 f579"/>
                  <a:gd name="f1058" fmla="*/ f862 1 f580"/>
                  <a:gd name="f1059" fmla="*/ f863 1 f579"/>
                  <a:gd name="f1060" fmla="*/ f864 1 f580"/>
                  <a:gd name="f1061" fmla="*/ f865 1 f579"/>
                  <a:gd name="f1062" fmla="*/ f866 1 f580"/>
                  <a:gd name="f1063" fmla="*/ f867 1 f579"/>
                  <a:gd name="f1064" fmla="*/ f868 1 f580"/>
                  <a:gd name="f1065" fmla="*/ f869 1 f579"/>
                  <a:gd name="f1066" fmla="*/ f870 1 f580"/>
                  <a:gd name="f1067" fmla="*/ f871 1 f579"/>
                  <a:gd name="f1068" fmla="*/ f872 1 f580"/>
                  <a:gd name="f1069" fmla="*/ f873 1 f579"/>
                  <a:gd name="f1070" fmla="*/ f874 1 f580"/>
                  <a:gd name="f1071" fmla="*/ f875 1 f579"/>
                  <a:gd name="f1072" fmla="*/ f876 1 f580"/>
                  <a:gd name="f1073" fmla="*/ f877 1 f579"/>
                  <a:gd name="f1074" fmla="*/ f878 1 f580"/>
                  <a:gd name="f1075" fmla="*/ f879 1 f579"/>
                  <a:gd name="f1076" fmla="*/ f880 1 f580"/>
                  <a:gd name="f1077" fmla="*/ f881 1 f579"/>
                  <a:gd name="f1078" fmla="*/ f882 1 f580"/>
                  <a:gd name="f1079" fmla="*/ f883 1 f579"/>
                  <a:gd name="f1080" fmla="*/ f884 1 f580"/>
                  <a:gd name="f1081" fmla="*/ f885 1 f579"/>
                  <a:gd name="f1082" fmla="*/ f886 1 f580"/>
                  <a:gd name="f1083" fmla="*/ f887 1 f579"/>
                  <a:gd name="f1084" fmla="*/ f888 1 f580"/>
                  <a:gd name="f1085" fmla="*/ f889 1 f579"/>
                  <a:gd name="f1086" fmla="*/ f890 1 f580"/>
                  <a:gd name="f1087" fmla="*/ f891 1 f579"/>
                  <a:gd name="f1088" fmla="*/ f892 1 f580"/>
                  <a:gd name="f1089" fmla="*/ f893 1 f579"/>
                  <a:gd name="f1090" fmla="*/ f894 1 f580"/>
                  <a:gd name="f1091" fmla="*/ f895 1 f579"/>
                  <a:gd name="f1092" fmla="*/ f896 1 f580"/>
                  <a:gd name="f1093" fmla="*/ f897 1 f579"/>
                  <a:gd name="f1094" fmla="*/ f898 1 f580"/>
                  <a:gd name="f1095" fmla="*/ f899 1 f579"/>
                  <a:gd name="f1096" fmla="*/ f900 1 f580"/>
                  <a:gd name="f1097" fmla="*/ f901 1 f579"/>
                  <a:gd name="f1098" fmla="*/ f902 1 f580"/>
                  <a:gd name="f1099" fmla="*/ f903 1 f579"/>
                  <a:gd name="f1100" fmla="*/ f904 1 f580"/>
                  <a:gd name="f1101" fmla="*/ f905 1 f579"/>
                  <a:gd name="f1102" fmla="*/ f906 1 f580"/>
                  <a:gd name="f1103" fmla="*/ f907 1 f579"/>
                  <a:gd name="f1104" fmla="*/ f908 1 f580"/>
                  <a:gd name="f1105" fmla="*/ f909 1 f579"/>
                  <a:gd name="f1106" fmla="*/ f910 1 f580"/>
                  <a:gd name="f1107" fmla="*/ f911 1 f579"/>
                  <a:gd name="f1108" fmla="*/ f912 1 f580"/>
                  <a:gd name="f1109" fmla="*/ f913 1 f579"/>
                  <a:gd name="f1110" fmla="*/ f914 1 f580"/>
                  <a:gd name="f1111" fmla="*/ f915 1 f579"/>
                  <a:gd name="f1112" fmla="*/ f916 1 f580"/>
                  <a:gd name="f1113" fmla="*/ f917 1 f579"/>
                  <a:gd name="f1114" fmla="*/ f918 1 f580"/>
                  <a:gd name="f1115" fmla="*/ f919 1 f579"/>
                  <a:gd name="f1116" fmla="*/ f920 1 f580"/>
                  <a:gd name="f1117" fmla="*/ f921 1 f579"/>
                  <a:gd name="f1118" fmla="*/ f922 1 f580"/>
                  <a:gd name="f1119" fmla="*/ f923 1 f579"/>
                  <a:gd name="f1120" fmla="*/ f924 1 f580"/>
                  <a:gd name="f1121" fmla="*/ f925 1 f579"/>
                  <a:gd name="f1122" fmla="*/ f926 1 f580"/>
                  <a:gd name="f1123" fmla="*/ f927 1 f579"/>
                  <a:gd name="f1124" fmla="*/ f928 1 f580"/>
                  <a:gd name="f1125" fmla="*/ f929 1 f579"/>
                  <a:gd name="f1126" fmla="*/ f930 1 f580"/>
                  <a:gd name="f1127" fmla="*/ f931 1 f579"/>
                  <a:gd name="f1128" fmla="*/ f932 1 f580"/>
                  <a:gd name="f1129" fmla="*/ f933 1 f579"/>
                  <a:gd name="f1130" fmla="*/ f934 1 f580"/>
                  <a:gd name="f1131" fmla="*/ f935 1 f579"/>
                  <a:gd name="f1132" fmla="*/ f936 1 f580"/>
                  <a:gd name="f1133" fmla="*/ f937 1 f579"/>
                  <a:gd name="f1134" fmla="*/ f938 1 f580"/>
                  <a:gd name="f1135" fmla="*/ f939 1 f579"/>
                  <a:gd name="f1136" fmla="*/ f940 1 f580"/>
                  <a:gd name="f1137" fmla="*/ f941 1 f579"/>
                  <a:gd name="f1138" fmla="*/ f942 1 f580"/>
                  <a:gd name="f1139" fmla="*/ f943 1 f579"/>
                  <a:gd name="f1140" fmla="*/ f944 1 f580"/>
                  <a:gd name="f1141" fmla="*/ f945 1 f579"/>
                  <a:gd name="f1142" fmla="*/ f946 1 f580"/>
                  <a:gd name="f1143" fmla="*/ f947 1 f579"/>
                  <a:gd name="f1144" fmla="*/ f948 1 f580"/>
                  <a:gd name="f1145" fmla="*/ f949 1 f579"/>
                  <a:gd name="f1146" fmla="*/ f950 1 f580"/>
                  <a:gd name="f1147" fmla="*/ f951 1 f579"/>
                  <a:gd name="f1148" fmla="*/ f952 1 f580"/>
                  <a:gd name="f1149" fmla="*/ f953 1 f579"/>
                  <a:gd name="f1150" fmla="*/ f954 1 f580"/>
                  <a:gd name="f1151" fmla="*/ f955 1 f579"/>
                  <a:gd name="f1152" fmla="*/ f956 1 f580"/>
                  <a:gd name="f1153" fmla="*/ f957 1 f579"/>
                  <a:gd name="f1154" fmla="*/ f958 1 f580"/>
                  <a:gd name="f1155" fmla="*/ f959 1 f579"/>
                  <a:gd name="f1156" fmla="*/ f960 1 f580"/>
                  <a:gd name="f1157" fmla="*/ f961 1 f579"/>
                  <a:gd name="f1158" fmla="*/ f962 1 f580"/>
                  <a:gd name="f1159" fmla="*/ f963 1 f579"/>
                  <a:gd name="f1160" fmla="*/ f964 1 f580"/>
                  <a:gd name="f1161" fmla="*/ f965 1 f580"/>
                  <a:gd name="f1162" fmla="*/ f966 f570 1"/>
                  <a:gd name="f1163" fmla="*/ f967 f570 1"/>
                  <a:gd name="f1164" fmla="*/ f969 f571 1"/>
                  <a:gd name="f1165" fmla="*/ f968 f571 1"/>
                  <a:gd name="f1166" fmla="*/ f970 f570 1"/>
                  <a:gd name="f1167" fmla="*/ f971 f571 1"/>
                  <a:gd name="f1168" fmla="*/ f972 f570 1"/>
                  <a:gd name="f1169" fmla="*/ f973 f570 1"/>
                  <a:gd name="f1170" fmla="*/ f974 f571 1"/>
                  <a:gd name="f1171" fmla="*/ f975 f570 1"/>
                  <a:gd name="f1172" fmla="*/ f976 f571 1"/>
                  <a:gd name="f1173" fmla="*/ f977 f570 1"/>
                  <a:gd name="f1174" fmla="*/ f978 f571 1"/>
                  <a:gd name="f1175" fmla="*/ f979 f570 1"/>
                  <a:gd name="f1176" fmla="*/ f980 f571 1"/>
                  <a:gd name="f1177" fmla="*/ f981 f570 1"/>
                  <a:gd name="f1178" fmla="*/ f982 f571 1"/>
                  <a:gd name="f1179" fmla="*/ f983 f570 1"/>
                  <a:gd name="f1180" fmla="*/ f984 f571 1"/>
                  <a:gd name="f1181" fmla="*/ f985 f570 1"/>
                  <a:gd name="f1182" fmla="*/ f986 f571 1"/>
                  <a:gd name="f1183" fmla="*/ f987 f570 1"/>
                  <a:gd name="f1184" fmla="*/ f988 f571 1"/>
                  <a:gd name="f1185" fmla="*/ f989 f570 1"/>
                  <a:gd name="f1186" fmla="*/ f990 f571 1"/>
                  <a:gd name="f1187" fmla="*/ f991 f570 1"/>
                  <a:gd name="f1188" fmla="*/ f992 f571 1"/>
                  <a:gd name="f1189" fmla="*/ f993 f570 1"/>
                  <a:gd name="f1190" fmla="*/ f994 f571 1"/>
                  <a:gd name="f1191" fmla="*/ f995 f570 1"/>
                  <a:gd name="f1192" fmla="*/ f996 f571 1"/>
                  <a:gd name="f1193" fmla="*/ f997 f570 1"/>
                  <a:gd name="f1194" fmla="*/ f998 f571 1"/>
                  <a:gd name="f1195" fmla="*/ f999 f570 1"/>
                  <a:gd name="f1196" fmla="*/ f1000 f571 1"/>
                  <a:gd name="f1197" fmla="*/ f1001 f570 1"/>
                  <a:gd name="f1198" fmla="*/ f1002 f571 1"/>
                  <a:gd name="f1199" fmla="*/ f1003 f570 1"/>
                  <a:gd name="f1200" fmla="*/ f1004 f571 1"/>
                  <a:gd name="f1201" fmla="*/ f1005 f570 1"/>
                  <a:gd name="f1202" fmla="*/ f1006 f571 1"/>
                  <a:gd name="f1203" fmla="*/ f1007 f570 1"/>
                  <a:gd name="f1204" fmla="*/ f1008 f571 1"/>
                  <a:gd name="f1205" fmla="*/ f1009 f570 1"/>
                  <a:gd name="f1206" fmla="*/ f1010 f571 1"/>
                  <a:gd name="f1207" fmla="*/ f1011 f570 1"/>
                  <a:gd name="f1208" fmla="*/ f1012 f571 1"/>
                  <a:gd name="f1209" fmla="*/ f1013 f570 1"/>
                  <a:gd name="f1210" fmla="*/ f1014 f571 1"/>
                  <a:gd name="f1211" fmla="*/ f1015 f570 1"/>
                  <a:gd name="f1212" fmla="*/ f1016 f571 1"/>
                  <a:gd name="f1213" fmla="*/ f1017 f570 1"/>
                  <a:gd name="f1214" fmla="*/ f1018 f571 1"/>
                  <a:gd name="f1215" fmla="*/ f1019 f570 1"/>
                  <a:gd name="f1216" fmla="*/ f1020 f571 1"/>
                  <a:gd name="f1217" fmla="*/ f1021 f570 1"/>
                  <a:gd name="f1218" fmla="*/ f1022 f571 1"/>
                  <a:gd name="f1219" fmla="*/ f1023 f570 1"/>
                  <a:gd name="f1220" fmla="*/ f1024 f571 1"/>
                  <a:gd name="f1221" fmla="*/ f1025 f570 1"/>
                  <a:gd name="f1222" fmla="*/ f1026 f571 1"/>
                  <a:gd name="f1223" fmla="*/ f1027 f570 1"/>
                  <a:gd name="f1224" fmla="*/ f1028 f571 1"/>
                  <a:gd name="f1225" fmla="*/ f1029 f570 1"/>
                  <a:gd name="f1226" fmla="*/ f1030 f571 1"/>
                  <a:gd name="f1227" fmla="*/ f1031 f570 1"/>
                  <a:gd name="f1228" fmla="*/ f1032 f571 1"/>
                  <a:gd name="f1229" fmla="*/ f1033 f570 1"/>
                  <a:gd name="f1230" fmla="*/ f1034 f571 1"/>
                  <a:gd name="f1231" fmla="*/ f1035 f570 1"/>
                  <a:gd name="f1232" fmla="*/ f1036 f571 1"/>
                  <a:gd name="f1233" fmla="*/ f1037 f570 1"/>
                  <a:gd name="f1234" fmla="*/ f1038 f571 1"/>
                  <a:gd name="f1235" fmla="*/ f1039 f570 1"/>
                  <a:gd name="f1236" fmla="*/ f1040 f571 1"/>
                  <a:gd name="f1237" fmla="*/ f1041 f570 1"/>
                  <a:gd name="f1238" fmla="*/ f1042 f571 1"/>
                  <a:gd name="f1239" fmla="*/ f1043 f570 1"/>
                  <a:gd name="f1240" fmla="*/ f1044 f571 1"/>
                  <a:gd name="f1241" fmla="*/ f1045 f570 1"/>
                  <a:gd name="f1242" fmla="*/ f1046 f571 1"/>
                  <a:gd name="f1243" fmla="*/ f1047 f570 1"/>
                  <a:gd name="f1244" fmla="*/ f1048 f571 1"/>
                  <a:gd name="f1245" fmla="*/ f1049 f570 1"/>
                  <a:gd name="f1246" fmla="*/ f1050 f571 1"/>
                  <a:gd name="f1247" fmla="*/ f1051 f570 1"/>
                  <a:gd name="f1248" fmla="*/ f1052 f571 1"/>
                  <a:gd name="f1249" fmla="*/ f1053 f570 1"/>
                  <a:gd name="f1250" fmla="*/ f1054 f571 1"/>
                  <a:gd name="f1251" fmla="*/ f1055 f570 1"/>
                  <a:gd name="f1252" fmla="*/ f1056 f571 1"/>
                  <a:gd name="f1253" fmla="*/ f1057 f570 1"/>
                  <a:gd name="f1254" fmla="*/ f1058 f571 1"/>
                  <a:gd name="f1255" fmla="*/ f1059 f570 1"/>
                  <a:gd name="f1256" fmla="*/ f1060 f571 1"/>
                  <a:gd name="f1257" fmla="*/ f1061 f570 1"/>
                  <a:gd name="f1258" fmla="*/ f1062 f571 1"/>
                  <a:gd name="f1259" fmla="*/ f1063 f570 1"/>
                  <a:gd name="f1260" fmla="*/ f1064 f571 1"/>
                  <a:gd name="f1261" fmla="*/ f1065 f570 1"/>
                  <a:gd name="f1262" fmla="*/ f1066 f571 1"/>
                  <a:gd name="f1263" fmla="*/ f1067 f570 1"/>
                  <a:gd name="f1264" fmla="*/ f1068 f571 1"/>
                  <a:gd name="f1265" fmla="*/ f1069 f570 1"/>
                  <a:gd name="f1266" fmla="*/ f1070 f571 1"/>
                  <a:gd name="f1267" fmla="*/ f1071 f570 1"/>
                  <a:gd name="f1268" fmla="*/ f1072 f571 1"/>
                  <a:gd name="f1269" fmla="*/ f1073 f570 1"/>
                  <a:gd name="f1270" fmla="*/ f1074 f571 1"/>
                  <a:gd name="f1271" fmla="*/ f1075 f570 1"/>
                  <a:gd name="f1272" fmla="*/ f1076 f571 1"/>
                  <a:gd name="f1273" fmla="*/ f1077 f570 1"/>
                  <a:gd name="f1274" fmla="*/ f1078 f571 1"/>
                  <a:gd name="f1275" fmla="*/ f1079 f570 1"/>
                  <a:gd name="f1276" fmla="*/ f1080 f571 1"/>
                  <a:gd name="f1277" fmla="*/ f1081 f570 1"/>
                  <a:gd name="f1278" fmla="*/ f1082 f571 1"/>
                  <a:gd name="f1279" fmla="*/ f1083 f570 1"/>
                  <a:gd name="f1280" fmla="*/ f1084 f571 1"/>
                  <a:gd name="f1281" fmla="*/ f1085 f570 1"/>
                  <a:gd name="f1282" fmla="*/ f1086 f571 1"/>
                  <a:gd name="f1283" fmla="*/ f1087 f570 1"/>
                  <a:gd name="f1284" fmla="*/ f1088 f571 1"/>
                  <a:gd name="f1285" fmla="*/ f1089 f570 1"/>
                  <a:gd name="f1286" fmla="*/ f1090 f571 1"/>
                  <a:gd name="f1287" fmla="*/ f1091 f570 1"/>
                  <a:gd name="f1288" fmla="*/ f1092 f571 1"/>
                  <a:gd name="f1289" fmla="*/ f1093 f570 1"/>
                  <a:gd name="f1290" fmla="*/ f1094 f571 1"/>
                  <a:gd name="f1291" fmla="*/ f1095 f570 1"/>
                  <a:gd name="f1292" fmla="*/ f1096 f571 1"/>
                  <a:gd name="f1293" fmla="*/ f1097 f570 1"/>
                  <a:gd name="f1294" fmla="*/ f1098 f571 1"/>
                  <a:gd name="f1295" fmla="*/ f1099 f570 1"/>
                  <a:gd name="f1296" fmla="*/ f1100 f571 1"/>
                  <a:gd name="f1297" fmla="*/ f1101 f570 1"/>
                  <a:gd name="f1298" fmla="*/ f1102 f571 1"/>
                  <a:gd name="f1299" fmla="*/ f1103 f570 1"/>
                  <a:gd name="f1300" fmla="*/ f1104 f571 1"/>
                  <a:gd name="f1301" fmla="*/ f1105 f570 1"/>
                  <a:gd name="f1302" fmla="*/ f1106 f571 1"/>
                  <a:gd name="f1303" fmla="*/ f1107 f570 1"/>
                  <a:gd name="f1304" fmla="*/ f1108 f571 1"/>
                  <a:gd name="f1305" fmla="*/ f1109 f570 1"/>
                  <a:gd name="f1306" fmla="*/ f1110 f571 1"/>
                  <a:gd name="f1307" fmla="*/ f1111 f570 1"/>
                  <a:gd name="f1308" fmla="*/ f1112 f571 1"/>
                  <a:gd name="f1309" fmla="*/ f1113 f570 1"/>
                  <a:gd name="f1310" fmla="*/ f1114 f571 1"/>
                  <a:gd name="f1311" fmla="*/ f1115 f570 1"/>
                  <a:gd name="f1312" fmla="*/ f1116 f571 1"/>
                  <a:gd name="f1313" fmla="*/ f1117 f570 1"/>
                  <a:gd name="f1314" fmla="*/ f1118 f571 1"/>
                  <a:gd name="f1315" fmla="*/ f1119 f570 1"/>
                  <a:gd name="f1316" fmla="*/ f1120 f571 1"/>
                  <a:gd name="f1317" fmla="*/ f1121 f570 1"/>
                  <a:gd name="f1318" fmla="*/ f1122 f571 1"/>
                  <a:gd name="f1319" fmla="*/ f1123 f570 1"/>
                  <a:gd name="f1320" fmla="*/ f1124 f571 1"/>
                  <a:gd name="f1321" fmla="*/ f1125 f570 1"/>
                  <a:gd name="f1322" fmla="*/ f1126 f571 1"/>
                  <a:gd name="f1323" fmla="*/ f1127 f570 1"/>
                  <a:gd name="f1324" fmla="*/ f1128 f571 1"/>
                  <a:gd name="f1325" fmla="*/ f1129 f570 1"/>
                  <a:gd name="f1326" fmla="*/ f1130 f571 1"/>
                  <a:gd name="f1327" fmla="*/ f1131 f570 1"/>
                  <a:gd name="f1328" fmla="*/ f1132 f571 1"/>
                  <a:gd name="f1329" fmla="*/ f1133 f570 1"/>
                  <a:gd name="f1330" fmla="*/ f1134 f571 1"/>
                  <a:gd name="f1331" fmla="*/ f1135 f570 1"/>
                  <a:gd name="f1332" fmla="*/ f1136 f571 1"/>
                  <a:gd name="f1333" fmla="*/ f1137 f570 1"/>
                  <a:gd name="f1334" fmla="*/ f1138 f571 1"/>
                  <a:gd name="f1335" fmla="*/ f1139 f570 1"/>
                  <a:gd name="f1336" fmla="*/ f1140 f571 1"/>
                  <a:gd name="f1337" fmla="*/ f1141 f570 1"/>
                  <a:gd name="f1338" fmla="*/ f1142 f571 1"/>
                  <a:gd name="f1339" fmla="*/ f1143 f570 1"/>
                  <a:gd name="f1340" fmla="*/ f1144 f571 1"/>
                  <a:gd name="f1341" fmla="*/ f1145 f570 1"/>
                  <a:gd name="f1342" fmla="*/ f1146 f571 1"/>
                  <a:gd name="f1343" fmla="*/ f1147 f570 1"/>
                  <a:gd name="f1344" fmla="*/ f1148 f571 1"/>
                  <a:gd name="f1345" fmla="*/ f1149 f570 1"/>
                  <a:gd name="f1346" fmla="*/ f1150 f571 1"/>
                  <a:gd name="f1347" fmla="*/ f1151 f570 1"/>
                  <a:gd name="f1348" fmla="*/ f1152 f571 1"/>
                  <a:gd name="f1349" fmla="*/ f1153 f570 1"/>
                  <a:gd name="f1350" fmla="*/ f1154 f571 1"/>
                  <a:gd name="f1351" fmla="*/ f1155 f570 1"/>
                  <a:gd name="f1352" fmla="*/ f1156 f571 1"/>
                  <a:gd name="f1353" fmla="*/ f1157 f570 1"/>
                  <a:gd name="f1354" fmla="*/ f1158 f571 1"/>
                  <a:gd name="f1355" fmla="*/ f1159 f570 1"/>
                  <a:gd name="f1356" fmla="*/ f1160 f571 1"/>
                  <a:gd name="f1357" fmla="*/ f1161 f5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3">
                    <a:pos x="f1166" y="f1167"/>
                  </a:cxn>
                  <a:cxn ang="f773">
                    <a:pos x="f1168" y="f1167"/>
                  </a:cxn>
                  <a:cxn ang="f773">
                    <a:pos x="f1169" y="f1170"/>
                  </a:cxn>
                  <a:cxn ang="f773">
                    <a:pos x="f1171" y="f1172"/>
                  </a:cxn>
                  <a:cxn ang="f773">
                    <a:pos x="f1173" y="f1174"/>
                  </a:cxn>
                  <a:cxn ang="f773">
                    <a:pos x="f1175" y="f1176"/>
                  </a:cxn>
                  <a:cxn ang="f773">
                    <a:pos x="f1177" y="f1178"/>
                  </a:cxn>
                  <a:cxn ang="f773">
                    <a:pos x="f1179" y="f1180"/>
                  </a:cxn>
                  <a:cxn ang="f773">
                    <a:pos x="f1181" y="f1182"/>
                  </a:cxn>
                  <a:cxn ang="f773">
                    <a:pos x="f1183" y="f1184"/>
                  </a:cxn>
                  <a:cxn ang="f773">
                    <a:pos x="f1185" y="f1186"/>
                  </a:cxn>
                  <a:cxn ang="f773">
                    <a:pos x="f1187" y="f1188"/>
                  </a:cxn>
                  <a:cxn ang="f773">
                    <a:pos x="f1189" y="f1190"/>
                  </a:cxn>
                  <a:cxn ang="f773">
                    <a:pos x="f1191" y="f1192"/>
                  </a:cxn>
                  <a:cxn ang="f773">
                    <a:pos x="f1193" y="f1194"/>
                  </a:cxn>
                  <a:cxn ang="f773">
                    <a:pos x="f1195" y="f1196"/>
                  </a:cxn>
                  <a:cxn ang="f773">
                    <a:pos x="f1197" y="f1198"/>
                  </a:cxn>
                  <a:cxn ang="f773">
                    <a:pos x="f1199" y="f1200"/>
                  </a:cxn>
                  <a:cxn ang="f773">
                    <a:pos x="f1201" y="f1202"/>
                  </a:cxn>
                  <a:cxn ang="f773">
                    <a:pos x="f1203" y="f1204"/>
                  </a:cxn>
                  <a:cxn ang="f773">
                    <a:pos x="f1205" y="f1206"/>
                  </a:cxn>
                  <a:cxn ang="f773">
                    <a:pos x="f1207" y="f1208"/>
                  </a:cxn>
                  <a:cxn ang="f773">
                    <a:pos x="f1209" y="f1210"/>
                  </a:cxn>
                  <a:cxn ang="f773">
                    <a:pos x="f1211" y="f1212"/>
                  </a:cxn>
                  <a:cxn ang="f773">
                    <a:pos x="f1213" y="f1214"/>
                  </a:cxn>
                  <a:cxn ang="f773">
                    <a:pos x="f1215" y="f1216"/>
                  </a:cxn>
                  <a:cxn ang="f773">
                    <a:pos x="f1217" y="f1218"/>
                  </a:cxn>
                  <a:cxn ang="f773">
                    <a:pos x="f1219" y="f1220"/>
                  </a:cxn>
                  <a:cxn ang="f773">
                    <a:pos x="f1221" y="f1222"/>
                  </a:cxn>
                  <a:cxn ang="f773">
                    <a:pos x="f1223" y="f1224"/>
                  </a:cxn>
                  <a:cxn ang="f773">
                    <a:pos x="f1225" y="f1226"/>
                  </a:cxn>
                  <a:cxn ang="f773">
                    <a:pos x="f1227" y="f1228"/>
                  </a:cxn>
                  <a:cxn ang="f773">
                    <a:pos x="f1229" y="f1230"/>
                  </a:cxn>
                  <a:cxn ang="f773">
                    <a:pos x="f1231" y="f1232"/>
                  </a:cxn>
                  <a:cxn ang="f773">
                    <a:pos x="f1233" y="f1234"/>
                  </a:cxn>
                  <a:cxn ang="f773">
                    <a:pos x="f1235" y="f1236"/>
                  </a:cxn>
                  <a:cxn ang="f773">
                    <a:pos x="f1237" y="f1238"/>
                  </a:cxn>
                  <a:cxn ang="f773">
                    <a:pos x="f1239" y="f1240"/>
                  </a:cxn>
                  <a:cxn ang="f773">
                    <a:pos x="f1241" y="f1242"/>
                  </a:cxn>
                  <a:cxn ang="f773">
                    <a:pos x="f1243" y="f1244"/>
                  </a:cxn>
                  <a:cxn ang="f773">
                    <a:pos x="f1245" y="f1246"/>
                  </a:cxn>
                  <a:cxn ang="f773">
                    <a:pos x="f1247" y="f1248"/>
                  </a:cxn>
                  <a:cxn ang="f773">
                    <a:pos x="f1249" y="f1250"/>
                  </a:cxn>
                  <a:cxn ang="f773">
                    <a:pos x="f1251" y="f1252"/>
                  </a:cxn>
                  <a:cxn ang="f773">
                    <a:pos x="f1253" y="f1254"/>
                  </a:cxn>
                  <a:cxn ang="f773">
                    <a:pos x="f1255" y="f1256"/>
                  </a:cxn>
                  <a:cxn ang="f773">
                    <a:pos x="f1257" y="f1258"/>
                  </a:cxn>
                  <a:cxn ang="f773">
                    <a:pos x="f1259" y="f1260"/>
                  </a:cxn>
                  <a:cxn ang="f773">
                    <a:pos x="f1261" y="f1262"/>
                  </a:cxn>
                  <a:cxn ang="f773">
                    <a:pos x="f1263" y="f1264"/>
                  </a:cxn>
                  <a:cxn ang="f773">
                    <a:pos x="f1265" y="f1266"/>
                  </a:cxn>
                  <a:cxn ang="f773">
                    <a:pos x="f1267" y="f1268"/>
                  </a:cxn>
                  <a:cxn ang="f773">
                    <a:pos x="f1269" y="f1270"/>
                  </a:cxn>
                  <a:cxn ang="f773">
                    <a:pos x="f1271" y="f1272"/>
                  </a:cxn>
                  <a:cxn ang="f773">
                    <a:pos x="f1273" y="f1274"/>
                  </a:cxn>
                  <a:cxn ang="f773">
                    <a:pos x="f1275" y="f1276"/>
                  </a:cxn>
                  <a:cxn ang="f773">
                    <a:pos x="f1277" y="f1278"/>
                  </a:cxn>
                  <a:cxn ang="f773">
                    <a:pos x="f1279" y="f1280"/>
                  </a:cxn>
                  <a:cxn ang="f773">
                    <a:pos x="f1281" y="f1282"/>
                  </a:cxn>
                  <a:cxn ang="f773">
                    <a:pos x="f1283" y="f1284"/>
                  </a:cxn>
                  <a:cxn ang="f773">
                    <a:pos x="f1285" y="f1286"/>
                  </a:cxn>
                  <a:cxn ang="f773">
                    <a:pos x="f1287" y="f1288"/>
                  </a:cxn>
                  <a:cxn ang="f773">
                    <a:pos x="f1289" y="f1290"/>
                  </a:cxn>
                  <a:cxn ang="f773">
                    <a:pos x="f1291" y="f1292"/>
                  </a:cxn>
                  <a:cxn ang="f773">
                    <a:pos x="f1293" y="f1294"/>
                  </a:cxn>
                  <a:cxn ang="f773">
                    <a:pos x="f1295" y="f1296"/>
                  </a:cxn>
                  <a:cxn ang="f773">
                    <a:pos x="f1297" y="f1298"/>
                  </a:cxn>
                  <a:cxn ang="f773">
                    <a:pos x="f1299" y="f1300"/>
                  </a:cxn>
                  <a:cxn ang="f773">
                    <a:pos x="f1301" y="f1302"/>
                  </a:cxn>
                  <a:cxn ang="f773">
                    <a:pos x="f1303" y="f1304"/>
                  </a:cxn>
                  <a:cxn ang="f773">
                    <a:pos x="f1305" y="f1306"/>
                  </a:cxn>
                  <a:cxn ang="f773">
                    <a:pos x="f1307" y="f1308"/>
                  </a:cxn>
                  <a:cxn ang="f773">
                    <a:pos x="f1309" y="f1310"/>
                  </a:cxn>
                  <a:cxn ang="f773">
                    <a:pos x="f1311" y="f1312"/>
                  </a:cxn>
                  <a:cxn ang="f773">
                    <a:pos x="f1313" y="f1314"/>
                  </a:cxn>
                  <a:cxn ang="f773">
                    <a:pos x="f1315" y="f1316"/>
                  </a:cxn>
                  <a:cxn ang="f773">
                    <a:pos x="f1317" y="f1318"/>
                  </a:cxn>
                  <a:cxn ang="f773">
                    <a:pos x="f1319" y="f1320"/>
                  </a:cxn>
                  <a:cxn ang="f773">
                    <a:pos x="f1321" y="f1322"/>
                  </a:cxn>
                  <a:cxn ang="f773">
                    <a:pos x="f1323" y="f1324"/>
                  </a:cxn>
                  <a:cxn ang="f773">
                    <a:pos x="f1325" y="f1326"/>
                  </a:cxn>
                  <a:cxn ang="f773">
                    <a:pos x="f1327" y="f1328"/>
                  </a:cxn>
                  <a:cxn ang="f773">
                    <a:pos x="f1329" y="f1330"/>
                  </a:cxn>
                  <a:cxn ang="f773">
                    <a:pos x="f1331" y="f1332"/>
                  </a:cxn>
                  <a:cxn ang="f773">
                    <a:pos x="f1333" y="f1334"/>
                  </a:cxn>
                  <a:cxn ang="f773">
                    <a:pos x="f1335" y="f1336"/>
                  </a:cxn>
                  <a:cxn ang="f773">
                    <a:pos x="f1337" y="f1338"/>
                  </a:cxn>
                  <a:cxn ang="f773">
                    <a:pos x="f1339" y="f1340"/>
                  </a:cxn>
                  <a:cxn ang="f773">
                    <a:pos x="f1341" y="f1342"/>
                  </a:cxn>
                  <a:cxn ang="f773">
                    <a:pos x="f1343" y="f1344"/>
                  </a:cxn>
                  <a:cxn ang="f773">
                    <a:pos x="f1345" y="f1346"/>
                  </a:cxn>
                  <a:cxn ang="f773">
                    <a:pos x="f1347" y="f1348"/>
                  </a:cxn>
                  <a:cxn ang="f773">
                    <a:pos x="f1349" y="f1350"/>
                  </a:cxn>
                  <a:cxn ang="f773">
                    <a:pos x="f1351" y="f1352"/>
                  </a:cxn>
                  <a:cxn ang="f773">
                    <a:pos x="f1353" y="f1354"/>
                  </a:cxn>
                  <a:cxn ang="f773">
                    <a:pos x="f1355" y="f1356"/>
                  </a:cxn>
                  <a:cxn ang="f773">
                    <a:pos x="f1166" y="f1357"/>
                  </a:cxn>
                </a:cxnLst>
                <a:rect l="f1162" t="f1165" r="f1163" b="f1164"/>
                <a:pathLst>
                  <a:path w="10455568" h="715479">
                    <a:moveTo>
                      <a:pt x="f5" y="f5"/>
                    </a:moveTo>
                    <a:lnTo>
                      <a:pt x="f6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8" y="f269"/>
                      <a:pt x="f270" y="f271"/>
                      <a:pt x="f272" y="f273"/>
                    </a:cubicBez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283"/>
                      <a:pt x="f284" y="f285"/>
                    </a:cubicBezTo>
                    <a:cubicBezTo>
                      <a:pt x="f286" y="f287"/>
                      <a:pt x="f288" y="f289"/>
                      <a:pt x="f290" y="f291"/>
                    </a:cubicBezTo>
                    <a:cubicBezTo>
                      <a:pt x="f292" y="f293"/>
                      <a:pt x="f294" y="f295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320" y="f321"/>
                    </a:cubicBezTo>
                    <a:cubicBezTo>
                      <a:pt x="f322" y="f323"/>
                      <a:pt x="f324" y="f325"/>
                      <a:pt x="f326" y="f327"/>
                    </a:cubicBezTo>
                    <a:cubicBezTo>
                      <a:pt x="f328" y="f329"/>
                      <a:pt x="f330" y="f331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cubicBezTo>
                      <a:pt x="f370" y="f371"/>
                      <a:pt x="f372" y="f373"/>
                      <a:pt x="f374" y="f375"/>
                    </a:cubicBezTo>
                    <a:cubicBezTo>
                      <a:pt x="f376" y="f377"/>
                      <a:pt x="f378" y="f379"/>
                      <a:pt x="f380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92" y="f393"/>
                    </a:cubicBezTo>
                    <a:cubicBezTo>
                      <a:pt x="f394" y="f395"/>
                      <a:pt x="f396" y="f397"/>
                      <a:pt x="f398" y="f399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3"/>
                    </a:cubicBezTo>
                    <a:cubicBezTo>
                      <a:pt x="f424" y="f425"/>
                      <a:pt x="f426" y="f427"/>
                      <a:pt x="f428" y="f429"/>
                    </a:cubicBez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39"/>
                      <a:pt x="f440" y="f441"/>
                    </a:cubicBezTo>
                    <a:cubicBezTo>
                      <a:pt x="f442" y="f443"/>
                      <a:pt x="f444" y="f445"/>
                      <a:pt x="f446" y="f447"/>
                    </a:cubicBezTo>
                    <a:cubicBezTo>
                      <a:pt x="f448" y="f449"/>
                      <a:pt x="f450" y="f451"/>
                      <a:pt x="f452" y="f453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62" y="f463"/>
                      <a:pt x="f464" y="f465"/>
                    </a:cubicBezTo>
                    <a:cubicBezTo>
                      <a:pt x="f466" y="f467"/>
                      <a:pt x="f468" y="f469"/>
                      <a:pt x="f470" y="f471"/>
                    </a:cubicBezTo>
                    <a:cubicBezTo>
                      <a:pt x="f472" y="f473"/>
                      <a:pt x="f474" y="f475"/>
                      <a:pt x="f476" y="f477"/>
                    </a:cubicBezTo>
                    <a:cubicBezTo>
                      <a:pt x="f478" y="f479"/>
                      <a:pt x="f480" y="f481"/>
                      <a:pt x="f482" y="f483"/>
                    </a:cubicBezTo>
                    <a:cubicBezTo>
                      <a:pt x="f484" y="f485"/>
                      <a:pt x="f486" y="f487"/>
                      <a:pt x="f488" y="f489"/>
                    </a:cubicBezTo>
                    <a:cubicBezTo>
                      <a:pt x="f490" y="f491"/>
                      <a:pt x="f492" y="f493"/>
                      <a:pt x="f494" y="f495"/>
                    </a:cubicBezTo>
                    <a:cubicBezTo>
                      <a:pt x="f496" y="f497"/>
                      <a:pt x="f498" y="f499"/>
                      <a:pt x="f500" y="f501"/>
                    </a:cubicBezTo>
                    <a:cubicBezTo>
                      <a:pt x="f502" y="f503"/>
                      <a:pt x="f504" y="f505"/>
                      <a:pt x="f506" y="f507"/>
                    </a:cubicBezTo>
                    <a:cubicBezTo>
                      <a:pt x="f508" y="f509"/>
                      <a:pt x="f510" y="f511"/>
                      <a:pt x="f512" y="f513"/>
                    </a:cubicBezTo>
                    <a:cubicBezTo>
                      <a:pt x="f514" y="f515"/>
                      <a:pt x="f516" y="f517"/>
                      <a:pt x="f518" y="f519"/>
                    </a:cubicBezTo>
                    <a:cubicBezTo>
                      <a:pt x="f520" y="f521"/>
                      <a:pt x="f522" y="f523"/>
                      <a:pt x="f524" y="f525"/>
                    </a:cubicBezTo>
                    <a:cubicBezTo>
                      <a:pt x="f526" y="f527"/>
                      <a:pt x="f528" y="f529"/>
                      <a:pt x="f530" y="f531"/>
                    </a:cubicBezTo>
                    <a:cubicBezTo>
                      <a:pt x="f532" y="f533"/>
                      <a:pt x="f534" y="f535"/>
                      <a:pt x="f536" y="f537"/>
                    </a:cubicBezTo>
                    <a:cubicBezTo>
                      <a:pt x="f538" y="f539"/>
                      <a:pt x="f540" y="f541"/>
                      <a:pt x="f542" y="f543"/>
                    </a:cubicBezTo>
                    <a:cubicBezTo>
                      <a:pt x="f544" y="f545"/>
                      <a:pt x="f546" y="f547"/>
                      <a:pt x="f548" y="f549"/>
                    </a:cubicBezTo>
                    <a:cubicBezTo>
                      <a:pt x="f550" y="f551"/>
                      <a:pt x="f552" y="f553"/>
                      <a:pt x="f554" y="f555"/>
                    </a:cubicBezTo>
                    <a:cubicBezTo>
                      <a:pt x="f556" y="f557"/>
                      <a:pt x="f558" y="f559"/>
                      <a:pt x="f560" y="f561"/>
                    </a:cubicBezTo>
                    <a:cubicBezTo>
                      <a:pt x="f562" y="f563"/>
                      <a:pt x="f564" y="f565"/>
                      <a:pt x="f566" y="f567"/>
                    </a:cubicBezTo>
                    <a:lnTo>
                      <a:pt x="f5" y="f56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  <a:effectLst>
                <a:outerShdw dist="152403" dir="16200000" algn="tl">
                  <a:srgbClr val="000000">
                    <a:alpha val="1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B52B9D71-D255-42DC-AC63-923E144169B3}"/>
                  </a:ext>
                </a:extLst>
              </p:cNvPr>
              <p:cNvSpPr/>
              <p:nvPr/>
            </p:nvSpPr>
            <p:spPr>
              <a:xfrm rot="10800009" flipH="1">
                <a:off x="-9" y="6142518"/>
                <a:ext cx="10455569" cy="7154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55568"/>
                  <a:gd name="f7" fmla="val 715479"/>
                  <a:gd name="f8" fmla="val 10434629"/>
                  <a:gd name="f9" fmla="val 8947"/>
                  <a:gd name="f10" fmla="val 10373917"/>
                  <a:gd name="f11" fmla="val 32898"/>
                  <a:gd name="f12" fmla="val 10311087"/>
                  <a:gd name="f13" fmla="val 51455"/>
                  <a:gd name="f14" fmla="val 10249341"/>
                  <a:gd name="f15" fmla="val 73146"/>
                  <a:gd name="f16" fmla="val 10223176"/>
                  <a:gd name="f17" fmla="val 82504"/>
                  <a:gd name="f18" fmla="val 10198388"/>
                  <a:gd name="f19" fmla="val 94974"/>
                  <a:gd name="f20" fmla="val 10172148"/>
                  <a:gd name="f21" fmla="val 103170"/>
                  <a:gd name="f22" fmla="val 10113395"/>
                  <a:gd name="f23" fmla="val 121743"/>
                  <a:gd name="f24" fmla="val 10053617"/>
                  <a:gd name="f25" fmla="val 138053"/>
                  <a:gd name="f26" fmla="val 9994576"/>
                  <a:gd name="f27" fmla="val 156647"/>
                  <a:gd name="f28" fmla="val 9960929"/>
                  <a:gd name="f29" fmla="val 167389"/>
                  <a:gd name="f30" fmla="val 9928899"/>
                  <a:gd name="f31" fmla="val 184724"/>
                  <a:gd name="f32" fmla="val 9894474"/>
                  <a:gd name="f33" fmla="val 192604"/>
                  <a:gd name="f34" fmla="val 9812718"/>
                  <a:gd name="f35" fmla="val 211289"/>
                  <a:gd name="f36" fmla="val 9730121"/>
                  <a:gd name="f37" fmla="val 226242"/>
                  <a:gd name="f38" fmla="val 9647603"/>
                  <a:gd name="f39" fmla="val 242354"/>
                  <a:gd name="f40" fmla="val 9562500"/>
                  <a:gd name="f41" fmla="val 258935"/>
                  <a:gd name="f42" fmla="val 9477721"/>
                  <a:gd name="f43" fmla="val 276078"/>
                  <a:gd name="f44" fmla="val 9392533"/>
                  <a:gd name="f45" fmla="val 291498"/>
                  <a:gd name="f46" fmla="val 9345891"/>
                  <a:gd name="f47" fmla="val 299632"/>
                  <a:gd name="f48" fmla="val 9298681"/>
                  <a:gd name="f49" fmla="val 303723"/>
                  <a:gd name="f50" fmla="val 9252019"/>
                  <a:gd name="f51" fmla="val 311564"/>
                  <a:gd name="f52" fmla="val 9211115"/>
                  <a:gd name="f53" fmla="val 318433"/>
                  <a:gd name="f54" fmla="val 9170740"/>
                  <a:gd name="f55" fmla="val 328758"/>
                  <a:gd name="f56" fmla="val 9129899"/>
                  <a:gd name="f57" fmla="val 336497"/>
                  <a:gd name="f58" fmla="val 9094507"/>
                  <a:gd name="f59" fmla="val 342987"/>
                  <a:gd name="f60" fmla="val 9058706"/>
                  <a:gd name="f61" fmla="val 347759"/>
                  <a:gd name="f62" fmla="val 9023312"/>
                  <a:gd name="f63" fmla="val 354253"/>
                  <a:gd name="f64" fmla="val 8966639"/>
                  <a:gd name="f65" fmla="val 364814"/>
                  <a:gd name="f66" fmla="val 8910315"/>
                  <a:gd name="f67" fmla="val 376230"/>
                  <a:gd name="f68" fmla="val 8853949"/>
                  <a:gd name="f69" fmla="val 387064"/>
                  <a:gd name="f70" fmla="val 8830350"/>
                  <a:gd name="f71" fmla="val 391295"/>
                  <a:gd name="f72" fmla="val 8805902"/>
                  <a:gd name="f73" fmla="val 400245"/>
                  <a:gd name="f74" fmla="val 8783278"/>
                  <a:gd name="f75" fmla="val 397418"/>
                  <a:gd name="f76" fmla="val 8726267"/>
                  <a:gd name="f77" fmla="val 390232"/>
                  <a:gd name="f78" fmla="val 8671093"/>
                  <a:gd name="f79" fmla="val 397198"/>
                  <a:gd name="f80" fmla="val 8615640"/>
                  <a:gd name="f81" fmla="val 408552"/>
                  <a:gd name="f82" fmla="val 8596680"/>
                  <a:gd name="f83" fmla="val 412471"/>
                  <a:gd name="f84" fmla="val 8576049"/>
                  <a:gd name="f85" fmla="val 413291"/>
                  <a:gd name="f86" fmla="val 8557154"/>
                  <a:gd name="f87" fmla="val 409627"/>
                  <a:gd name="f88" fmla="val 8518491"/>
                  <a:gd name="f89" fmla="val 402356"/>
                  <a:gd name="f90" fmla="val 8480716"/>
                  <a:gd name="f91" fmla="val 390947"/>
                  <a:gd name="f92" fmla="val 8442474"/>
                  <a:gd name="f93" fmla="val 381318"/>
                  <a:gd name="f94" fmla="val 8438313"/>
                  <a:gd name="f95" fmla="val 380145"/>
                  <a:gd name="f96" fmla="val 8433365"/>
                  <a:gd name="f97" fmla="val 380189"/>
                  <a:gd name="f98" fmla="val 8428959"/>
                  <a:gd name="f99" fmla="val 379618"/>
                  <a:gd name="f100" fmla="val 8403970"/>
                  <a:gd name="f101" fmla="val 376366"/>
                  <a:gd name="f102" fmla="val 8379279"/>
                  <a:gd name="f103" fmla="val 373098"/>
                  <a:gd name="f104" fmla="val 8354329"/>
                  <a:gd name="f105" fmla="val 370428"/>
                  <a:gd name="f106" fmla="val 8340833"/>
                  <a:gd name="f107" fmla="val 369017"/>
                  <a:gd name="f108" fmla="val 8327184"/>
                  <a:gd name="f109" fmla="val 369657"/>
                  <a:gd name="f110" fmla="val 8313705"/>
                  <a:gd name="f111" fmla="val 368535"/>
                  <a:gd name="f112" fmla="val 8261532"/>
                  <a:gd name="f113" fmla="val 363935"/>
                  <a:gd name="f114" fmla="val 8205623"/>
                  <a:gd name="f115" fmla="val 381441"/>
                  <a:gd name="f116" fmla="val 8158571"/>
                  <a:gd name="f117" fmla="val 349396"/>
                  <a:gd name="f118" fmla="val 8128030"/>
                  <a:gd name="f119" fmla="val 328752"/>
                  <a:gd name="f120" fmla="val 8100257"/>
                  <a:gd name="f121" fmla="val 335890"/>
                  <a:gd name="f122" fmla="val 8069467"/>
                  <a:gd name="f123" fmla="val 341485"/>
                  <a:gd name="f124" fmla="val 8046153"/>
                  <a:gd name="f125" fmla="val 345696"/>
                  <a:gd name="f126" fmla="val 8022024"/>
                  <a:gd name="f127" fmla="val 346466"/>
                  <a:gd name="f128" fmla="val 7998265"/>
                  <a:gd name="f129" fmla="val 348379"/>
                  <a:gd name="f130" fmla="val 7956565"/>
                  <a:gd name="f131" fmla="val 352093"/>
                  <a:gd name="f132" fmla="val 7914826"/>
                  <a:gd name="f133" fmla="val 355232"/>
                  <a:gd name="f134" fmla="val 7873167"/>
                  <a:gd name="f135" fmla="val 359529"/>
                  <a:gd name="f136" fmla="val 7859864"/>
                  <a:gd name="f137" fmla="val 361016"/>
                  <a:gd name="f138" fmla="val 7846730"/>
                  <a:gd name="f139" fmla="val 369197"/>
                  <a:gd name="f140" fmla="val 7833600"/>
                  <a:gd name="f141" fmla="val 368926"/>
                  <a:gd name="f142" fmla="val 7772906"/>
                  <a:gd name="f143" fmla="val 367528"/>
                  <a:gd name="f144" fmla="val 7711993"/>
                  <a:gd name="f145" fmla="val 362939"/>
                  <a:gd name="f146" fmla="val 7651338"/>
                  <a:gd name="f147" fmla="val 362121"/>
                  <a:gd name="f148" fmla="val 7616924"/>
                  <a:gd name="f149" fmla="val 361556"/>
                  <a:gd name="f150" fmla="val 7582209"/>
                  <a:gd name="f151" fmla="val 369456"/>
                  <a:gd name="f152" fmla="val 7548003"/>
                  <a:gd name="f153" fmla="val 367710"/>
                  <a:gd name="f154" fmla="val 7508539"/>
                  <a:gd name="f155" fmla="val 365739"/>
                  <a:gd name="f156" fmla="val 7469448"/>
                  <a:gd name="f157" fmla="val 356458"/>
                  <a:gd name="f158" fmla="val 7430093"/>
                  <a:gd name="f159" fmla="val 351855"/>
                  <a:gd name="f160" fmla="val 7419227"/>
                  <a:gd name="f161" fmla="val 350559"/>
                  <a:gd name="f162" fmla="val 7407516"/>
                  <a:gd name="f163" fmla="val 353979"/>
                  <a:gd name="f164" fmla="val 7396245"/>
                  <a:gd name="f165" fmla="val 355328"/>
                  <a:gd name="f166" fmla="val 7383524"/>
                  <a:gd name="f167" fmla="val 356781"/>
                  <a:gd name="f168" fmla="val 7371134"/>
                  <a:gd name="f169" fmla="val 358791"/>
                  <a:gd name="f170" fmla="val 7358394"/>
                  <a:gd name="f171" fmla="val 359950"/>
                  <a:gd name="f172" fmla="val 7319573"/>
                  <a:gd name="f173" fmla="val 363179"/>
                  <a:gd name="f174" fmla="val 7280655"/>
                  <a:gd name="f175" fmla="val 364958"/>
                  <a:gd name="f176" fmla="val 7241933"/>
                  <a:gd name="f177" fmla="val 369637"/>
                  <a:gd name="f178" fmla="val 7218235"/>
                  <a:gd name="f179" fmla="val 372418"/>
                  <a:gd name="f180" fmla="val 7194108"/>
                  <a:gd name="f181" fmla="val 386008"/>
                  <a:gd name="f182" fmla="val 7171767"/>
                  <a:gd name="f183" fmla="val 383160"/>
                  <a:gd name="f184" fmla="val 7126248"/>
                  <a:gd name="f185" fmla="val 377813"/>
                  <a:gd name="f186" fmla="val 7082583"/>
                  <a:gd name="f187" fmla="val 399728"/>
                  <a:gd name="f188" fmla="val 7036569"/>
                  <a:gd name="f189" fmla="val 387132"/>
                  <a:gd name="f190" fmla="val 7022328"/>
                  <a:gd name="f191" fmla="val 383442"/>
                  <a:gd name="f192" fmla="val 7003983"/>
                  <a:gd name="f193" fmla="val 396347"/>
                  <a:gd name="f194" fmla="val 6987200"/>
                  <a:gd name="f195" fmla="val 398073"/>
                  <a:gd name="f196" fmla="val 6945251"/>
                  <a:gd name="f197" fmla="val 402388"/>
                  <a:gd name="f198" fmla="val 6903183"/>
                  <a:gd name="f199" fmla="val 404965"/>
                  <a:gd name="f200" fmla="val 6861115"/>
                  <a:gd name="f201" fmla="val 407542"/>
                  <a:gd name="f202" fmla="val 6823394"/>
                  <a:gd name="f203" fmla="val 409822"/>
                  <a:gd name="f204" fmla="val 6784520"/>
                  <a:gd name="f205" fmla="val 416550"/>
                  <a:gd name="f206" fmla="val 6747718"/>
                  <a:gd name="f207" fmla="val 410900"/>
                  <a:gd name="f208" fmla="val 6709137"/>
                  <a:gd name="f209" fmla="val 404791"/>
                  <a:gd name="f210" fmla="val 6674999"/>
                  <a:gd name="f211" fmla="val 408284"/>
                  <a:gd name="f212" fmla="val 6638839"/>
                  <a:gd name="f213" fmla="val 420654"/>
                  <a:gd name="f214" fmla="val 6614066"/>
                  <a:gd name="f215" fmla="val 429044"/>
                  <a:gd name="f216" fmla="val 6587444"/>
                  <a:gd name="f217" fmla="val 431733"/>
                  <a:gd name="f218" fmla="val 6561486"/>
                  <a:gd name="f219" fmla="val 435540"/>
                  <a:gd name="f220" fmla="val 6533513"/>
                  <a:gd name="f221" fmla="val 439778"/>
                  <a:gd name="f222" fmla="val 6502069"/>
                  <a:gd name="f223" fmla="val 435804"/>
                  <a:gd name="f224" fmla="val 6477200"/>
                  <a:gd name="f225" fmla="val 447113"/>
                  <a:gd name="f226" fmla="val 6403159"/>
                  <a:gd name="f227" fmla="val 480713"/>
                  <a:gd name="f228" fmla="val 6325566"/>
                  <a:gd name="f229" fmla="val 492119"/>
                  <a:gd name="f230" fmla="val 6246111"/>
                  <a:gd name="f231" fmla="val 497537"/>
                  <a:gd name="f232" fmla="val 6231608"/>
                  <a:gd name="f233" fmla="val 498524"/>
                  <a:gd name="f234" fmla="val 6216540"/>
                  <a:gd name="f235" fmla="val 495475"/>
                  <a:gd name="f236" fmla="val 6202328"/>
                  <a:gd name="f237" fmla="val 492074"/>
                  <a:gd name="f238" fmla="val 6119346"/>
                  <a:gd name="f239" fmla="val 471508"/>
                  <a:gd name="f240" fmla="val 6038018"/>
                  <a:gd name="f241" fmla="val 479381"/>
                  <a:gd name="f242" fmla="val 5956458"/>
                  <a:gd name="f243" fmla="val 500965"/>
                  <a:gd name="f244" fmla="val 5939584"/>
                  <a:gd name="f245" fmla="val 505613"/>
                  <a:gd name="f246" fmla="val 5920486"/>
                  <a:gd name="f247" fmla="val 507499"/>
                  <a:gd name="f248" fmla="val 5903139"/>
                  <a:gd name="f249" fmla="val 505186"/>
                  <a:gd name="f250" fmla="val 5854306"/>
                  <a:gd name="f251" fmla="val 498315"/>
                  <a:gd name="f252" fmla="val 5806470"/>
                  <a:gd name="f253" fmla="val 484677"/>
                  <a:gd name="f254" fmla="val 5757547"/>
                  <a:gd name="f255" fmla="val 480730"/>
                  <a:gd name="f256" fmla="val 5676701"/>
                  <a:gd name="f257" fmla="val 474297"/>
                  <a:gd name="f258" fmla="val 5610121"/>
                  <a:gd name="f259" fmla="val 519038"/>
                  <a:gd name="f260" fmla="val 5540270"/>
                  <a:gd name="f261" fmla="val 550023"/>
                  <a:gd name="f262" fmla="val 5473801"/>
                  <a:gd name="f263" fmla="val 579316"/>
                  <a:gd name="f264" fmla="val 5419599"/>
                  <a:gd name="f265" fmla="val 638949"/>
                  <a:gd name="f266" fmla="val 5338128"/>
                  <a:gd name="f267" fmla="val 631974"/>
                  <a:gd name="f268" fmla="val 5329931"/>
                  <a:gd name="f269" fmla="val 631367"/>
                  <a:gd name="f270" fmla="val 5321476"/>
                  <a:gd name="f271" fmla="val 639812"/>
                  <a:gd name="f272" fmla="val 5312622"/>
                  <a:gd name="f273" fmla="val 642454"/>
                  <a:gd name="f274" fmla="val 5288350"/>
                  <a:gd name="f275" fmla="val 649647"/>
                  <a:gd name="f276" fmla="val 5264155"/>
                  <a:gd name="f277" fmla="val 657994"/>
                  <a:gd name="f278" fmla="val 5239393"/>
                  <a:gd name="f279" fmla="val 662307"/>
                  <a:gd name="f280" fmla="val 5209181"/>
                  <a:gd name="f281" fmla="val 667862"/>
                  <a:gd name="f282" fmla="val 5178072"/>
                  <a:gd name="f283" fmla="val 668817"/>
                  <a:gd name="f284" fmla="val 5147821"/>
                  <a:gd name="f285" fmla="val 673791"/>
                  <a:gd name="f286" fmla="val 5108908"/>
                  <a:gd name="f287" fmla="val 679940"/>
                  <a:gd name="f288" fmla="val 5070972"/>
                  <a:gd name="f289" fmla="val 691848"/>
                  <a:gd name="f290" fmla="val 5032111"/>
                  <a:gd name="f291" fmla="val 694497"/>
                  <a:gd name="f292" fmla="val 5000793"/>
                  <a:gd name="f293" fmla="val 696632"/>
                  <a:gd name="f294" fmla="val 4969032"/>
                  <a:gd name="f295" fmla="val 688019"/>
                  <a:gd name="f296" fmla="val 4937648"/>
                  <a:gd name="f297" fmla="val 684913"/>
                  <a:gd name="f298" fmla="val 4893363"/>
                  <a:gd name="f299" fmla="val 680649"/>
                  <a:gd name="f300" fmla="val 4845361"/>
                  <a:gd name="f301" fmla="val 685962"/>
                  <a:gd name="f302" fmla="val 4805529"/>
                  <a:gd name="f303" fmla="val 670032"/>
                  <a:gd name="f304" fmla="val 4763006"/>
                  <a:gd name="f305" fmla="val 653119"/>
                  <a:gd name="f306" fmla="val 4723244"/>
                  <a:gd name="f307" fmla="val 646796"/>
                  <a:gd name="f308" fmla="val 4681029"/>
                  <a:gd name="f309" fmla="val 655792"/>
                  <a:gd name="f310" fmla="val 4666957"/>
                  <a:gd name="f311" fmla="val 658791"/>
                  <a:gd name="f312" fmla="val 4649519"/>
                  <a:gd name="f313" fmla="val 672217"/>
                  <a:gd name="f314" fmla="val 4643990"/>
                  <a:gd name="f315" fmla="val 685120"/>
                  <a:gd name="f316" fmla="val 4631676"/>
                  <a:gd name="f317" fmla="val 713928"/>
                  <a:gd name="f318" fmla="val 4612585"/>
                  <a:gd name="f319" fmla="val 720184"/>
                  <a:gd name="f320" fmla="val 4585542"/>
                  <a:gd name="f321" fmla="val 712411"/>
                  <a:gd name="f322" fmla="val 4562077"/>
                  <a:gd name="f323" fmla="val 705853"/>
                  <a:gd name="f324" fmla="val 4533672"/>
                  <a:gd name="f325" fmla="val 703713"/>
                  <a:gd name="f326" fmla="val 4516947"/>
                  <a:gd name="f327" fmla="val 689117"/>
                  <a:gd name="f328" fmla="val 4469552"/>
                  <a:gd name="f329" fmla="val 647774"/>
                  <a:gd name="f330" fmla="val 4412904"/>
                  <a:gd name="f331" fmla="val 650180"/>
                  <a:gd name="f332" fmla="val 4356995"/>
                  <a:gd name="f333" fmla="val 642048"/>
                  <a:gd name="f334" fmla="val 4322867"/>
                  <a:gd name="f335" fmla="val 637088"/>
                  <a:gd name="f336" fmla="val 4291523"/>
                  <a:gd name="f337" fmla="val 638934"/>
                  <a:gd name="f338" fmla="val 4258219"/>
                  <a:gd name="f339" fmla="val 646156"/>
                  <a:gd name="f340" fmla="val 4185895"/>
                  <a:gd name="f341" fmla="val 662159"/>
                  <a:gd name="f342" fmla="val 4113776"/>
                  <a:gd name="f343" fmla="val 651342"/>
                  <a:gd name="f344" fmla="val 4042233"/>
                  <a:gd name="f345" fmla="val 636117"/>
                  <a:gd name="f346" fmla="val 3994923"/>
                  <a:gd name="f347" fmla="val 625941"/>
                  <a:gd name="f348" fmla="val 3946812"/>
                  <a:gd name="f349" fmla="val 621063"/>
                  <a:gd name="f350" fmla="val 3899777"/>
                  <a:gd name="f351" fmla="val 610576"/>
                  <a:gd name="f352" fmla="val 3864554"/>
                  <a:gd name="f353" fmla="val 602488"/>
                  <a:gd name="f354" fmla="val 3829196"/>
                  <a:gd name="f355" fmla="val 592371"/>
                  <a:gd name="f356" fmla="val 3796441"/>
                  <a:gd name="f357" fmla="val 577707"/>
                  <a:gd name="f358" fmla="val 3748937"/>
                  <a:gd name="f359" fmla="val 556178"/>
                  <a:gd name="f360" fmla="val 3706395"/>
                  <a:gd name="f361" fmla="val 521788"/>
                  <a:gd name="f362" fmla="val 3648774"/>
                  <a:gd name="f363" fmla="val 535623"/>
                  <a:gd name="f364" fmla="val 3598036"/>
                  <a:gd name="f365" fmla="val 547820"/>
                  <a:gd name="f366" fmla="val 3550396"/>
                  <a:gd name="f367" fmla="val 532716"/>
                  <a:gd name="f368" fmla="val 3502227"/>
                  <a:gd name="f369" fmla="val 518518"/>
                  <a:gd name="f370" fmla="val 3466848"/>
                  <a:gd name="f371" fmla="val 508111"/>
                  <a:gd name="f372" fmla="val 3431455"/>
                  <a:gd name="f373" fmla="val 497410"/>
                  <a:gd name="f374" fmla="val 3395228"/>
                  <a:gd name="f375" fmla="val 491723"/>
                  <a:gd name="f376" fmla="val 3352235"/>
                  <a:gd name="f377" fmla="val 485040"/>
                  <a:gd name="f378" fmla="val 3304663"/>
                  <a:gd name="f379" fmla="val 492363"/>
                  <a:gd name="f380" fmla="val 3265757"/>
                  <a:gd name="f381" fmla="val 477242"/>
                  <a:gd name="f382" fmla="val 3225052"/>
                  <a:gd name="f383" fmla="val 461369"/>
                  <a:gd name="f384" fmla="val 3193136"/>
                  <a:gd name="f385" fmla="val 476075"/>
                  <a:gd name="f386" fmla="val 3158404"/>
                  <a:gd name="f387" fmla="val 483689"/>
                  <a:gd name="f388" fmla="val 3102986"/>
                  <a:gd name="f389" fmla="val 495623"/>
                  <a:gd name="f390" fmla="val 3048333"/>
                  <a:gd name="f391" fmla="val 514498"/>
                  <a:gd name="f392" fmla="val 2990483"/>
                  <a:gd name="f393" fmla="val 499212"/>
                  <a:gd name="f394" fmla="val 2920173"/>
                  <a:gd name="f395" fmla="val 480697"/>
                  <a:gd name="f396" fmla="val 2850324"/>
                  <a:gd name="f397" fmla="val 460405"/>
                  <a:gd name="f398" fmla="val 2779802"/>
                  <a:gd name="f399" fmla="val 443069"/>
                  <a:gd name="f400" fmla="val 2752548"/>
                  <a:gd name="f401" fmla="val 436477"/>
                  <a:gd name="f402" fmla="val 2723606"/>
                  <a:gd name="f403" fmla="val 434954"/>
                  <a:gd name="f404" fmla="val 2695508"/>
                  <a:gd name="f405" fmla="val 433082"/>
                  <a:gd name="f406" fmla="val 2668903"/>
                  <a:gd name="f407" fmla="val 431690"/>
                  <a:gd name="f408" fmla="val 2637847"/>
                  <a:gd name="f409" fmla="val 441965"/>
                  <a:gd name="f410" fmla="val 2616713"/>
                  <a:gd name="f411" fmla="val 431172"/>
                  <a:gd name="f412" fmla="val 2562378"/>
                  <a:gd name="f413" fmla="val 403411"/>
                  <a:gd name="f414" fmla="val 2507687"/>
                  <a:gd name="f415" fmla="val 391698"/>
                  <a:gd name="f416" fmla="val 2447364"/>
                  <a:gd name="f417" fmla="val 395810"/>
                  <a:gd name="f418" fmla="val 2424744"/>
                  <a:gd name="f419" fmla="val 397352"/>
                  <a:gd name="f420" fmla="val 2401814"/>
                  <a:gd name="f421" fmla="val 385802"/>
                  <a:gd name="f422" fmla="val 2378751"/>
                  <a:gd name="f423" fmla="val 385044"/>
                  <a:gd name="f424" fmla="val 2347229"/>
                  <a:gd name="f425" fmla="val 384281"/>
                  <a:gd name="f426" fmla="val 2310735"/>
                  <a:gd name="f427" fmla="val 378901"/>
                  <a:gd name="f428" fmla="val 2284230"/>
                  <a:gd name="f429" fmla="val 391782"/>
                  <a:gd name="f430" fmla="val 2221919"/>
                  <a:gd name="f431" fmla="val 422248"/>
                  <a:gd name="f432" fmla="val 2168532"/>
                  <a:gd name="f433" fmla="val 404037"/>
                  <a:gd name="f434" fmla="val 2110801"/>
                  <a:gd name="f435" fmla="val 382042"/>
                  <a:gd name="f436" fmla="val 2053961"/>
                  <a:gd name="f437" fmla="val 360279"/>
                  <a:gd name="f438" fmla="val 1994577"/>
                  <a:gd name="f439" fmla="val 343935"/>
                  <a:gd name="f440" fmla="val 1934854"/>
                  <a:gd name="f441" fmla="val 331108"/>
                  <a:gd name="f442" fmla="val 1912400"/>
                  <a:gd name="f443" fmla="val 326519"/>
                  <a:gd name="f444" fmla="val 1886705"/>
                  <a:gd name="f445" fmla="val 338470"/>
                  <a:gd name="f446" fmla="val 1862479"/>
                  <a:gd name="f447" fmla="val 342158"/>
                  <a:gd name="f448" fmla="val 1853818"/>
                  <a:gd name="f449" fmla="val 343333"/>
                  <a:gd name="f450" fmla="val 1844309"/>
                  <a:gd name="f451" fmla="val 344855"/>
                  <a:gd name="f452" fmla="val 1836283"/>
                  <a:gd name="f453" fmla="val 342488"/>
                  <a:gd name="f454" fmla="val 1758698"/>
                  <a:gd name="f455" fmla="val 319808"/>
                  <a:gd name="f456" fmla="val 1680403"/>
                  <a:gd name="f457" fmla="val 303878"/>
                  <a:gd name="f458" fmla="val 1599327"/>
                  <a:gd name="f459" fmla="val 323970"/>
                  <a:gd name="f460" fmla="val 1591888"/>
                  <a:gd name="f461" fmla="val 325937"/>
                  <a:gd name="f462" fmla="val 1583257"/>
                  <a:gd name="f463" fmla="val 323319"/>
                  <a:gd name="f464" fmla="val 1575578"/>
                  <a:gd name="f465" fmla="val 321802"/>
                  <a:gd name="f466" fmla="val 1538035"/>
                  <a:gd name="f467" fmla="val 313873"/>
                  <a:gd name="f468" fmla="val 1500950"/>
                  <a:gd name="f469" fmla="val 299795"/>
                  <a:gd name="f470" fmla="val 1463288"/>
                  <a:gd name="f471" fmla="val 298576"/>
                  <a:gd name="f472" fmla="val 1370438"/>
                  <a:gd name="f473" fmla="val 295582"/>
                  <a:gd name="f474" fmla="val 1277384"/>
                  <a:gd name="f475" fmla="val 298137"/>
                  <a:gd name="f476" fmla="val 1184165"/>
                  <a:gd name="f477" fmla="val 298373"/>
                  <a:gd name="f478" fmla="val 1178344"/>
                  <a:gd name="f479" fmla="val 298480"/>
                  <a:gd name="f480" fmla="val 1172255"/>
                  <a:gd name="f481" fmla="val 298896"/>
                  <a:gd name="f482" fmla="val 1166899"/>
                  <a:gd name="f483" fmla="val 297220"/>
                  <a:gd name="f484" fmla="val 1131827"/>
                  <a:gd name="f485" fmla="val 287082"/>
                  <a:gd name="f486" fmla="val 1102238"/>
                  <a:gd name="f487" fmla="val 293180"/>
                  <a:gd name="f488" fmla="val 1074855"/>
                  <a:gd name="f489" fmla="val 318934"/>
                  <a:gd name="f490" fmla="val 1062808"/>
                  <a:gd name="f491" fmla="val 330244"/>
                  <a:gd name="f492" fmla="val 1045783"/>
                  <a:gd name="f493" fmla="val 336940"/>
                  <a:gd name="f494" fmla="val 1030232"/>
                  <a:gd name="f495" fmla="val 343829"/>
                  <a:gd name="f496" fmla="val 1007334"/>
                  <a:gd name="f497" fmla="val 354132"/>
                  <a:gd name="f498" fmla="val 983839"/>
                  <a:gd name="f499" fmla="val 364180"/>
                  <a:gd name="f500" fmla="val 959854"/>
                  <a:gd name="f501" fmla="val 371351"/>
                  <a:gd name="f502" fmla="val 936141"/>
                  <a:gd name="f503" fmla="val 378210"/>
                  <a:gd name="f504" fmla="val 910825"/>
                  <a:gd name="f505" fmla="val 387219"/>
                  <a:gd name="f506" fmla="val 887350"/>
                  <a:gd name="f507" fmla="val 384742"/>
                  <a:gd name="f508" fmla="val 845096"/>
                  <a:gd name="f509" fmla="val 380339"/>
                  <a:gd name="f510" fmla="val 804258"/>
                  <a:gd name="f511" fmla="val 366810"/>
                  <a:gd name="f512" fmla="val 762349"/>
                  <a:gd name="f513" fmla="val 358882"/>
                  <a:gd name="f514" fmla="val 747884"/>
                  <a:gd name="f515" fmla="val 356082"/>
                  <a:gd name="f516" fmla="val 732263"/>
                  <a:gd name="f517" fmla="val 357732"/>
                  <a:gd name="f518" fmla="val 717454"/>
                  <a:gd name="f519" fmla="val 358448"/>
                  <a:gd name="f520" fmla="val 683463"/>
                  <a:gd name="f521" fmla="val 359893"/>
                  <a:gd name="f522" fmla="val 649238"/>
                  <a:gd name="f523" fmla="val 370675"/>
                  <a:gd name="f524" fmla="val 616859"/>
                  <a:gd name="f525" fmla="val 348700"/>
                  <a:gd name="f526" fmla="val 586900"/>
                  <a:gd name="f527" fmla="val 328019"/>
                  <a:gd name="f528" fmla="val 558641"/>
                  <a:gd name="f529" fmla="val 336644"/>
                  <a:gd name="f530" fmla="val 529939"/>
                  <a:gd name="f531" fmla="val 355789"/>
                  <a:gd name="f532" fmla="val 509309"/>
                  <a:gd name="f533" fmla="val 369433"/>
                  <a:gd name="f534" fmla="val 485605"/>
                  <a:gd name="f535" fmla="val 380664"/>
                  <a:gd name="f536" fmla="val 461851"/>
                  <a:gd name="f537" fmla="val 386945"/>
                  <a:gd name="f538" fmla="val 429225"/>
                  <a:gd name="f539" fmla="val 395576"/>
                  <a:gd name="f540" fmla="val 396634"/>
                  <a:gd name="f541" fmla="val 400422"/>
                  <a:gd name="f542" fmla="val 360707"/>
                  <a:gd name="f543" fmla="val 399082"/>
                  <a:gd name="f544" fmla="val 335299"/>
                  <a:gd name="f545" fmla="val 398193"/>
                  <a:gd name="f546" fmla="val 314629"/>
                  <a:gd name="f547" fmla="val 398437"/>
                  <a:gd name="f548" fmla="val 293863"/>
                  <a:gd name="f549" fmla="val 384410"/>
                  <a:gd name="f550" fmla="val 290517"/>
                  <a:gd name="f551" fmla="val 382308"/>
                  <a:gd name="f552" fmla="val 284678"/>
                  <a:gd name="f553" fmla="val 382122"/>
                  <a:gd name="f554" fmla="val 280347"/>
                  <a:gd name="f555" fmla="val 382711"/>
                  <a:gd name="f556" fmla="val 223554"/>
                  <a:gd name="f557" fmla="val 391535"/>
                  <a:gd name="f558" fmla="val 166827"/>
                  <a:gd name="f559" fmla="val 392780"/>
                  <a:gd name="f560" fmla="val 108881"/>
                  <a:gd name="f561" fmla="val 393231"/>
                  <a:gd name="f562" fmla="val 90460"/>
                  <a:gd name="f563" fmla="val 393322"/>
                  <a:gd name="f564" fmla="val 71882"/>
                  <a:gd name="f565" fmla="val 394571"/>
                  <a:gd name="f566" fmla="val 53435"/>
                  <a:gd name="f567" fmla="val 397222"/>
                  <a:gd name="f568" fmla="val 409348"/>
                  <a:gd name="f569" fmla="+- 0 0 -90"/>
                  <a:gd name="f570" fmla="*/ f3 1 10455568"/>
                  <a:gd name="f571" fmla="*/ f4 1 715479"/>
                  <a:gd name="f572" fmla="val f5"/>
                  <a:gd name="f573" fmla="val f6"/>
                  <a:gd name="f574" fmla="val f7"/>
                  <a:gd name="f575" fmla="*/ f569 f0 1"/>
                  <a:gd name="f576" fmla="+- f574 0 f572"/>
                  <a:gd name="f577" fmla="+- f573 0 f572"/>
                  <a:gd name="f578" fmla="*/ f575 1 f2"/>
                  <a:gd name="f579" fmla="*/ f577 1 10455568"/>
                  <a:gd name="f580" fmla="*/ f576 1 715479"/>
                  <a:gd name="f581" fmla="*/ 0 f577 1"/>
                  <a:gd name="f582" fmla="*/ 0 f576 1"/>
                  <a:gd name="f583" fmla="*/ 10455568 f577 1"/>
                  <a:gd name="f584" fmla="*/ 10434629 f577 1"/>
                  <a:gd name="f585" fmla="*/ 8947 f576 1"/>
                  <a:gd name="f586" fmla="*/ 10249341 f577 1"/>
                  <a:gd name="f587" fmla="*/ 73146 f576 1"/>
                  <a:gd name="f588" fmla="*/ 10172148 f577 1"/>
                  <a:gd name="f589" fmla="*/ 103170 f576 1"/>
                  <a:gd name="f590" fmla="*/ 9994576 f577 1"/>
                  <a:gd name="f591" fmla="*/ 156647 f576 1"/>
                  <a:gd name="f592" fmla="*/ 9894474 f577 1"/>
                  <a:gd name="f593" fmla="*/ 192604 f576 1"/>
                  <a:gd name="f594" fmla="*/ 9647603 f577 1"/>
                  <a:gd name="f595" fmla="*/ 242354 f576 1"/>
                  <a:gd name="f596" fmla="*/ 9392533 f577 1"/>
                  <a:gd name="f597" fmla="*/ 291498 f576 1"/>
                  <a:gd name="f598" fmla="*/ 9252019 f577 1"/>
                  <a:gd name="f599" fmla="*/ 311564 f576 1"/>
                  <a:gd name="f600" fmla="*/ 9129899 f577 1"/>
                  <a:gd name="f601" fmla="*/ 336497 f576 1"/>
                  <a:gd name="f602" fmla="*/ 9023312 f577 1"/>
                  <a:gd name="f603" fmla="*/ 354253 f576 1"/>
                  <a:gd name="f604" fmla="*/ 8853949 f577 1"/>
                  <a:gd name="f605" fmla="*/ 387064 f576 1"/>
                  <a:gd name="f606" fmla="*/ 8783278 f577 1"/>
                  <a:gd name="f607" fmla="*/ 397418 f576 1"/>
                  <a:gd name="f608" fmla="*/ 8615640 f577 1"/>
                  <a:gd name="f609" fmla="*/ 408552 f576 1"/>
                  <a:gd name="f610" fmla="*/ 8557154 f577 1"/>
                  <a:gd name="f611" fmla="*/ 409627 f576 1"/>
                  <a:gd name="f612" fmla="*/ 8442474 f577 1"/>
                  <a:gd name="f613" fmla="*/ 381318 f576 1"/>
                  <a:gd name="f614" fmla="*/ 8428959 f577 1"/>
                  <a:gd name="f615" fmla="*/ 379618 f576 1"/>
                  <a:gd name="f616" fmla="*/ 8354329 f577 1"/>
                  <a:gd name="f617" fmla="*/ 370428 f576 1"/>
                  <a:gd name="f618" fmla="*/ 8313705 f577 1"/>
                  <a:gd name="f619" fmla="*/ 368535 f576 1"/>
                  <a:gd name="f620" fmla="*/ 8158571 f577 1"/>
                  <a:gd name="f621" fmla="*/ 349396 f576 1"/>
                  <a:gd name="f622" fmla="*/ 8069467 f577 1"/>
                  <a:gd name="f623" fmla="*/ 341485 f576 1"/>
                  <a:gd name="f624" fmla="*/ 7998265 f577 1"/>
                  <a:gd name="f625" fmla="*/ 348379 f576 1"/>
                  <a:gd name="f626" fmla="*/ 7873167 f577 1"/>
                  <a:gd name="f627" fmla="*/ 359529 f576 1"/>
                  <a:gd name="f628" fmla="*/ 7833600 f577 1"/>
                  <a:gd name="f629" fmla="*/ 368926 f576 1"/>
                  <a:gd name="f630" fmla="*/ 7651338 f577 1"/>
                  <a:gd name="f631" fmla="*/ 362121 f576 1"/>
                  <a:gd name="f632" fmla="*/ 7548003 f577 1"/>
                  <a:gd name="f633" fmla="*/ 367710 f576 1"/>
                  <a:gd name="f634" fmla="*/ 7430093 f577 1"/>
                  <a:gd name="f635" fmla="*/ 351855 f576 1"/>
                  <a:gd name="f636" fmla="*/ 7396245 f577 1"/>
                  <a:gd name="f637" fmla="*/ 355328 f576 1"/>
                  <a:gd name="f638" fmla="*/ 7358394 f577 1"/>
                  <a:gd name="f639" fmla="*/ 359950 f576 1"/>
                  <a:gd name="f640" fmla="*/ 7241933 f577 1"/>
                  <a:gd name="f641" fmla="*/ 369637 f576 1"/>
                  <a:gd name="f642" fmla="*/ 7171767 f577 1"/>
                  <a:gd name="f643" fmla="*/ 383160 f576 1"/>
                  <a:gd name="f644" fmla="*/ 7036569 f577 1"/>
                  <a:gd name="f645" fmla="*/ 387132 f576 1"/>
                  <a:gd name="f646" fmla="*/ 6987200 f577 1"/>
                  <a:gd name="f647" fmla="*/ 398073 f576 1"/>
                  <a:gd name="f648" fmla="*/ 6861115 f577 1"/>
                  <a:gd name="f649" fmla="*/ 407542 f576 1"/>
                  <a:gd name="f650" fmla="*/ 6747718 f577 1"/>
                  <a:gd name="f651" fmla="*/ 410900 f576 1"/>
                  <a:gd name="f652" fmla="*/ 6638839 f577 1"/>
                  <a:gd name="f653" fmla="*/ 420654 f576 1"/>
                  <a:gd name="f654" fmla="*/ 6561486 f577 1"/>
                  <a:gd name="f655" fmla="*/ 435540 f576 1"/>
                  <a:gd name="f656" fmla="*/ 6477200 f577 1"/>
                  <a:gd name="f657" fmla="*/ 447113 f576 1"/>
                  <a:gd name="f658" fmla="*/ 6246111 f577 1"/>
                  <a:gd name="f659" fmla="*/ 497537 f576 1"/>
                  <a:gd name="f660" fmla="*/ 6202328 f577 1"/>
                  <a:gd name="f661" fmla="*/ 492074 f576 1"/>
                  <a:gd name="f662" fmla="*/ 5956458 f577 1"/>
                  <a:gd name="f663" fmla="*/ 500965 f576 1"/>
                  <a:gd name="f664" fmla="*/ 5903139 f577 1"/>
                  <a:gd name="f665" fmla="*/ 505186 f576 1"/>
                  <a:gd name="f666" fmla="*/ 5757547 f577 1"/>
                  <a:gd name="f667" fmla="*/ 480730 f576 1"/>
                  <a:gd name="f668" fmla="*/ 5540270 f577 1"/>
                  <a:gd name="f669" fmla="*/ 550023 f576 1"/>
                  <a:gd name="f670" fmla="*/ 5338128 f577 1"/>
                  <a:gd name="f671" fmla="*/ 631974 f576 1"/>
                  <a:gd name="f672" fmla="*/ 5312622 f577 1"/>
                  <a:gd name="f673" fmla="*/ 642454 f576 1"/>
                  <a:gd name="f674" fmla="*/ 5239393 f577 1"/>
                  <a:gd name="f675" fmla="*/ 662307 f576 1"/>
                  <a:gd name="f676" fmla="*/ 5147821 f577 1"/>
                  <a:gd name="f677" fmla="*/ 673791 f576 1"/>
                  <a:gd name="f678" fmla="*/ 5032111 f577 1"/>
                  <a:gd name="f679" fmla="*/ 694497 f576 1"/>
                  <a:gd name="f680" fmla="*/ 4937648 f577 1"/>
                  <a:gd name="f681" fmla="*/ 684913 f576 1"/>
                  <a:gd name="f682" fmla="*/ 4805529 f577 1"/>
                  <a:gd name="f683" fmla="*/ 670032 f576 1"/>
                  <a:gd name="f684" fmla="*/ 4681029 f577 1"/>
                  <a:gd name="f685" fmla="*/ 655792 f576 1"/>
                  <a:gd name="f686" fmla="*/ 4643990 f577 1"/>
                  <a:gd name="f687" fmla="*/ 685120 f576 1"/>
                  <a:gd name="f688" fmla="*/ 4585542 f577 1"/>
                  <a:gd name="f689" fmla="*/ 712411 f576 1"/>
                  <a:gd name="f690" fmla="*/ 4516947 f577 1"/>
                  <a:gd name="f691" fmla="*/ 689117 f576 1"/>
                  <a:gd name="f692" fmla="*/ 4356995 f577 1"/>
                  <a:gd name="f693" fmla="*/ 642048 f576 1"/>
                  <a:gd name="f694" fmla="*/ 4258219 f577 1"/>
                  <a:gd name="f695" fmla="*/ 646156 f576 1"/>
                  <a:gd name="f696" fmla="*/ 4042233 f577 1"/>
                  <a:gd name="f697" fmla="*/ 636117 f576 1"/>
                  <a:gd name="f698" fmla="*/ 3899777 f577 1"/>
                  <a:gd name="f699" fmla="*/ 610576 f576 1"/>
                  <a:gd name="f700" fmla="*/ 3796441 f577 1"/>
                  <a:gd name="f701" fmla="*/ 577707 f576 1"/>
                  <a:gd name="f702" fmla="*/ 3648774 f577 1"/>
                  <a:gd name="f703" fmla="*/ 535623 f576 1"/>
                  <a:gd name="f704" fmla="*/ 3502227 f577 1"/>
                  <a:gd name="f705" fmla="*/ 518518 f576 1"/>
                  <a:gd name="f706" fmla="*/ 3395228 f577 1"/>
                  <a:gd name="f707" fmla="*/ 491723 f576 1"/>
                  <a:gd name="f708" fmla="*/ 3265757 f577 1"/>
                  <a:gd name="f709" fmla="*/ 477242 f576 1"/>
                  <a:gd name="f710" fmla="*/ 3158404 f577 1"/>
                  <a:gd name="f711" fmla="*/ 483689 f576 1"/>
                  <a:gd name="f712" fmla="*/ 2990483 f577 1"/>
                  <a:gd name="f713" fmla="*/ 499212 f576 1"/>
                  <a:gd name="f714" fmla="*/ 2779802 f577 1"/>
                  <a:gd name="f715" fmla="*/ 443069 f576 1"/>
                  <a:gd name="f716" fmla="*/ 2695508 f577 1"/>
                  <a:gd name="f717" fmla="*/ 433082 f576 1"/>
                  <a:gd name="f718" fmla="*/ 2616713 f577 1"/>
                  <a:gd name="f719" fmla="*/ 431172 f576 1"/>
                  <a:gd name="f720" fmla="*/ 2447364 f577 1"/>
                  <a:gd name="f721" fmla="*/ 395810 f576 1"/>
                  <a:gd name="f722" fmla="*/ 2378751 f577 1"/>
                  <a:gd name="f723" fmla="*/ 385044 f576 1"/>
                  <a:gd name="f724" fmla="*/ 2284230 f577 1"/>
                  <a:gd name="f725" fmla="*/ 391782 f576 1"/>
                  <a:gd name="f726" fmla="*/ 2110801 f577 1"/>
                  <a:gd name="f727" fmla="*/ 382042 f576 1"/>
                  <a:gd name="f728" fmla="*/ 1934854 f577 1"/>
                  <a:gd name="f729" fmla="*/ 331108 f576 1"/>
                  <a:gd name="f730" fmla="*/ 1862479 f577 1"/>
                  <a:gd name="f731" fmla="*/ 342158 f576 1"/>
                  <a:gd name="f732" fmla="*/ 1836283 f577 1"/>
                  <a:gd name="f733" fmla="*/ 342488 f576 1"/>
                  <a:gd name="f734" fmla="*/ 1599327 f577 1"/>
                  <a:gd name="f735" fmla="*/ 323970 f576 1"/>
                  <a:gd name="f736" fmla="*/ 1575578 f577 1"/>
                  <a:gd name="f737" fmla="*/ 321802 f576 1"/>
                  <a:gd name="f738" fmla="*/ 1463288 f577 1"/>
                  <a:gd name="f739" fmla="*/ 298576 f576 1"/>
                  <a:gd name="f740" fmla="*/ 1184165 f577 1"/>
                  <a:gd name="f741" fmla="*/ 298373 f576 1"/>
                  <a:gd name="f742" fmla="*/ 1166899 f577 1"/>
                  <a:gd name="f743" fmla="*/ 297220 f576 1"/>
                  <a:gd name="f744" fmla="*/ 1074855 f577 1"/>
                  <a:gd name="f745" fmla="*/ 318934 f576 1"/>
                  <a:gd name="f746" fmla="*/ 1030232 f577 1"/>
                  <a:gd name="f747" fmla="*/ 343829 f576 1"/>
                  <a:gd name="f748" fmla="*/ 959854 f577 1"/>
                  <a:gd name="f749" fmla="*/ 371351 f576 1"/>
                  <a:gd name="f750" fmla="*/ 887350 f577 1"/>
                  <a:gd name="f751" fmla="*/ 384742 f576 1"/>
                  <a:gd name="f752" fmla="*/ 762349 f577 1"/>
                  <a:gd name="f753" fmla="*/ 358882 f576 1"/>
                  <a:gd name="f754" fmla="*/ 717454 f577 1"/>
                  <a:gd name="f755" fmla="*/ 358448 f576 1"/>
                  <a:gd name="f756" fmla="*/ 616859 f577 1"/>
                  <a:gd name="f757" fmla="*/ 348700 f576 1"/>
                  <a:gd name="f758" fmla="*/ 529939 f577 1"/>
                  <a:gd name="f759" fmla="*/ 355789 f576 1"/>
                  <a:gd name="f760" fmla="*/ 461851 f577 1"/>
                  <a:gd name="f761" fmla="*/ 386945 f576 1"/>
                  <a:gd name="f762" fmla="*/ 360707 f577 1"/>
                  <a:gd name="f763" fmla="*/ 399082 f576 1"/>
                  <a:gd name="f764" fmla="*/ 293863 f577 1"/>
                  <a:gd name="f765" fmla="*/ 384410 f576 1"/>
                  <a:gd name="f766" fmla="*/ 280347 f577 1"/>
                  <a:gd name="f767" fmla="*/ 382711 f576 1"/>
                  <a:gd name="f768" fmla="*/ 108881 f577 1"/>
                  <a:gd name="f769" fmla="*/ 393231 f576 1"/>
                  <a:gd name="f770" fmla="*/ 53435 f577 1"/>
                  <a:gd name="f771" fmla="*/ 397222 f576 1"/>
                  <a:gd name="f772" fmla="*/ 409348 f576 1"/>
                  <a:gd name="f773" fmla="+- f578 0 f1"/>
                  <a:gd name="f774" fmla="*/ f581 1 10455568"/>
                  <a:gd name="f775" fmla="*/ f582 1 715479"/>
                  <a:gd name="f776" fmla="*/ f583 1 10455568"/>
                  <a:gd name="f777" fmla="*/ f584 1 10455568"/>
                  <a:gd name="f778" fmla="*/ f585 1 715479"/>
                  <a:gd name="f779" fmla="*/ f586 1 10455568"/>
                  <a:gd name="f780" fmla="*/ f587 1 715479"/>
                  <a:gd name="f781" fmla="*/ f588 1 10455568"/>
                  <a:gd name="f782" fmla="*/ f589 1 715479"/>
                  <a:gd name="f783" fmla="*/ f590 1 10455568"/>
                  <a:gd name="f784" fmla="*/ f591 1 715479"/>
                  <a:gd name="f785" fmla="*/ f592 1 10455568"/>
                  <a:gd name="f786" fmla="*/ f593 1 715479"/>
                  <a:gd name="f787" fmla="*/ f594 1 10455568"/>
                  <a:gd name="f788" fmla="*/ f595 1 715479"/>
                  <a:gd name="f789" fmla="*/ f596 1 10455568"/>
                  <a:gd name="f790" fmla="*/ f597 1 715479"/>
                  <a:gd name="f791" fmla="*/ f598 1 10455568"/>
                  <a:gd name="f792" fmla="*/ f599 1 715479"/>
                  <a:gd name="f793" fmla="*/ f600 1 10455568"/>
                  <a:gd name="f794" fmla="*/ f601 1 715479"/>
                  <a:gd name="f795" fmla="*/ f602 1 10455568"/>
                  <a:gd name="f796" fmla="*/ f603 1 715479"/>
                  <a:gd name="f797" fmla="*/ f604 1 10455568"/>
                  <a:gd name="f798" fmla="*/ f605 1 715479"/>
                  <a:gd name="f799" fmla="*/ f606 1 10455568"/>
                  <a:gd name="f800" fmla="*/ f607 1 715479"/>
                  <a:gd name="f801" fmla="*/ f608 1 10455568"/>
                  <a:gd name="f802" fmla="*/ f609 1 715479"/>
                  <a:gd name="f803" fmla="*/ f610 1 10455568"/>
                  <a:gd name="f804" fmla="*/ f611 1 715479"/>
                  <a:gd name="f805" fmla="*/ f612 1 10455568"/>
                  <a:gd name="f806" fmla="*/ f613 1 715479"/>
                  <a:gd name="f807" fmla="*/ f614 1 10455568"/>
                  <a:gd name="f808" fmla="*/ f615 1 715479"/>
                  <a:gd name="f809" fmla="*/ f616 1 10455568"/>
                  <a:gd name="f810" fmla="*/ f617 1 715479"/>
                  <a:gd name="f811" fmla="*/ f618 1 10455568"/>
                  <a:gd name="f812" fmla="*/ f619 1 715479"/>
                  <a:gd name="f813" fmla="*/ f620 1 10455568"/>
                  <a:gd name="f814" fmla="*/ f621 1 715479"/>
                  <a:gd name="f815" fmla="*/ f622 1 10455568"/>
                  <a:gd name="f816" fmla="*/ f623 1 715479"/>
                  <a:gd name="f817" fmla="*/ f624 1 10455568"/>
                  <a:gd name="f818" fmla="*/ f625 1 715479"/>
                  <a:gd name="f819" fmla="*/ f626 1 10455568"/>
                  <a:gd name="f820" fmla="*/ f627 1 715479"/>
                  <a:gd name="f821" fmla="*/ f628 1 10455568"/>
                  <a:gd name="f822" fmla="*/ f629 1 715479"/>
                  <a:gd name="f823" fmla="*/ f630 1 10455568"/>
                  <a:gd name="f824" fmla="*/ f631 1 715479"/>
                  <a:gd name="f825" fmla="*/ f632 1 10455568"/>
                  <a:gd name="f826" fmla="*/ f633 1 715479"/>
                  <a:gd name="f827" fmla="*/ f634 1 10455568"/>
                  <a:gd name="f828" fmla="*/ f635 1 715479"/>
                  <a:gd name="f829" fmla="*/ f636 1 10455568"/>
                  <a:gd name="f830" fmla="*/ f637 1 715479"/>
                  <a:gd name="f831" fmla="*/ f638 1 10455568"/>
                  <a:gd name="f832" fmla="*/ f639 1 715479"/>
                  <a:gd name="f833" fmla="*/ f640 1 10455568"/>
                  <a:gd name="f834" fmla="*/ f641 1 715479"/>
                  <a:gd name="f835" fmla="*/ f642 1 10455568"/>
                  <a:gd name="f836" fmla="*/ f643 1 715479"/>
                  <a:gd name="f837" fmla="*/ f644 1 10455568"/>
                  <a:gd name="f838" fmla="*/ f645 1 715479"/>
                  <a:gd name="f839" fmla="*/ f646 1 10455568"/>
                  <a:gd name="f840" fmla="*/ f647 1 715479"/>
                  <a:gd name="f841" fmla="*/ f648 1 10455568"/>
                  <a:gd name="f842" fmla="*/ f649 1 715479"/>
                  <a:gd name="f843" fmla="*/ f650 1 10455568"/>
                  <a:gd name="f844" fmla="*/ f651 1 715479"/>
                  <a:gd name="f845" fmla="*/ f652 1 10455568"/>
                  <a:gd name="f846" fmla="*/ f653 1 715479"/>
                  <a:gd name="f847" fmla="*/ f654 1 10455568"/>
                  <a:gd name="f848" fmla="*/ f655 1 715479"/>
                  <a:gd name="f849" fmla="*/ f656 1 10455568"/>
                  <a:gd name="f850" fmla="*/ f657 1 715479"/>
                  <a:gd name="f851" fmla="*/ f658 1 10455568"/>
                  <a:gd name="f852" fmla="*/ f659 1 715479"/>
                  <a:gd name="f853" fmla="*/ f660 1 10455568"/>
                  <a:gd name="f854" fmla="*/ f661 1 715479"/>
                  <a:gd name="f855" fmla="*/ f662 1 10455568"/>
                  <a:gd name="f856" fmla="*/ f663 1 715479"/>
                  <a:gd name="f857" fmla="*/ f664 1 10455568"/>
                  <a:gd name="f858" fmla="*/ f665 1 715479"/>
                  <a:gd name="f859" fmla="*/ f666 1 10455568"/>
                  <a:gd name="f860" fmla="*/ f667 1 715479"/>
                  <a:gd name="f861" fmla="*/ f668 1 10455568"/>
                  <a:gd name="f862" fmla="*/ f669 1 715479"/>
                  <a:gd name="f863" fmla="*/ f670 1 10455568"/>
                  <a:gd name="f864" fmla="*/ f671 1 715479"/>
                  <a:gd name="f865" fmla="*/ f672 1 10455568"/>
                  <a:gd name="f866" fmla="*/ f673 1 715479"/>
                  <a:gd name="f867" fmla="*/ f674 1 10455568"/>
                  <a:gd name="f868" fmla="*/ f675 1 715479"/>
                  <a:gd name="f869" fmla="*/ f676 1 10455568"/>
                  <a:gd name="f870" fmla="*/ f677 1 715479"/>
                  <a:gd name="f871" fmla="*/ f678 1 10455568"/>
                  <a:gd name="f872" fmla="*/ f679 1 715479"/>
                  <a:gd name="f873" fmla="*/ f680 1 10455568"/>
                  <a:gd name="f874" fmla="*/ f681 1 715479"/>
                  <a:gd name="f875" fmla="*/ f682 1 10455568"/>
                  <a:gd name="f876" fmla="*/ f683 1 715479"/>
                  <a:gd name="f877" fmla="*/ f684 1 10455568"/>
                  <a:gd name="f878" fmla="*/ f685 1 715479"/>
                  <a:gd name="f879" fmla="*/ f686 1 10455568"/>
                  <a:gd name="f880" fmla="*/ f687 1 715479"/>
                  <a:gd name="f881" fmla="*/ f688 1 10455568"/>
                  <a:gd name="f882" fmla="*/ f689 1 715479"/>
                  <a:gd name="f883" fmla="*/ f690 1 10455568"/>
                  <a:gd name="f884" fmla="*/ f691 1 715479"/>
                  <a:gd name="f885" fmla="*/ f692 1 10455568"/>
                  <a:gd name="f886" fmla="*/ f693 1 715479"/>
                  <a:gd name="f887" fmla="*/ f694 1 10455568"/>
                  <a:gd name="f888" fmla="*/ f695 1 715479"/>
                  <a:gd name="f889" fmla="*/ f696 1 10455568"/>
                  <a:gd name="f890" fmla="*/ f697 1 715479"/>
                  <a:gd name="f891" fmla="*/ f698 1 10455568"/>
                  <a:gd name="f892" fmla="*/ f699 1 715479"/>
                  <a:gd name="f893" fmla="*/ f700 1 10455568"/>
                  <a:gd name="f894" fmla="*/ f701 1 715479"/>
                  <a:gd name="f895" fmla="*/ f702 1 10455568"/>
                  <a:gd name="f896" fmla="*/ f703 1 715479"/>
                  <a:gd name="f897" fmla="*/ f704 1 10455568"/>
                  <a:gd name="f898" fmla="*/ f705 1 715479"/>
                  <a:gd name="f899" fmla="*/ f706 1 10455568"/>
                  <a:gd name="f900" fmla="*/ f707 1 715479"/>
                  <a:gd name="f901" fmla="*/ f708 1 10455568"/>
                  <a:gd name="f902" fmla="*/ f709 1 715479"/>
                  <a:gd name="f903" fmla="*/ f710 1 10455568"/>
                  <a:gd name="f904" fmla="*/ f711 1 715479"/>
                  <a:gd name="f905" fmla="*/ f712 1 10455568"/>
                  <a:gd name="f906" fmla="*/ f713 1 715479"/>
                  <a:gd name="f907" fmla="*/ f714 1 10455568"/>
                  <a:gd name="f908" fmla="*/ f715 1 715479"/>
                  <a:gd name="f909" fmla="*/ f716 1 10455568"/>
                  <a:gd name="f910" fmla="*/ f717 1 715479"/>
                  <a:gd name="f911" fmla="*/ f718 1 10455568"/>
                  <a:gd name="f912" fmla="*/ f719 1 715479"/>
                  <a:gd name="f913" fmla="*/ f720 1 10455568"/>
                  <a:gd name="f914" fmla="*/ f721 1 715479"/>
                  <a:gd name="f915" fmla="*/ f722 1 10455568"/>
                  <a:gd name="f916" fmla="*/ f723 1 715479"/>
                  <a:gd name="f917" fmla="*/ f724 1 10455568"/>
                  <a:gd name="f918" fmla="*/ f725 1 715479"/>
                  <a:gd name="f919" fmla="*/ f726 1 10455568"/>
                  <a:gd name="f920" fmla="*/ f727 1 715479"/>
                  <a:gd name="f921" fmla="*/ f728 1 10455568"/>
                  <a:gd name="f922" fmla="*/ f729 1 715479"/>
                  <a:gd name="f923" fmla="*/ f730 1 10455568"/>
                  <a:gd name="f924" fmla="*/ f731 1 715479"/>
                  <a:gd name="f925" fmla="*/ f732 1 10455568"/>
                  <a:gd name="f926" fmla="*/ f733 1 715479"/>
                  <a:gd name="f927" fmla="*/ f734 1 10455568"/>
                  <a:gd name="f928" fmla="*/ f735 1 715479"/>
                  <a:gd name="f929" fmla="*/ f736 1 10455568"/>
                  <a:gd name="f930" fmla="*/ f737 1 715479"/>
                  <a:gd name="f931" fmla="*/ f738 1 10455568"/>
                  <a:gd name="f932" fmla="*/ f739 1 715479"/>
                  <a:gd name="f933" fmla="*/ f740 1 10455568"/>
                  <a:gd name="f934" fmla="*/ f741 1 715479"/>
                  <a:gd name="f935" fmla="*/ f742 1 10455568"/>
                  <a:gd name="f936" fmla="*/ f743 1 715479"/>
                  <a:gd name="f937" fmla="*/ f744 1 10455568"/>
                  <a:gd name="f938" fmla="*/ f745 1 715479"/>
                  <a:gd name="f939" fmla="*/ f746 1 10455568"/>
                  <a:gd name="f940" fmla="*/ f747 1 715479"/>
                  <a:gd name="f941" fmla="*/ f748 1 10455568"/>
                  <a:gd name="f942" fmla="*/ f749 1 715479"/>
                  <a:gd name="f943" fmla="*/ f750 1 10455568"/>
                  <a:gd name="f944" fmla="*/ f751 1 715479"/>
                  <a:gd name="f945" fmla="*/ f752 1 10455568"/>
                  <a:gd name="f946" fmla="*/ f753 1 715479"/>
                  <a:gd name="f947" fmla="*/ f754 1 10455568"/>
                  <a:gd name="f948" fmla="*/ f755 1 715479"/>
                  <a:gd name="f949" fmla="*/ f756 1 10455568"/>
                  <a:gd name="f950" fmla="*/ f757 1 715479"/>
                  <a:gd name="f951" fmla="*/ f758 1 10455568"/>
                  <a:gd name="f952" fmla="*/ f759 1 715479"/>
                  <a:gd name="f953" fmla="*/ f760 1 10455568"/>
                  <a:gd name="f954" fmla="*/ f761 1 715479"/>
                  <a:gd name="f955" fmla="*/ f762 1 10455568"/>
                  <a:gd name="f956" fmla="*/ f763 1 715479"/>
                  <a:gd name="f957" fmla="*/ f764 1 10455568"/>
                  <a:gd name="f958" fmla="*/ f765 1 715479"/>
                  <a:gd name="f959" fmla="*/ f766 1 10455568"/>
                  <a:gd name="f960" fmla="*/ f767 1 715479"/>
                  <a:gd name="f961" fmla="*/ f768 1 10455568"/>
                  <a:gd name="f962" fmla="*/ f769 1 715479"/>
                  <a:gd name="f963" fmla="*/ f770 1 10455568"/>
                  <a:gd name="f964" fmla="*/ f771 1 715479"/>
                  <a:gd name="f965" fmla="*/ f772 1 715479"/>
                  <a:gd name="f966" fmla="*/ f572 1 f579"/>
                  <a:gd name="f967" fmla="*/ f573 1 f579"/>
                  <a:gd name="f968" fmla="*/ f572 1 f580"/>
                  <a:gd name="f969" fmla="*/ f574 1 f580"/>
                  <a:gd name="f970" fmla="*/ f774 1 f579"/>
                  <a:gd name="f971" fmla="*/ f775 1 f580"/>
                  <a:gd name="f972" fmla="*/ f776 1 f579"/>
                  <a:gd name="f973" fmla="*/ f777 1 f579"/>
                  <a:gd name="f974" fmla="*/ f778 1 f580"/>
                  <a:gd name="f975" fmla="*/ f779 1 f579"/>
                  <a:gd name="f976" fmla="*/ f780 1 f580"/>
                  <a:gd name="f977" fmla="*/ f781 1 f579"/>
                  <a:gd name="f978" fmla="*/ f782 1 f580"/>
                  <a:gd name="f979" fmla="*/ f783 1 f579"/>
                  <a:gd name="f980" fmla="*/ f784 1 f580"/>
                  <a:gd name="f981" fmla="*/ f785 1 f579"/>
                  <a:gd name="f982" fmla="*/ f786 1 f580"/>
                  <a:gd name="f983" fmla="*/ f787 1 f579"/>
                  <a:gd name="f984" fmla="*/ f788 1 f580"/>
                  <a:gd name="f985" fmla="*/ f789 1 f579"/>
                  <a:gd name="f986" fmla="*/ f790 1 f580"/>
                  <a:gd name="f987" fmla="*/ f791 1 f579"/>
                  <a:gd name="f988" fmla="*/ f792 1 f580"/>
                  <a:gd name="f989" fmla="*/ f793 1 f579"/>
                  <a:gd name="f990" fmla="*/ f794 1 f580"/>
                  <a:gd name="f991" fmla="*/ f795 1 f579"/>
                  <a:gd name="f992" fmla="*/ f796 1 f580"/>
                  <a:gd name="f993" fmla="*/ f797 1 f579"/>
                  <a:gd name="f994" fmla="*/ f798 1 f580"/>
                  <a:gd name="f995" fmla="*/ f799 1 f579"/>
                  <a:gd name="f996" fmla="*/ f800 1 f580"/>
                  <a:gd name="f997" fmla="*/ f801 1 f579"/>
                  <a:gd name="f998" fmla="*/ f802 1 f580"/>
                  <a:gd name="f999" fmla="*/ f803 1 f579"/>
                  <a:gd name="f1000" fmla="*/ f804 1 f580"/>
                  <a:gd name="f1001" fmla="*/ f805 1 f579"/>
                  <a:gd name="f1002" fmla="*/ f806 1 f580"/>
                  <a:gd name="f1003" fmla="*/ f807 1 f579"/>
                  <a:gd name="f1004" fmla="*/ f808 1 f580"/>
                  <a:gd name="f1005" fmla="*/ f809 1 f579"/>
                  <a:gd name="f1006" fmla="*/ f810 1 f580"/>
                  <a:gd name="f1007" fmla="*/ f811 1 f579"/>
                  <a:gd name="f1008" fmla="*/ f812 1 f580"/>
                  <a:gd name="f1009" fmla="*/ f813 1 f579"/>
                  <a:gd name="f1010" fmla="*/ f814 1 f580"/>
                  <a:gd name="f1011" fmla="*/ f815 1 f579"/>
                  <a:gd name="f1012" fmla="*/ f816 1 f580"/>
                  <a:gd name="f1013" fmla="*/ f817 1 f579"/>
                  <a:gd name="f1014" fmla="*/ f818 1 f580"/>
                  <a:gd name="f1015" fmla="*/ f819 1 f579"/>
                  <a:gd name="f1016" fmla="*/ f820 1 f580"/>
                  <a:gd name="f1017" fmla="*/ f821 1 f579"/>
                  <a:gd name="f1018" fmla="*/ f822 1 f580"/>
                  <a:gd name="f1019" fmla="*/ f823 1 f579"/>
                  <a:gd name="f1020" fmla="*/ f824 1 f580"/>
                  <a:gd name="f1021" fmla="*/ f825 1 f579"/>
                  <a:gd name="f1022" fmla="*/ f826 1 f580"/>
                  <a:gd name="f1023" fmla="*/ f827 1 f579"/>
                  <a:gd name="f1024" fmla="*/ f828 1 f580"/>
                  <a:gd name="f1025" fmla="*/ f829 1 f579"/>
                  <a:gd name="f1026" fmla="*/ f830 1 f580"/>
                  <a:gd name="f1027" fmla="*/ f831 1 f579"/>
                  <a:gd name="f1028" fmla="*/ f832 1 f580"/>
                  <a:gd name="f1029" fmla="*/ f833 1 f579"/>
                  <a:gd name="f1030" fmla="*/ f834 1 f580"/>
                  <a:gd name="f1031" fmla="*/ f835 1 f579"/>
                  <a:gd name="f1032" fmla="*/ f836 1 f580"/>
                  <a:gd name="f1033" fmla="*/ f837 1 f579"/>
                  <a:gd name="f1034" fmla="*/ f838 1 f580"/>
                  <a:gd name="f1035" fmla="*/ f839 1 f579"/>
                  <a:gd name="f1036" fmla="*/ f840 1 f580"/>
                  <a:gd name="f1037" fmla="*/ f841 1 f579"/>
                  <a:gd name="f1038" fmla="*/ f842 1 f580"/>
                  <a:gd name="f1039" fmla="*/ f843 1 f579"/>
                  <a:gd name="f1040" fmla="*/ f844 1 f580"/>
                  <a:gd name="f1041" fmla="*/ f845 1 f579"/>
                  <a:gd name="f1042" fmla="*/ f846 1 f580"/>
                  <a:gd name="f1043" fmla="*/ f847 1 f579"/>
                  <a:gd name="f1044" fmla="*/ f848 1 f580"/>
                  <a:gd name="f1045" fmla="*/ f849 1 f579"/>
                  <a:gd name="f1046" fmla="*/ f850 1 f580"/>
                  <a:gd name="f1047" fmla="*/ f851 1 f579"/>
                  <a:gd name="f1048" fmla="*/ f852 1 f580"/>
                  <a:gd name="f1049" fmla="*/ f853 1 f579"/>
                  <a:gd name="f1050" fmla="*/ f854 1 f580"/>
                  <a:gd name="f1051" fmla="*/ f855 1 f579"/>
                  <a:gd name="f1052" fmla="*/ f856 1 f580"/>
                  <a:gd name="f1053" fmla="*/ f857 1 f579"/>
                  <a:gd name="f1054" fmla="*/ f858 1 f580"/>
                  <a:gd name="f1055" fmla="*/ f859 1 f579"/>
                  <a:gd name="f1056" fmla="*/ f860 1 f580"/>
                  <a:gd name="f1057" fmla="*/ f861 1 f579"/>
                  <a:gd name="f1058" fmla="*/ f862 1 f580"/>
                  <a:gd name="f1059" fmla="*/ f863 1 f579"/>
                  <a:gd name="f1060" fmla="*/ f864 1 f580"/>
                  <a:gd name="f1061" fmla="*/ f865 1 f579"/>
                  <a:gd name="f1062" fmla="*/ f866 1 f580"/>
                  <a:gd name="f1063" fmla="*/ f867 1 f579"/>
                  <a:gd name="f1064" fmla="*/ f868 1 f580"/>
                  <a:gd name="f1065" fmla="*/ f869 1 f579"/>
                  <a:gd name="f1066" fmla="*/ f870 1 f580"/>
                  <a:gd name="f1067" fmla="*/ f871 1 f579"/>
                  <a:gd name="f1068" fmla="*/ f872 1 f580"/>
                  <a:gd name="f1069" fmla="*/ f873 1 f579"/>
                  <a:gd name="f1070" fmla="*/ f874 1 f580"/>
                  <a:gd name="f1071" fmla="*/ f875 1 f579"/>
                  <a:gd name="f1072" fmla="*/ f876 1 f580"/>
                  <a:gd name="f1073" fmla="*/ f877 1 f579"/>
                  <a:gd name="f1074" fmla="*/ f878 1 f580"/>
                  <a:gd name="f1075" fmla="*/ f879 1 f579"/>
                  <a:gd name="f1076" fmla="*/ f880 1 f580"/>
                  <a:gd name="f1077" fmla="*/ f881 1 f579"/>
                  <a:gd name="f1078" fmla="*/ f882 1 f580"/>
                  <a:gd name="f1079" fmla="*/ f883 1 f579"/>
                  <a:gd name="f1080" fmla="*/ f884 1 f580"/>
                  <a:gd name="f1081" fmla="*/ f885 1 f579"/>
                  <a:gd name="f1082" fmla="*/ f886 1 f580"/>
                  <a:gd name="f1083" fmla="*/ f887 1 f579"/>
                  <a:gd name="f1084" fmla="*/ f888 1 f580"/>
                  <a:gd name="f1085" fmla="*/ f889 1 f579"/>
                  <a:gd name="f1086" fmla="*/ f890 1 f580"/>
                  <a:gd name="f1087" fmla="*/ f891 1 f579"/>
                  <a:gd name="f1088" fmla="*/ f892 1 f580"/>
                  <a:gd name="f1089" fmla="*/ f893 1 f579"/>
                  <a:gd name="f1090" fmla="*/ f894 1 f580"/>
                  <a:gd name="f1091" fmla="*/ f895 1 f579"/>
                  <a:gd name="f1092" fmla="*/ f896 1 f580"/>
                  <a:gd name="f1093" fmla="*/ f897 1 f579"/>
                  <a:gd name="f1094" fmla="*/ f898 1 f580"/>
                  <a:gd name="f1095" fmla="*/ f899 1 f579"/>
                  <a:gd name="f1096" fmla="*/ f900 1 f580"/>
                  <a:gd name="f1097" fmla="*/ f901 1 f579"/>
                  <a:gd name="f1098" fmla="*/ f902 1 f580"/>
                  <a:gd name="f1099" fmla="*/ f903 1 f579"/>
                  <a:gd name="f1100" fmla="*/ f904 1 f580"/>
                  <a:gd name="f1101" fmla="*/ f905 1 f579"/>
                  <a:gd name="f1102" fmla="*/ f906 1 f580"/>
                  <a:gd name="f1103" fmla="*/ f907 1 f579"/>
                  <a:gd name="f1104" fmla="*/ f908 1 f580"/>
                  <a:gd name="f1105" fmla="*/ f909 1 f579"/>
                  <a:gd name="f1106" fmla="*/ f910 1 f580"/>
                  <a:gd name="f1107" fmla="*/ f911 1 f579"/>
                  <a:gd name="f1108" fmla="*/ f912 1 f580"/>
                  <a:gd name="f1109" fmla="*/ f913 1 f579"/>
                  <a:gd name="f1110" fmla="*/ f914 1 f580"/>
                  <a:gd name="f1111" fmla="*/ f915 1 f579"/>
                  <a:gd name="f1112" fmla="*/ f916 1 f580"/>
                  <a:gd name="f1113" fmla="*/ f917 1 f579"/>
                  <a:gd name="f1114" fmla="*/ f918 1 f580"/>
                  <a:gd name="f1115" fmla="*/ f919 1 f579"/>
                  <a:gd name="f1116" fmla="*/ f920 1 f580"/>
                  <a:gd name="f1117" fmla="*/ f921 1 f579"/>
                  <a:gd name="f1118" fmla="*/ f922 1 f580"/>
                  <a:gd name="f1119" fmla="*/ f923 1 f579"/>
                  <a:gd name="f1120" fmla="*/ f924 1 f580"/>
                  <a:gd name="f1121" fmla="*/ f925 1 f579"/>
                  <a:gd name="f1122" fmla="*/ f926 1 f580"/>
                  <a:gd name="f1123" fmla="*/ f927 1 f579"/>
                  <a:gd name="f1124" fmla="*/ f928 1 f580"/>
                  <a:gd name="f1125" fmla="*/ f929 1 f579"/>
                  <a:gd name="f1126" fmla="*/ f930 1 f580"/>
                  <a:gd name="f1127" fmla="*/ f931 1 f579"/>
                  <a:gd name="f1128" fmla="*/ f932 1 f580"/>
                  <a:gd name="f1129" fmla="*/ f933 1 f579"/>
                  <a:gd name="f1130" fmla="*/ f934 1 f580"/>
                  <a:gd name="f1131" fmla="*/ f935 1 f579"/>
                  <a:gd name="f1132" fmla="*/ f936 1 f580"/>
                  <a:gd name="f1133" fmla="*/ f937 1 f579"/>
                  <a:gd name="f1134" fmla="*/ f938 1 f580"/>
                  <a:gd name="f1135" fmla="*/ f939 1 f579"/>
                  <a:gd name="f1136" fmla="*/ f940 1 f580"/>
                  <a:gd name="f1137" fmla="*/ f941 1 f579"/>
                  <a:gd name="f1138" fmla="*/ f942 1 f580"/>
                  <a:gd name="f1139" fmla="*/ f943 1 f579"/>
                  <a:gd name="f1140" fmla="*/ f944 1 f580"/>
                  <a:gd name="f1141" fmla="*/ f945 1 f579"/>
                  <a:gd name="f1142" fmla="*/ f946 1 f580"/>
                  <a:gd name="f1143" fmla="*/ f947 1 f579"/>
                  <a:gd name="f1144" fmla="*/ f948 1 f580"/>
                  <a:gd name="f1145" fmla="*/ f949 1 f579"/>
                  <a:gd name="f1146" fmla="*/ f950 1 f580"/>
                  <a:gd name="f1147" fmla="*/ f951 1 f579"/>
                  <a:gd name="f1148" fmla="*/ f952 1 f580"/>
                  <a:gd name="f1149" fmla="*/ f953 1 f579"/>
                  <a:gd name="f1150" fmla="*/ f954 1 f580"/>
                  <a:gd name="f1151" fmla="*/ f955 1 f579"/>
                  <a:gd name="f1152" fmla="*/ f956 1 f580"/>
                  <a:gd name="f1153" fmla="*/ f957 1 f579"/>
                  <a:gd name="f1154" fmla="*/ f958 1 f580"/>
                  <a:gd name="f1155" fmla="*/ f959 1 f579"/>
                  <a:gd name="f1156" fmla="*/ f960 1 f580"/>
                  <a:gd name="f1157" fmla="*/ f961 1 f579"/>
                  <a:gd name="f1158" fmla="*/ f962 1 f580"/>
                  <a:gd name="f1159" fmla="*/ f963 1 f579"/>
                  <a:gd name="f1160" fmla="*/ f964 1 f580"/>
                  <a:gd name="f1161" fmla="*/ f965 1 f580"/>
                  <a:gd name="f1162" fmla="*/ f966 f570 1"/>
                  <a:gd name="f1163" fmla="*/ f967 f570 1"/>
                  <a:gd name="f1164" fmla="*/ f969 f571 1"/>
                  <a:gd name="f1165" fmla="*/ f968 f571 1"/>
                  <a:gd name="f1166" fmla="*/ f970 f570 1"/>
                  <a:gd name="f1167" fmla="*/ f971 f571 1"/>
                  <a:gd name="f1168" fmla="*/ f972 f570 1"/>
                  <a:gd name="f1169" fmla="*/ f973 f570 1"/>
                  <a:gd name="f1170" fmla="*/ f974 f571 1"/>
                  <a:gd name="f1171" fmla="*/ f975 f570 1"/>
                  <a:gd name="f1172" fmla="*/ f976 f571 1"/>
                  <a:gd name="f1173" fmla="*/ f977 f570 1"/>
                  <a:gd name="f1174" fmla="*/ f978 f571 1"/>
                  <a:gd name="f1175" fmla="*/ f979 f570 1"/>
                  <a:gd name="f1176" fmla="*/ f980 f571 1"/>
                  <a:gd name="f1177" fmla="*/ f981 f570 1"/>
                  <a:gd name="f1178" fmla="*/ f982 f571 1"/>
                  <a:gd name="f1179" fmla="*/ f983 f570 1"/>
                  <a:gd name="f1180" fmla="*/ f984 f571 1"/>
                  <a:gd name="f1181" fmla="*/ f985 f570 1"/>
                  <a:gd name="f1182" fmla="*/ f986 f571 1"/>
                  <a:gd name="f1183" fmla="*/ f987 f570 1"/>
                  <a:gd name="f1184" fmla="*/ f988 f571 1"/>
                  <a:gd name="f1185" fmla="*/ f989 f570 1"/>
                  <a:gd name="f1186" fmla="*/ f990 f571 1"/>
                  <a:gd name="f1187" fmla="*/ f991 f570 1"/>
                  <a:gd name="f1188" fmla="*/ f992 f571 1"/>
                  <a:gd name="f1189" fmla="*/ f993 f570 1"/>
                  <a:gd name="f1190" fmla="*/ f994 f571 1"/>
                  <a:gd name="f1191" fmla="*/ f995 f570 1"/>
                  <a:gd name="f1192" fmla="*/ f996 f571 1"/>
                  <a:gd name="f1193" fmla="*/ f997 f570 1"/>
                  <a:gd name="f1194" fmla="*/ f998 f571 1"/>
                  <a:gd name="f1195" fmla="*/ f999 f570 1"/>
                  <a:gd name="f1196" fmla="*/ f1000 f571 1"/>
                  <a:gd name="f1197" fmla="*/ f1001 f570 1"/>
                  <a:gd name="f1198" fmla="*/ f1002 f571 1"/>
                  <a:gd name="f1199" fmla="*/ f1003 f570 1"/>
                  <a:gd name="f1200" fmla="*/ f1004 f571 1"/>
                  <a:gd name="f1201" fmla="*/ f1005 f570 1"/>
                  <a:gd name="f1202" fmla="*/ f1006 f571 1"/>
                  <a:gd name="f1203" fmla="*/ f1007 f570 1"/>
                  <a:gd name="f1204" fmla="*/ f1008 f571 1"/>
                  <a:gd name="f1205" fmla="*/ f1009 f570 1"/>
                  <a:gd name="f1206" fmla="*/ f1010 f571 1"/>
                  <a:gd name="f1207" fmla="*/ f1011 f570 1"/>
                  <a:gd name="f1208" fmla="*/ f1012 f571 1"/>
                  <a:gd name="f1209" fmla="*/ f1013 f570 1"/>
                  <a:gd name="f1210" fmla="*/ f1014 f571 1"/>
                  <a:gd name="f1211" fmla="*/ f1015 f570 1"/>
                  <a:gd name="f1212" fmla="*/ f1016 f571 1"/>
                  <a:gd name="f1213" fmla="*/ f1017 f570 1"/>
                  <a:gd name="f1214" fmla="*/ f1018 f571 1"/>
                  <a:gd name="f1215" fmla="*/ f1019 f570 1"/>
                  <a:gd name="f1216" fmla="*/ f1020 f571 1"/>
                  <a:gd name="f1217" fmla="*/ f1021 f570 1"/>
                  <a:gd name="f1218" fmla="*/ f1022 f571 1"/>
                  <a:gd name="f1219" fmla="*/ f1023 f570 1"/>
                  <a:gd name="f1220" fmla="*/ f1024 f571 1"/>
                  <a:gd name="f1221" fmla="*/ f1025 f570 1"/>
                  <a:gd name="f1222" fmla="*/ f1026 f571 1"/>
                  <a:gd name="f1223" fmla="*/ f1027 f570 1"/>
                  <a:gd name="f1224" fmla="*/ f1028 f571 1"/>
                  <a:gd name="f1225" fmla="*/ f1029 f570 1"/>
                  <a:gd name="f1226" fmla="*/ f1030 f571 1"/>
                  <a:gd name="f1227" fmla="*/ f1031 f570 1"/>
                  <a:gd name="f1228" fmla="*/ f1032 f571 1"/>
                  <a:gd name="f1229" fmla="*/ f1033 f570 1"/>
                  <a:gd name="f1230" fmla="*/ f1034 f571 1"/>
                  <a:gd name="f1231" fmla="*/ f1035 f570 1"/>
                  <a:gd name="f1232" fmla="*/ f1036 f571 1"/>
                  <a:gd name="f1233" fmla="*/ f1037 f570 1"/>
                  <a:gd name="f1234" fmla="*/ f1038 f571 1"/>
                  <a:gd name="f1235" fmla="*/ f1039 f570 1"/>
                  <a:gd name="f1236" fmla="*/ f1040 f571 1"/>
                  <a:gd name="f1237" fmla="*/ f1041 f570 1"/>
                  <a:gd name="f1238" fmla="*/ f1042 f571 1"/>
                  <a:gd name="f1239" fmla="*/ f1043 f570 1"/>
                  <a:gd name="f1240" fmla="*/ f1044 f571 1"/>
                  <a:gd name="f1241" fmla="*/ f1045 f570 1"/>
                  <a:gd name="f1242" fmla="*/ f1046 f571 1"/>
                  <a:gd name="f1243" fmla="*/ f1047 f570 1"/>
                  <a:gd name="f1244" fmla="*/ f1048 f571 1"/>
                  <a:gd name="f1245" fmla="*/ f1049 f570 1"/>
                  <a:gd name="f1246" fmla="*/ f1050 f571 1"/>
                  <a:gd name="f1247" fmla="*/ f1051 f570 1"/>
                  <a:gd name="f1248" fmla="*/ f1052 f571 1"/>
                  <a:gd name="f1249" fmla="*/ f1053 f570 1"/>
                  <a:gd name="f1250" fmla="*/ f1054 f571 1"/>
                  <a:gd name="f1251" fmla="*/ f1055 f570 1"/>
                  <a:gd name="f1252" fmla="*/ f1056 f571 1"/>
                  <a:gd name="f1253" fmla="*/ f1057 f570 1"/>
                  <a:gd name="f1254" fmla="*/ f1058 f571 1"/>
                  <a:gd name="f1255" fmla="*/ f1059 f570 1"/>
                  <a:gd name="f1256" fmla="*/ f1060 f571 1"/>
                  <a:gd name="f1257" fmla="*/ f1061 f570 1"/>
                  <a:gd name="f1258" fmla="*/ f1062 f571 1"/>
                  <a:gd name="f1259" fmla="*/ f1063 f570 1"/>
                  <a:gd name="f1260" fmla="*/ f1064 f571 1"/>
                  <a:gd name="f1261" fmla="*/ f1065 f570 1"/>
                  <a:gd name="f1262" fmla="*/ f1066 f571 1"/>
                  <a:gd name="f1263" fmla="*/ f1067 f570 1"/>
                  <a:gd name="f1264" fmla="*/ f1068 f571 1"/>
                  <a:gd name="f1265" fmla="*/ f1069 f570 1"/>
                  <a:gd name="f1266" fmla="*/ f1070 f571 1"/>
                  <a:gd name="f1267" fmla="*/ f1071 f570 1"/>
                  <a:gd name="f1268" fmla="*/ f1072 f571 1"/>
                  <a:gd name="f1269" fmla="*/ f1073 f570 1"/>
                  <a:gd name="f1270" fmla="*/ f1074 f571 1"/>
                  <a:gd name="f1271" fmla="*/ f1075 f570 1"/>
                  <a:gd name="f1272" fmla="*/ f1076 f571 1"/>
                  <a:gd name="f1273" fmla="*/ f1077 f570 1"/>
                  <a:gd name="f1274" fmla="*/ f1078 f571 1"/>
                  <a:gd name="f1275" fmla="*/ f1079 f570 1"/>
                  <a:gd name="f1276" fmla="*/ f1080 f571 1"/>
                  <a:gd name="f1277" fmla="*/ f1081 f570 1"/>
                  <a:gd name="f1278" fmla="*/ f1082 f571 1"/>
                  <a:gd name="f1279" fmla="*/ f1083 f570 1"/>
                  <a:gd name="f1280" fmla="*/ f1084 f571 1"/>
                  <a:gd name="f1281" fmla="*/ f1085 f570 1"/>
                  <a:gd name="f1282" fmla="*/ f1086 f571 1"/>
                  <a:gd name="f1283" fmla="*/ f1087 f570 1"/>
                  <a:gd name="f1284" fmla="*/ f1088 f571 1"/>
                  <a:gd name="f1285" fmla="*/ f1089 f570 1"/>
                  <a:gd name="f1286" fmla="*/ f1090 f571 1"/>
                  <a:gd name="f1287" fmla="*/ f1091 f570 1"/>
                  <a:gd name="f1288" fmla="*/ f1092 f571 1"/>
                  <a:gd name="f1289" fmla="*/ f1093 f570 1"/>
                  <a:gd name="f1290" fmla="*/ f1094 f571 1"/>
                  <a:gd name="f1291" fmla="*/ f1095 f570 1"/>
                  <a:gd name="f1292" fmla="*/ f1096 f571 1"/>
                  <a:gd name="f1293" fmla="*/ f1097 f570 1"/>
                  <a:gd name="f1294" fmla="*/ f1098 f571 1"/>
                  <a:gd name="f1295" fmla="*/ f1099 f570 1"/>
                  <a:gd name="f1296" fmla="*/ f1100 f571 1"/>
                  <a:gd name="f1297" fmla="*/ f1101 f570 1"/>
                  <a:gd name="f1298" fmla="*/ f1102 f571 1"/>
                  <a:gd name="f1299" fmla="*/ f1103 f570 1"/>
                  <a:gd name="f1300" fmla="*/ f1104 f571 1"/>
                  <a:gd name="f1301" fmla="*/ f1105 f570 1"/>
                  <a:gd name="f1302" fmla="*/ f1106 f571 1"/>
                  <a:gd name="f1303" fmla="*/ f1107 f570 1"/>
                  <a:gd name="f1304" fmla="*/ f1108 f571 1"/>
                  <a:gd name="f1305" fmla="*/ f1109 f570 1"/>
                  <a:gd name="f1306" fmla="*/ f1110 f571 1"/>
                  <a:gd name="f1307" fmla="*/ f1111 f570 1"/>
                  <a:gd name="f1308" fmla="*/ f1112 f571 1"/>
                  <a:gd name="f1309" fmla="*/ f1113 f570 1"/>
                  <a:gd name="f1310" fmla="*/ f1114 f571 1"/>
                  <a:gd name="f1311" fmla="*/ f1115 f570 1"/>
                  <a:gd name="f1312" fmla="*/ f1116 f571 1"/>
                  <a:gd name="f1313" fmla="*/ f1117 f570 1"/>
                  <a:gd name="f1314" fmla="*/ f1118 f571 1"/>
                  <a:gd name="f1315" fmla="*/ f1119 f570 1"/>
                  <a:gd name="f1316" fmla="*/ f1120 f571 1"/>
                  <a:gd name="f1317" fmla="*/ f1121 f570 1"/>
                  <a:gd name="f1318" fmla="*/ f1122 f571 1"/>
                  <a:gd name="f1319" fmla="*/ f1123 f570 1"/>
                  <a:gd name="f1320" fmla="*/ f1124 f571 1"/>
                  <a:gd name="f1321" fmla="*/ f1125 f570 1"/>
                  <a:gd name="f1322" fmla="*/ f1126 f571 1"/>
                  <a:gd name="f1323" fmla="*/ f1127 f570 1"/>
                  <a:gd name="f1324" fmla="*/ f1128 f571 1"/>
                  <a:gd name="f1325" fmla="*/ f1129 f570 1"/>
                  <a:gd name="f1326" fmla="*/ f1130 f571 1"/>
                  <a:gd name="f1327" fmla="*/ f1131 f570 1"/>
                  <a:gd name="f1328" fmla="*/ f1132 f571 1"/>
                  <a:gd name="f1329" fmla="*/ f1133 f570 1"/>
                  <a:gd name="f1330" fmla="*/ f1134 f571 1"/>
                  <a:gd name="f1331" fmla="*/ f1135 f570 1"/>
                  <a:gd name="f1332" fmla="*/ f1136 f571 1"/>
                  <a:gd name="f1333" fmla="*/ f1137 f570 1"/>
                  <a:gd name="f1334" fmla="*/ f1138 f571 1"/>
                  <a:gd name="f1335" fmla="*/ f1139 f570 1"/>
                  <a:gd name="f1336" fmla="*/ f1140 f571 1"/>
                  <a:gd name="f1337" fmla="*/ f1141 f570 1"/>
                  <a:gd name="f1338" fmla="*/ f1142 f571 1"/>
                  <a:gd name="f1339" fmla="*/ f1143 f570 1"/>
                  <a:gd name="f1340" fmla="*/ f1144 f571 1"/>
                  <a:gd name="f1341" fmla="*/ f1145 f570 1"/>
                  <a:gd name="f1342" fmla="*/ f1146 f571 1"/>
                  <a:gd name="f1343" fmla="*/ f1147 f570 1"/>
                  <a:gd name="f1344" fmla="*/ f1148 f571 1"/>
                  <a:gd name="f1345" fmla="*/ f1149 f570 1"/>
                  <a:gd name="f1346" fmla="*/ f1150 f571 1"/>
                  <a:gd name="f1347" fmla="*/ f1151 f570 1"/>
                  <a:gd name="f1348" fmla="*/ f1152 f571 1"/>
                  <a:gd name="f1349" fmla="*/ f1153 f570 1"/>
                  <a:gd name="f1350" fmla="*/ f1154 f571 1"/>
                  <a:gd name="f1351" fmla="*/ f1155 f570 1"/>
                  <a:gd name="f1352" fmla="*/ f1156 f571 1"/>
                  <a:gd name="f1353" fmla="*/ f1157 f570 1"/>
                  <a:gd name="f1354" fmla="*/ f1158 f571 1"/>
                  <a:gd name="f1355" fmla="*/ f1159 f570 1"/>
                  <a:gd name="f1356" fmla="*/ f1160 f571 1"/>
                  <a:gd name="f1357" fmla="*/ f1161 f5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3">
                    <a:pos x="f1166" y="f1167"/>
                  </a:cxn>
                  <a:cxn ang="f773">
                    <a:pos x="f1168" y="f1167"/>
                  </a:cxn>
                  <a:cxn ang="f773">
                    <a:pos x="f1169" y="f1170"/>
                  </a:cxn>
                  <a:cxn ang="f773">
                    <a:pos x="f1171" y="f1172"/>
                  </a:cxn>
                  <a:cxn ang="f773">
                    <a:pos x="f1173" y="f1174"/>
                  </a:cxn>
                  <a:cxn ang="f773">
                    <a:pos x="f1175" y="f1176"/>
                  </a:cxn>
                  <a:cxn ang="f773">
                    <a:pos x="f1177" y="f1178"/>
                  </a:cxn>
                  <a:cxn ang="f773">
                    <a:pos x="f1179" y="f1180"/>
                  </a:cxn>
                  <a:cxn ang="f773">
                    <a:pos x="f1181" y="f1182"/>
                  </a:cxn>
                  <a:cxn ang="f773">
                    <a:pos x="f1183" y="f1184"/>
                  </a:cxn>
                  <a:cxn ang="f773">
                    <a:pos x="f1185" y="f1186"/>
                  </a:cxn>
                  <a:cxn ang="f773">
                    <a:pos x="f1187" y="f1188"/>
                  </a:cxn>
                  <a:cxn ang="f773">
                    <a:pos x="f1189" y="f1190"/>
                  </a:cxn>
                  <a:cxn ang="f773">
                    <a:pos x="f1191" y="f1192"/>
                  </a:cxn>
                  <a:cxn ang="f773">
                    <a:pos x="f1193" y="f1194"/>
                  </a:cxn>
                  <a:cxn ang="f773">
                    <a:pos x="f1195" y="f1196"/>
                  </a:cxn>
                  <a:cxn ang="f773">
                    <a:pos x="f1197" y="f1198"/>
                  </a:cxn>
                  <a:cxn ang="f773">
                    <a:pos x="f1199" y="f1200"/>
                  </a:cxn>
                  <a:cxn ang="f773">
                    <a:pos x="f1201" y="f1202"/>
                  </a:cxn>
                  <a:cxn ang="f773">
                    <a:pos x="f1203" y="f1204"/>
                  </a:cxn>
                  <a:cxn ang="f773">
                    <a:pos x="f1205" y="f1206"/>
                  </a:cxn>
                  <a:cxn ang="f773">
                    <a:pos x="f1207" y="f1208"/>
                  </a:cxn>
                  <a:cxn ang="f773">
                    <a:pos x="f1209" y="f1210"/>
                  </a:cxn>
                  <a:cxn ang="f773">
                    <a:pos x="f1211" y="f1212"/>
                  </a:cxn>
                  <a:cxn ang="f773">
                    <a:pos x="f1213" y="f1214"/>
                  </a:cxn>
                  <a:cxn ang="f773">
                    <a:pos x="f1215" y="f1216"/>
                  </a:cxn>
                  <a:cxn ang="f773">
                    <a:pos x="f1217" y="f1218"/>
                  </a:cxn>
                  <a:cxn ang="f773">
                    <a:pos x="f1219" y="f1220"/>
                  </a:cxn>
                  <a:cxn ang="f773">
                    <a:pos x="f1221" y="f1222"/>
                  </a:cxn>
                  <a:cxn ang="f773">
                    <a:pos x="f1223" y="f1224"/>
                  </a:cxn>
                  <a:cxn ang="f773">
                    <a:pos x="f1225" y="f1226"/>
                  </a:cxn>
                  <a:cxn ang="f773">
                    <a:pos x="f1227" y="f1228"/>
                  </a:cxn>
                  <a:cxn ang="f773">
                    <a:pos x="f1229" y="f1230"/>
                  </a:cxn>
                  <a:cxn ang="f773">
                    <a:pos x="f1231" y="f1232"/>
                  </a:cxn>
                  <a:cxn ang="f773">
                    <a:pos x="f1233" y="f1234"/>
                  </a:cxn>
                  <a:cxn ang="f773">
                    <a:pos x="f1235" y="f1236"/>
                  </a:cxn>
                  <a:cxn ang="f773">
                    <a:pos x="f1237" y="f1238"/>
                  </a:cxn>
                  <a:cxn ang="f773">
                    <a:pos x="f1239" y="f1240"/>
                  </a:cxn>
                  <a:cxn ang="f773">
                    <a:pos x="f1241" y="f1242"/>
                  </a:cxn>
                  <a:cxn ang="f773">
                    <a:pos x="f1243" y="f1244"/>
                  </a:cxn>
                  <a:cxn ang="f773">
                    <a:pos x="f1245" y="f1246"/>
                  </a:cxn>
                  <a:cxn ang="f773">
                    <a:pos x="f1247" y="f1248"/>
                  </a:cxn>
                  <a:cxn ang="f773">
                    <a:pos x="f1249" y="f1250"/>
                  </a:cxn>
                  <a:cxn ang="f773">
                    <a:pos x="f1251" y="f1252"/>
                  </a:cxn>
                  <a:cxn ang="f773">
                    <a:pos x="f1253" y="f1254"/>
                  </a:cxn>
                  <a:cxn ang="f773">
                    <a:pos x="f1255" y="f1256"/>
                  </a:cxn>
                  <a:cxn ang="f773">
                    <a:pos x="f1257" y="f1258"/>
                  </a:cxn>
                  <a:cxn ang="f773">
                    <a:pos x="f1259" y="f1260"/>
                  </a:cxn>
                  <a:cxn ang="f773">
                    <a:pos x="f1261" y="f1262"/>
                  </a:cxn>
                  <a:cxn ang="f773">
                    <a:pos x="f1263" y="f1264"/>
                  </a:cxn>
                  <a:cxn ang="f773">
                    <a:pos x="f1265" y="f1266"/>
                  </a:cxn>
                  <a:cxn ang="f773">
                    <a:pos x="f1267" y="f1268"/>
                  </a:cxn>
                  <a:cxn ang="f773">
                    <a:pos x="f1269" y="f1270"/>
                  </a:cxn>
                  <a:cxn ang="f773">
                    <a:pos x="f1271" y="f1272"/>
                  </a:cxn>
                  <a:cxn ang="f773">
                    <a:pos x="f1273" y="f1274"/>
                  </a:cxn>
                  <a:cxn ang="f773">
                    <a:pos x="f1275" y="f1276"/>
                  </a:cxn>
                  <a:cxn ang="f773">
                    <a:pos x="f1277" y="f1278"/>
                  </a:cxn>
                  <a:cxn ang="f773">
                    <a:pos x="f1279" y="f1280"/>
                  </a:cxn>
                  <a:cxn ang="f773">
                    <a:pos x="f1281" y="f1282"/>
                  </a:cxn>
                  <a:cxn ang="f773">
                    <a:pos x="f1283" y="f1284"/>
                  </a:cxn>
                  <a:cxn ang="f773">
                    <a:pos x="f1285" y="f1286"/>
                  </a:cxn>
                  <a:cxn ang="f773">
                    <a:pos x="f1287" y="f1288"/>
                  </a:cxn>
                  <a:cxn ang="f773">
                    <a:pos x="f1289" y="f1290"/>
                  </a:cxn>
                  <a:cxn ang="f773">
                    <a:pos x="f1291" y="f1292"/>
                  </a:cxn>
                  <a:cxn ang="f773">
                    <a:pos x="f1293" y="f1294"/>
                  </a:cxn>
                  <a:cxn ang="f773">
                    <a:pos x="f1295" y="f1296"/>
                  </a:cxn>
                  <a:cxn ang="f773">
                    <a:pos x="f1297" y="f1298"/>
                  </a:cxn>
                  <a:cxn ang="f773">
                    <a:pos x="f1299" y="f1300"/>
                  </a:cxn>
                  <a:cxn ang="f773">
                    <a:pos x="f1301" y="f1302"/>
                  </a:cxn>
                  <a:cxn ang="f773">
                    <a:pos x="f1303" y="f1304"/>
                  </a:cxn>
                  <a:cxn ang="f773">
                    <a:pos x="f1305" y="f1306"/>
                  </a:cxn>
                  <a:cxn ang="f773">
                    <a:pos x="f1307" y="f1308"/>
                  </a:cxn>
                  <a:cxn ang="f773">
                    <a:pos x="f1309" y="f1310"/>
                  </a:cxn>
                  <a:cxn ang="f773">
                    <a:pos x="f1311" y="f1312"/>
                  </a:cxn>
                  <a:cxn ang="f773">
                    <a:pos x="f1313" y="f1314"/>
                  </a:cxn>
                  <a:cxn ang="f773">
                    <a:pos x="f1315" y="f1316"/>
                  </a:cxn>
                  <a:cxn ang="f773">
                    <a:pos x="f1317" y="f1318"/>
                  </a:cxn>
                  <a:cxn ang="f773">
                    <a:pos x="f1319" y="f1320"/>
                  </a:cxn>
                  <a:cxn ang="f773">
                    <a:pos x="f1321" y="f1322"/>
                  </a:cxn>
                  <a:cxn ang="f773">
                    <a:pos x="f1323" y="f1324"/>
                  </a:cxn>
                  <a:cxn ang="f773">
                    <a:pos x="f1325" y="f1326"/>
                  </a:cxn>
                  <a:cxn ang="f773">
                    <a:pos x="f1327" y="f1328"/>
                  </a:cxn>
                  <a:cxn ang="f773">
                    <a:pos x="f1329" y="f1330"/>
                  </a:cxn>
                  <a:cxn ang="f773">
                    <a:pos x="f1331" y="f1332"/>
                  </a:cxn>
                  <a:cxn ang="f773">
                    <a:pos x="f1333" y="f1334"/>
                  </a:cxn>
                  <a:cxn ang="f773">
                    <a:pos x="f1335" y="f1336"/>
                  </a:cxn>
                  <a:cxn ang="f773">
                    <a:pos x="f1337" y="f1338"/>
                  </a:cxn>
                  <a:cxn ang="f773">
                    <a:pos x="f1339" y="f1340"/>
                  </a:cxn>
                  <a:cxn ang="f773">
                    <a:pos x="f1341" y="f1342"/>
                  </a:cxn>
                  <a:cxn ang="f773">
                    <a:pos x="f1343" y="f1344"/>
                  </a:cxn>
                  <a:cxn ang="f773">
                    <a:pos x="f1345" y="f1346"/>
                  </a:cxn>
                  <a:cxn ang="f773">
                    <a:pos x="f1347" y="f1348"/>
                  </a:cxn>
                  <a:cxn ang="f773">
                    <a:pos x="f1349" y="f1350"/>
                  </a:cxn>
                  <a:cxn ang="f773">
                    <a:pos x="f1351" y="f1352"/>
                  </a:cxn>
                  <a:cxn ang="f773">
                    <a:pos x="f1353" y="f1354"/>
                  </a:cxn>
                  <a:cxn ang="f773">
                    <a:pos x="f1355" y="f1356"/>
                  </a:cxn>
                  <a:cxn ang="f773">
                    <a:pos x="f1166" y="f1357"/>
                  </a:cxn>
                </a:cxnLst>
                <a:rect l="f1162" t="f1165" r="f1163" b="f1164"/>
                <a:pathLst>
                  <a:path w="10455568" h="715479">
                    <a:moveTo>
                      <a:pt x="f5" y="f5"/>
                    </a:moveTo>
                    <a:lnTo>
                      <a:pt x="f6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8" y="f269"/>
                      <a:pt x="f270" y="f271"/>
                      <a:pt x="f272" y="f273"/>
                    </a:cubicBez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283"/>
                      <a:pt x="f284" y="f285"/>
                    </a:cubicBezTo>
                    <a:cubicBezTo>
                      <a:pt x="f286" y="f287"/>
                      <a:pt x="f288" y="f289"/>
                      <a:pt x="f290" y="f291"/>
                    </a:cubicBezTo>
                    <a:cubicBezTo>
                      <a:pt x="f292" y="f293"/>
                      <a:pt x="f294" y="f295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320" y="f321"/>
                    </a:cubicBezTo>
                    <a:cubicBezTo>
                      <a:pt x="f322" y="f323"/>
                      <a:pt x="f324" y="f325"/>
                      <a:pt x="f326" y="f327"/>
                    </a:cubicBezTo>
                    <a:cubicBezTo>
                      <a:pt x="f328" y="f329"/>
                      <a:pt x="f330" y="f331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cubicBezTo>
                      <a:pt x="f370" y="f371"/>
                      <a:pt x="f372" y="f373"/>
                      <a:pt x="f374" y="f375"/>
                    </a:cubicBezTo>
                    <a:cubicBezTo>
                      <a:pt x="f376" y="f377"/>
                      <a:pt x="f378" y="f379"/>
                      <a:pt x="f380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92" y="f393"/>
                    </a:cubicBezTo>
                    <a:cubicBezTo>
                      <a:pt x="f394" y="f395"/>
                      <a:pt x="f396" y="f397"/>
                      <a:pt x="f398" y="f399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3"/>
                    </a:cubicBezTo>
                    <a:cubicBezTo>
                      <a:pt x="f424" y="f425"/>
                      <a:pt x="f426" y="f427"/>
                      <a:pt x="f428" y="f429"/>
                    </a:cubicBez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39"/>
                      <a:pt x="f440" y="f441"/>
                    </a:cubicBezTo>
                    <a:cubicBezTo>
                      <a:pt x="f442" y="f443"/>
                      <a:pt x="f444" y="f445"/>
                      <a:pt x="f446" y="f447"/>
                    </a:cubicBezTo>
                    <a:cubicBezTo>
                      <a:pt x="f448" y="f449"/>
                      <a:pt x="f450" y="f451"/>
                      <a:pt x="f452" y="f453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62" y="f463"/>
                      <a:pt x="f464" y="f465"/>
                    </a:cubicBezTo>
                    <a:cubicBezTo>
                      <a:pt x="f466" y="f467"/>
                      <a:pt x="f468" y="f469"/>
                      <a:pt x="f470" y="f471"/>
                    </a:cubicBezTo>
                    <a:cubicBezTo>
                      <a:pt x="f472" y="f473"/>
                      <a:pt x="f474" y="f475"/>
                      <a:pt x="f476" y="f477"/>
                    </a:cubicBezTo>
                    <a:cubicBezTo>
                      <a:pt x="f478" y="f479"/>
                      <a:pt x="f480" y="f481"/>
                      <a:pt x="f482" y="f483"/>
                    </a:cubicBezTo>
                    <a:cubicBezTo>
                      <a:pt x="f484" y="f485"/>
                      <a:pt x="f486" y="f487"/>
                      <a:pt x="f488" y="f489"/>
                    </a:cubicBezTo>
                    <a:cubicBezTo>
                      <a:pt x="f490" y="f491"/>
                      <a:pt x="f492" y="f493"/>
                      <a:pt x="f494" y="f495"/>
                    </a:cubicBezTo>
                    <a:cubicBezTo>
                      <a:pt x="f496" y="f497"/>
                      <a:pt x="f498" y="f499"/>
                      <a:pt x="f500" y="f501"/>
                    </a:cubicBezTo>
                    <a:cubicBezTo>
                      <a:pt x="f502" y="f503"/>
                      <a:pt x="f504" y="f505"/>
                      <a:pt x="f506" y="f507"/>
                    </a:cubicBezTo>
                    <a:cubicBezTo>
                      <a:pt x="f508" y="f509"/>
                      <a:pt x="f510" y="f511"/>
                      <a:pt x="f512" y="f513"/>
                    </a:cubicBezTo>
                    <a:cubicBezTo>
                      <a:pt x="f514" y="f515"/>
                      <a:pt x="f516" y="f517"/>
                      <a:pt x="f518" y="f519"/>
                    </a:cubicBezTo>
                    <a:cubicBezTo>
                      <a:pt x="f520" y="f521"/>
                      <a:pt x="f522" y="f523"/>
                      <a:pt x="f524" y="f525"/>
                    </a:cubicBezTo>
                    <a:cubicBezTo>
                      <a:pt x="f526" y="f527"/>
                      <a:pt x="f528" y="f529"/>
                      <a:pt x="f530" y="f531"/>
                    </a:cubicBezTo>
                    <a:cubicBezTo>
                      <a:pt x="f532" y="f533"/>
                      <a:pt x="f534" y="f535"/>
                      <a:pt x="f536" y="f537"/>
                    </a:cubicBezTo>
                    <a:cubicBezTo>
                      <a:pt x="f538" y="f539"/>
                      <a:pt x="f540" y="f541"/>
                      <a:pt x="f542" y="f543"/>
                    </a:cubicBezTo>
                    <a:cubicBezTo>
                      <a:pt x="f544" y="f545"/>
                      <a:pt x="f546" y="f547"/>
                      <a:pt x="f548" y="f549"/>
                    </a:cubicBezTo>
                    <a:cubicBezTo>
                      <a:pt x="f550" y="f551"/>
                      <a:pt x="f552" y="f553"/>
                      <a:pt x="f554" y="f555"/>
                    </a:cubicBezTo>
                    <a:cubicBezTo>
                      <a:pt x="f556" y="f557"/>
                      <a:pt x="f558" y="f559"/>
                      <a:pt x="f560" y="f561"/>
                    </a:cubicBezTo>
                    <a:cubicBezTo>
                      <a:pt x="f562" y="f563"/>
                      <a:pt x="f564" y="f565"/>
                      <a:pt x="f566" y="f567"/>
                    </a:cubicBezTo>
                    <a:lnTo>
                      <a:pt x="f5" y="f568"/>
                    </a:lnTo>
                    <a:close/>
                  </a:path>
                </a:pathLst>
              </a:custGeom>
              <a:solidFill>
                <a:srgbClr val="96282B"/>
              </a:solidFill>
              <a:ln cap="flat">
                <a:noFill/>
                <a:prstDash val="solid"/>
              </a:ln>
              <a:effectLst>
                <a:outerShdw dist="152403" dir="16200000" algn="tl">
                  <a:srgbClr val="000000">
                    <a:alpha val="1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graphicFrame>
        <p:nvGraphicFramePr>
          <p:cNvPr id="15" name="Zástupný obsah 14">
            <a:extLst>
              <a:ext uri="{FF2B5EF4-FFF2-40B4-BE49-F238E27FC236}">
                <a16:creationId xmlns:a16="http://schemas.microsoft.com/office/drawing/2014/main" id="{AC0105C1-C32F-4CB4-A1E7-C8AFE47CD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789377"/>
              </p:ext>
            </p:extLst>
          </p:nvPr>
        </p:nvGraphicFramePr>
        <p:xfrm>
          <a:off x="520505" y="1350499"/>
          <a:ext cx="10803987" cy="47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22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0E65BC6-B12B-40A1-877B-6889A10135C6}"/>
              </a:ext>
            </a:extLst>
          </p:cNvPr>
          <p:cNvSpPr>
            <a:spLocks noMove="1" noResize="1"/>
          </p:cNvSpPr>
          <p:nvPr/>
        </p:nvSpPr>
        <p:spPr>
          <a:xfrm>
            <a:off x="-457" y="0"/>
            <a:ext cx="12191996" cy="6858000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575A1BF-17E5-422C-B151-801DAFBAD1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64538" y="2116500"/>
            <a:ext cx="9697049" cy="3960001"/>
          </a:xfrm>
        </p:spPr>
        <p:txBody>
          <a:bodyPr/>
          <a:lstStyle/>
          <a:p>
            <a:pPr marL="0" lvl="0" indent="0" algn="ctr">
              <a:buNone/>
            </a:pP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Děkujeme Vám za pozornost </a:t>
            </a:r>
          </a:p>
          <a:p>
            <a:pPr marL="0" lvl="0" indent="0" algn="ctr">
              <a:buNone/>
            </a:pP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V případě zájmů nás kontaktujte na našem emailu:</a:t>
            </a:r>
          </a:p>
          <a:p>
            <a:pPr marL="0" lvl="0" indent="0" algn="ctr">
              <a:buNone/>
            </a:pPr>
            <a:r>
              <a:rPr lang="cs-CZ" b="1" dirty="0">
                <a:solidFill>
                  <a:srgbClr val="9628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firetattoo@seznam.cz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75710568-5EFC-42A9-A853-07BFE96FD670}"/>
              </a:ext>
            </a:extLst>
          </p:cNvPr>
          <p:cNvGrpSpPr/>
          <p:nvPr/>
        </p:nvGrpSpPr>
        <p:grpSpPr>
          <a:xfrm>
            <a:off x="-448" y="0"/>
            <a:ext cx="835935" cy="6858000"/>
            <a:chOff x="-448" y="0"/>
            <a:chExt cx="835935" cy="6858000"/>
          </a:xfrm>
          <a:solidFill>
            <a:srgbClr val="96282B"/>
          </a:solidFill>
        </p:grpSpPr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2436C779-F3CE-4456-97EF-82A17453AA66}"/>
                </a:ext>
              </a:extLst>
            </p:cNvPr>
            <p:cNvSpPr/>
            <p:nvPr/>
          </p:nvSpPr>
          <p:spPr>
            <a:xfrm rot="16199987" flipH="1">
              <a:off x="-3011252" y="3011261"/>
              <a:ext cx="6858000" cy="8354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58000"/>
                <a:gd name="f7" fmla="val 835479"/>
                <a:gd name="f8" fmla="val 6564619"/>
                <a:gd name="f9" fmla="val 468946"/>
                <a:gd name="f10" fmla="val 6564620"/>
                <a:gd name="f11" fmla="val 6575478"/>
                <a:gd name="f12" fmla="val 479233"/>
                <a:gd name="f13" fmla="val 6582146"/>
                <a:gd name="f14" fmla="val 485329"/>
                <a:gd name="f15" fmla="val 6588625"/>
                <a:gd name="f16" fmla="val 491425"/>
                <a:gd name="f17" fmla="val 6625224"/>
                <a:gd name="f18" fmla="val 508047"/>
                <a:gd name="f19" fmla="val 6662539"/>
                <a:gd name="f20" fmla="val 500953"/>
                <a:gd name="f21" fmla="val 6662540"/>
                <a:gd name="f22" fmla="val 500952"/>
                <a:gd name="f23" fmla="val 6662543"/>
                <a:gd name="f24" fmla="val 500951"/>
                <a:gd name="f25" fmla="val 6683026"/>
                <a:gd name="f26" fmla="val 489501"/>
                <a:gd name="f27" fmla="val 6702975"/>
                <a:gd name="f28" fmla="val 486354"/>
                <a:gd name="f29" fmla="val 6702976"/>
                <a:gd name="f30" fmla="val 6716168"/>
                <a:gd name="f31" fmla="val 486759"/>
                <a:gd name="f32" fmla="val 6729218"/>
                <a:gd name="f33" fmla="val 491903"/>
                <a:gd name="f34" fmla="val 6742552"/>
                <a:gd name="f35" fmla="val 500190"/>
                <a:gd name="f36" fmla="val 6742554"/>
                <a:gd name="f37" fmla="val 500191"/>
                <a:gd name="f38" fmla="val 6812061"/>
                <a:gd name="f39" fmla="val 519668"/>
                <a:gd name="f40" fmla="val 6776799"/>
                <a:gd name="f41" fmla="val 514894"/>
                <a:gd name="f42" fmla="val 6742551"/>
                <a:gd name="f43" fmla="val 6662541"/>
                <a:gd name="f44" fmla="val 6645551"/>
                <a:gd name="f45" fmla="val 508036"/>
                <a:gd name="f46" fmla="val 6625223"/>
                <a:gd name="f47" fmla="val 6611340"/>
                <a:gd name="f48" fmla="val 505951"/>
                <a:gd name="f49" fmla="val 6597577"/>
                <a:gd name="f50" fmla="val 499903"/>
                <a:gd name="f51" fmla="val 6588624"/>
                <a:gd name="f52" fmla="val 6438980"/>
                <a:gd name="f53" fmla="val 549267"/>
                <a:gd name="f54" fmla="val 6463839"/>
                <a:gd name="f55" fmla="val 529336"/>
                <a:gd name="f56" fmla="val 6463848"/>
                <a:gd name="f57" fmla="val 529334"/>
                <a:gd name="f58" fmla="val 6513011"/>
                <a:gd name="f59" fmla="val 515538"/>
                <a:gd name="f60" fmla="val 6546193"/>
                <a:gd name="f61" fmla="val 496733"/>
                <a:gd name="f62" fmla="val 6546194"/>
                <a:gd name="f63" fmla="val 6521803"/>
                <a:gd name="f64" fmla="val 513071"/>
                <a:gd name="f65" fmla="val 6508051"/>
                <a:gd name="f66" fmla="val 518349"/>
                <a:gd name="f67" fmla="val 6463840"/>
                <a:gd name="f68" fmla="val 6451649"/>
                <a:gd name="f69" fmla="val 532288"/>
                <a:gd name="f70" fmla="val 6444076"/>
                <a:gd name="f71" fmla="val 539765"/>
                <a:gd name="f72" fmla="val 6365203"/>
                <a:gd name="f73" fmla="val 635242"/>
                <a:gd name="f74" fmla="val 6387909"/>
                <a:gd name="f75" fmla="val 633959"/>
                <a:gd name="f76" fmla="val 6391548"/>
                <a:gd name="f77" fmla="val 632195"/>
                <a:gd name="f78" fmla="val 6407331"/>
                <a:gd name="f79" fmla="val 624541"/>
                <a:gd name="f80" fmla="val 6407332"/>
                <a:gd name="f81" fmla="val 633961"/>
                <a:gd name="f82" fmla="val 4221390"/>
                <a:gd name="f83" fmla="val 396172"/>
                <a:gd name="f84" fmla="val 4221391"/>
                <a:gd name="f85" fmla="val 4232060"/>
                <a:gd name="f86" fmla="val 396934"/>
                <a:gd name="f87" fmla="val 4243872"/>
                <a:gd name="f88" fmla="val 397124"/>
                <a:gd name="f89" fmla="val 4253014"/>
                <a:gd name="f90" fmla="val 401888"/>
                <a:gd name="f91" fmla="val 4277401"/>
                <a:gd name="f92" fmla="val 414081"/>
                <a:gd name="f93" fmla="val 4300070"/>
                <a:gd name="f94" fmla="val 429701"/>
                <a:gd name="f95" fmla="val 4324645"/>
                <a:gd name="f96" fmla="val 441704"/>
                <a:gd name="f97" fmla="val 4363890"/>
                <a:gd name="f98" fmla="val 450658"/>
                <a:gd name="f99" fmla="val 4482003"/>
                <a:gd name="f100" fmla="val 449896"/>
                <a:gd name="f101" fmla="val 4546775"/>
                <a:gd name="f102" fmla="val 447228"/>
                <a:gd name="f103" fmla="val 4612499"/>
                <a:gd name="f104" fmla="val 446656"/>
                <a:gd name="f105" fmla="val 4659173"/>
                <a:gd name="f106" fmla="val 389886"/>
                <a:gd name="f107" fmla="val 4662985"/>
                <a:gd name="f108" fmla="val 385314"/>
                <a:gd name="f109" fmla="val 4671175"/>
                <a:gd name="f110" fmla="val 382646"/>
                <a:gd name="f111" fmla="val 4677654"/>
                <a:gd name="f112" fmla="val 381884"/>
                <a:gd name="f113" fmla="val 4707563"/>
                <a:gd name="f114" fmla="val 378265"/>
                <a:gd name="f115" fmla="val 4738234"/>
                <a:gd name="f116" fmla="val 377883"/>
                <a:gd name="f117" fmla="val 4767763"/>
                <a:gd name="f118" fmla="val 371977"/>
                <a:gd name="f119" fmla="val 4779574"/>
                <a:gd name="f120" fmla="val 369596"/>
                <a:gd name="f121" fmla="val 4790386"/>
                <a:gd name="f122" fmla="val 368787"/>
                <a:gd name="f123" fmla="val 4800482"/>
                <a:gd name="f124" fmla="val 370668"/>
                <a:gd name="f125" fmla="val 4800483"/>
                <a:gd name="f126" fmla="val 4810580"/>
                <a:gd name="f127" fmla="val 372549"/>
                <a:gd name="f128" fmla="val 4819963"/>
                <a:gd name="f129" fmla="val 377122"/>
                <a:gd name="f130" fmla="val 4828916"/>
                <a:gd name="f131" fmla="val 385504"/>
                <a:gd name="f132" fmla="val 4863342"/>
                <a:gd name="f133" fmla="val 407685"/>
                <a:gd name="f134" fmla="val 4889274"/>
                <a:gd name="f135" fmla="val 415214"/>
                <a:gd name="f136" fmla="val 4912167"/>
                <a:gd name="f137" fmla="val 413509"/>
                <a:gd name="f138" fmla="val 4919977"/>
                <a:gd name="f139" fmla="val 411794"/>
                <a:gd name="f140" fmla="val 4927121"/>
                <a:gd name="f141" fmla="val 411437"/>
                <a:gd name="f142" fmla="val 4933803"/>
                <a:gd name="f143" fmla="val 412107"/>
                <a:gd name="f144" fmla="val 4933804"/>
                <a:gd name="f145" fmla="val 4952672"/>
                <a:gd name="f146" fmla="val 416866"/>
                <a:gd name="f147" fmla="val 4957452"/>
                <a:gd name="f148" fmla="val 419659"/>
                <a:gd name="f149" fmla="val 4961455"/>
                <a:gd name="f150" fmla="val 420937"/>
                <a:gd name="f151" fmla="val 4970096"/>
                <a:gd name="f152" fmla="val 425448"/>
                <a:gd name="f153" fmla="val 4978393"/>
                <a:gd name="f154" fmla="val 431154"/>
                <a:gd name="f155" fmla="val 4987037"/>
                <a:gd name="f156" fmla="val 436941"/>
                <a:gd name="f157" fmla="val 5003801"/>
                <a:gd name="f158" fmla="val 448180"/>
                <a:gd name="f159" fmla="val 5022852"/>
                <a:gd name="f160" fmla="val 462278"/>
                <a:gd name="f161" fmla="val 5041521"/>
                <a:gd name="f162" fmla="val 463420"/>
                <a:gd name="f163" fmla="val 5041527"/>
                <a:gd name="f164" fmla="val 463422"/>
                <a:gd name="f165" fmla="val 5064789"/>
                <a:gd name="f166" fmla="val 468043"/>
                <a:gd name="f167" fmla="val 5070584"/>
                <a:gd name="f168" fmla="val 470217"/>
                <a:gd name="f169" fmla="val 5072375"/>
                <a:gd name="f170" fmla="val 470636"/>
                <a:gd name="f171" fmla="val 5087443"/>
                <a:gd name="f172" fmla="val 476540"/>
                <a:gd name="f173" fmla="val 5133219"/>
                <a:gd name="f174" fmla="val 489567"/>
                <a:gd name="f175" fmla="val 5133224"/>
                <a:gd name="f176" fmla="val 489569"/>
                <a:gd name="f177" fmla="val 5166112"/>
                <a:gd name="f178" fmla="val 482853"/>
                <a:gd name="f179" fmla="val 5166113"/>
                <a:gd name="f180" fmla="val 5167637"/>
                <a:gd name="f181" fmla="val 482091"/>
                <a:gd name="f182" fmla="val 5169780"/>
                <a:gd name="f183" fmla="val 482663"/>
                <a:gd name="f184" fmla="val 5172090"/>
                <a:gd name="f185" fmla="val 483545"/>
                <a:gd name="f186" fmla="val 5179067"/>
                <a:gd name="f187" fmla="val 486091"/>
                <a:gd name="f188" fmla="val 5229432"/>
                <a:gd name="f189" fmla="val 485925"/>
                <a:gd name="f190" fmla="val 5243613"/>
                <a:gd name="f191" fmla="val 478254"/>
                <a:gd name="f192" fmla="val 5272795"/>
                <a:gd name="f193" fmla="val 462468"/>
                <a:gd name="f194" fmla="val 5285440"/>
                <a:gd name="f195" fmla="val 450823"/>
                <a:gd name="f196" fmla="val 5298594"/>
                <a:gd name="f197" fmla="val 443117"/>
                <a:gd name="f198" fmla="val 5312287"/>
                <a:gd name="f199" fmla="val 438565"/>
                <a:gd name="f200" fmla="val 5321350"/>
                <a:gd name="f201" fmla="val 437509"/>
                <a:gd name="f202" fmla="val 5326162"/>
                <a:gd name="f203" fmla="val 435035"/>
                <a:gd name="f204" fmla="val 5355013"/>
                <a:gd name="f205" fmla="val 433589"/>
                <a:gd name="f206" fmla="val 5355014"/>
                <a:gd name="f207" fmla="val 5364882"/>
                <a:gd name="f208" fmla="val 434238"/>
                <a:gd name="f209" fmla="val 5375002"/>
                <a:gd name="f210" fmla="val 435941"/>
                <a:gd name="f211" fmla="val 5385384"/>
                <a:gd name="f212" fmla="val 438465"/>
                <a:gd name="f213" fmla="val 5398721"/>
                <a:gd name="f214" fmla="val 5412057"/>
                <a:gd name="f215" fmla="val 443990"/>
                <a:gd name="f216" fmla="val 5425582"/>
                <a:gd name="f217" fmla="val 5443870"/>
                <a:gd name="f218" fmla="val 450466"/>
                <a:gd name="f219" fmla="val 5462351"/>
                <a:gd name="f220" fmla="val 454468"/>
                <a:gd name="f221" fmla="val 5480637"/>
                <a:gd name="f222" fmla="val 458278"/>
                <a:gd name="f223" fmla="val 5507667"/>
                <a:gd name="f224" fmla="val 462803"/>
                <a:gd name="f225" fmla="val 5531691"/>
                <a:gd name="f226" fmla="val 452184"/>
                <a:gd name="f227" fmla="val 5531692"/>
                <a:gd name="f228" fmla="val 452183"/>
                <a:gd name="f229" fmla="val 5537599"/>
                <a:gd name="f230" fmla="val 445133"/>
                <a:gd name="f231" fmla="val 5542648"/>
                <a:gd name="f232" fmla="val 441941"/>
                <a:gd name="f233" fmla="val 5547577"/>
                <a:gd name="f234" fmla="val 442037"/>
                <a:gd name="f235" fmla="val 5547578"/>
                <a:gd name="f236" fmla="val 5552507"/>
                <a:gd name="f237" fmla="val 442132"/>
                <a:gd name="f238" fmla="val 5557317"/>
                <a:gd name="f239" fmla="val 445514"/>
                <a:gd name="f240" fmla="val 5562746"/>
                <a:gd name="f241" fmla="val 451610"/>
                <a:gd name="f242" fmla="val 5600467"/>
                <a:gd name="f243" fmla="val 494284"/>
                <a:gd name="f244" fmla="val 5646189"/>
                <a:gd name="f245" fmla="val 520954"/>
                <a:gd name="f246" fmla="val 5704483"/>
                <a:gd name="f247" fmla="val 522858"/>
                <a:gd name="f248" fmla="val 5716485"/>
                <a:gd name="f249" fmla="val 523241"/>
                <a:gd name="f250" fmla="val 5728678"/>
                <a:gd name="f251" fmla="val 525906"/>
                <a:gd name="f252" fmla="val 5740488"/>
                <a:gd name="f253" fmla="val 528765"/>
                <a:gd name="f254" fmla="val 5747728"/>
                <a:gd name="f255" fmla="val 530479"/>
                <a:gd name="f256" fmla="val 5756493"/>
                <a:gd name="f257" fmla="val 532385"/>
                <a:gd name="f258" fmla="val 5760873"/>
                <a:gd name="f259" fmla="val 537529"/>
                <a:gd name="f260" fmla="val 5794974"/>
                <a:gd name="f261" fmla="val 576772"/>
                <a:gd name="f262" fmla="val 5837457"/>
                <a:gd name="f263" fmla="val 604015"/>
                <a:gd name="f264" fmla="val 5883751"/>
                <a:gd name="f265" fmla="val 625924"/>
                <a:gd name="f266" fmla="val 5883755"/>
                <a:gd name="f267" fmla="val 625926"/>
                <a:gd name="f268" fmla="val 5935945"/>
                <a:gd name="f269" fmla="val 643829"/>
                <a:gd name="f270" fmla="val 5935949"/>
                <a:gd name="f271" fmla="val 643830"/>
                <a:gd name="f272" fmla="val 5993289"/>
                <a:gd name="f273" fmla="val 640211"/>
                <a:gd name="f274" fmla="val 5993290"/>
                <a:gd name="f275" fmla="val 640210"/>
                <a:gd name="f276" fmla="val 6004530"/>
                <a:gd name="f277" fmla="val 639068"/>
                <a:gd name="f278" fmla="val 6017484"/>
                <a:gd name="f279" fmla="val 639259"/>
                <a:gd name="f280" fmla="val 6026439"/>
                <a:gd name="f281" fmla="val 633735"/>
                <a:gd name="f282" fmla="val 6054824"/>
                <a:gd name="f283" fmla="val 616397"/>
                <a:gd name="f284" fmla="val 6082257"/>
                <a:gd name="f285" fmla="val 597729"/>
                <a:gd name="f286" fmla="val 6108737"/>
                <a:gd name="f287" fmla="val 577534"/>
                <a:gd name="f288" fmla="val 6120073"/>
                <a:gd name="f289" fmla="val 568866"/>
                <a:gd name="f290" fmla="val 6126883"/>
                <a:gd name="f291" fmla="val 563913"/>
                <a:gd name="f292" fmla="val 6133313"/>
                <a:gd name="f293" fmla="val 563843"/>
                <a:gd name="f294" fmla="val 6133314"/>
                <a:gd name="f295" fmla="val 6143189"/>
                <a:gd name="f296" fmla="val 567542"/>
                <a:gd name="f297" fmla="val 6155599"/>
                <a:gd name="f298" fmla="val 579438"/>
                <a:gd name="f299" fmla="val 6155602"/>
                <a:gd name="f300" fmla="val 579440"/>
                <a:gd name="f301" fmla="val 6175797"/>
                <a:gd name="f302" fmla="val 601729"/>
                <a:gd name="f303" fmla="val 6200944"/>
                <a:gd name="f304" fmla="val 613349"/>
                <a:gd name="f305" fmla="val 6228756"/>
                <a:gd name="f306" fmla="val 618111"/>
                <a:gd name="f307" fmla="val 6361539"/>
                <a:gd name="f308" fmla="val 635448"/>
                <a:gd name="f309" fmla="val 6361538"/>
                <a:gd name="f310" fmla="val 6317150"/>
                <a:gd name="f311" fmla="val 631828"/>
                <a:gd name="f312" fmla="val 6272763"/>
                <a:gd name="f313" fmla="val 625542"/>
                <a:gd name="f314" fmla="val 6228755"/>
                <a:gd name="f315" fmla="val 6200943"/>
                <a:gd name="f316" fmla="val 6175796"/>
                <a:gd name="f317" fmla="val 6155601"/>
                <a:gd name="f318" fmla="val 6108738"/>
                <a:gd name="f319" fmla="val 6082258"/>
                <a:gd name="f320" fmla="val 6054825"/>
                <a:gd name="f321" fmla="val 6026440"/>
                <a:gd name="f322" fmla="val 6017485"/>
                <a:gd name="f323" fmla="val 6004531"/>
                <a:gd name="f324" fmla="val 5993291"/>
                <a:gd name="f325" fmla="val 5964476"/>
                <a:gd name="f326" fmla="val 643664"/>
                <a:gd name="f327" fmla="val 5935948"/>
                <a:gd name="f328" fmla="val 5909350"/>
                <a:gd name="f329" fmla="val 636949"/>
                <a:gd name="f330" fmla="val 5883750"/>
                <a:gd name="f331" fmla="val 5837456"/>
                <a:gd name="f332" fmla="val 5794973"/>
                <a:gd name="f333" fmla="val 5760872"/>
                <a:gd name="f334" fmla="val 5756492"/>
                <a:gd name="f335" fmla="val 5747727"/>
                <a:gd name="f336" fmla="val 5740487"/>
                <a:gd name="f337" fmla="val 5728677"/>
                <a:gd name="f338" fmla="val 5716484"/>
                <a:gd name="f339" fmla="val 5704482"/>
                <a:gd name="f340" fmla="val 5646188"/>
                <a:gd name="f341" fmla="val 5600466"/>
                <a:gd name="f342" fmla="val 5562745"/>
                <a:gd name="f343" fmla="val 5531693"/>
                <a:gd name="f344" fmla="val 5520421"/>
                <a:gd name="f345" fmla="val 460582"/>
                <a:gd name="f346" fmla="val 5507666"/>
                <a:gd name="f347" fmla="val 5498831"/>
                <a:gd name="f348" fmla="val 462755"/>
                <a:gd name="f349" fmla="val 5489496"/>
                <a:gd name="f350" fmla="val 460183"/>
                <a:gd name="f351" fmla="val 5480636"/>
                <a:gd name="f352" fmla="val 5462350"/>
                <a:gd name="f353" fmla="val 5443869"/>
                <a:gd name="f354" fmla="val 5425581"/>
                <a:gd name="f355" fmla="val 5412056"/>
                <a:gd name="f356" fmla="val 5398720"/>
                <a:gd name="f357" fmla="val 5385383"/>
                <a:gd name="f358" fmla="val 5272796"/>
                <a:gd name="f359" fmla="val 5229433"/>
                <a:gd name="f360" fmla="val 5213597"/>
                <a:gd name="f361" fmla="val 489759"/>
                <a:gd name="f362" fmla="val 5196594"/>
                <a:gd name="f363" fmla="val 489711"/>
                <a:gd name="f364" fmla="val 5179066"/>
                <a:gd name="f365" fmla="val 5176875"/>
                <a:gd name="f366" fmla="val 485615"/>
                <a:gd name="f367" fmla="val 5174399"/>
                <a:gd name="f368" fmla="val 484425"/>
                <a:gd name="f369" fmla="val 5172089"/>
                <a:gd name="f370" fmla="val 5133223"/>
                <a:gd name="f371" fmla="val 5102460"/>
                <a:gd name="f372" fmla="val 482424"/>
                <a:gd name="f373" fmla="val 5087422"/>
                <a:gd name="f374" fmla="val 476534"/>
                <a:gd name="f375" fmla="val 5041520"/>
                <a:gd name="f376" fmla="val 5022851"/>
                <a:gd name="f377" fmla="val 5003800"/>
                <a:gd name="f378" fmla="val 4987036"/>
                <a:gd name="f379" fmla="val 4912168"/>
                <a:gd name="f380" fmla="val 4904357"/>
                <a:gd name="f381" fmla="val 415271"/>
                <a:gd name="f382" fmla="val 4896713"/>
                <a:gd name="f383" fmla="val 415783"/>
                <a:gd name="f384" fmla="val 4889275"/>
                <a:gd name="f385" fmla="val 4867613"/>
                <a:gd name="f386" fmla="val 410436"/>
                <a:gd name="f387" fmla="val 4857316"/>
                <a:gd name="f388" fmla="val 405935"/>
                <a:gd name="f389" fmla="val 4847213"/>
                <a:gd name="f390" fmla="val 400792"/>
                <a:gd name="f391" fmla="val 4837702"/>
                <a:gd name="f392" fmla="val 393791"/>
                <a:gd name="f393" fmla="val 4828915"/>
                <a:gd name="f394" fmla="val 4767764"/>
                <a:gd name="f395" fmla="val 4738235"/>
                <a:gd name="f396" fmla="val 4707564"/>
                <a:gd name="f397" fmla="val 4677655"/>
                <a:gd name="f398" fmla="val 4671176"/>
                <a:gd name="f399" fmla="val 4662986"/>
                <a:gd name="f400" fmla="val 4659174"/>
                <a:gd name="f401" fmla="val 4612500"/>
                <a:gd name="f402" fmla="val 4546776"/>
                <a:gd name="f403" fmla="val 4482004"/>
                <a:gd name="f404" fmla="val 4442761"/>
                <a:gd name="f405" fmla="val 4403325"/>
                <a:gd name="f406" fmla="val 4363889"/>
                <a:gd name="f407" fmla="val 4350553"/>
                <a:gd name="f408" fmla="val 4336456"/>
                <a:gd name="f409" fmla="val 447418"/>
                <a:gd name="f410" fmla="val 4324644"/>
                <a:gd name="f411" fmla="val 4300069"/>
                <a:gd name="f412" fmla="val 4277400"/>
                <a:gd name="f413" fmla="val 4253013"/>
                <a:gd name="f414" fmla="val 4165382"/>
                <a:gd name="f415" fmla="val 392362"/>
                <a:gd name="f416" fmla="val 4165383"/>
                <a:gd name="f417" fmla="val 4192387"/>
                <a:gd name="f418" fmla="val 396267"/>
                <a:gd name="f419" fmla="val 4192386"/>
                <a:gd name="f420" fmla="val 4182766"/>
                <a:gd name="f421" fmla="val 396363"/>
                <a:gd name="f422" fmla="val 4173479"/>
                <a:gd name="f423" fmla="val 395791"/>
                <a:gd name="f424" fmla="val 3885337"/>
                <a:gd name="f425" fmla="val 379980"/>
                <a:gd name="f426" fmla="val 3885338"/>
                <a:gd name="f427" fmla="val 3885341"/>
                <a:gd name="f428" fmla="val 379982"/>
                <a:gd name="f429" fmla="val 3962157"/>
                <a:gd name="f430" fmla="val 411865"/>
                <a:gd name="f431" fmla="val 3962159"/>
                <a:gd name="f432" fmla="val 4043837"/>
                <a:gd name="f433" fmla="val 396173"/>
                <a:gd name="f434" fmla="val 4043838"/>
                <a:gd name="f435" fmla="val 4063841"/>
                <a:gd name="f436" fmla="val 387409"/>
                <a:gd name="f437" fmla="val 4083701"/>
                <a:gd name="f438" fmla="val 382027"/>
                <a:gd name="f439" fmla="val 4103824"/>
                <a:gd name="f440" fmla="val 381051"/>
                <a:gd name="f441" fmla="val 4103825"/>
                <a:gd name="f442" fmla="val 4134255"/>
                <a:gd name="f443" fmla="val 383018"/>
                <a:gd name="f444" fmla="val 4165381"/>
                <a:gd name="f445" fmla="val 4043839"/>
                <a:gd name="f446" fmla="val 4002409"/>
                <a:gd name="f447" fmla="val 409475"/>
                <a:gd name="f448" fmla="val 3962158"/>
                <a:gd name="f449" fmla="val 3923124"/>
                <a:gd name="f450" fmla="val 402361"/>
                <a:gd name="f451" fmla="val 3669899"/>
                <a:gd name="f452" fmla="val 394577"/>
                <a:gd name="f453" fmla="val 3680163"/>
                <a:gd name="f454" fmla="val 397173"/>
                <a:gd name="f455" fmla="val 3734836"/>
                <a:gd name="f456" fmla="val 393125"/>
                <a:gd name="f457" fmla="val 3734837"/>
                <a:gd name="f458" fmla="val 3741315"/>
                <a:gd name="f459" fmla="val 392173"/>
                <a:gd name="f460" fmla="val 3749125"/>
                <a:gd name="f461" fmla="val 390839"/>
                <a:gd name="f462" fmla="val 3754652"/>
                <a:gd name="f463" fmla="val 393507"/>
                <a:gd name="f464" fmla="val 3789775"/>
                <a:gd name="f465" fmla="val 399864"/>
                <a:gd name="f466" fmla="val 3822471"/>
                <a:gd name="f467" fmla="val 384932"/>
                <a:gd name="f468" fmla="val 3831901"/>
                <a:gd name="f469" fmla="val 377884"/>
                <a:gd name="f470" fmla="val 3842045"/>
                <a:gd name="f471" fmla="val 372264"/>
                <a:gd name="f472" fmla="val 3852618"/>
                <a:gd name="f473" fmla="val 370597"/>
                <a:gd name="f474" fmla="val 3852619"/>
                <a:gd name="f475" fmla="val 3868763"/>
                <a:gd name="f476" fmla="val 371377"/>
                <a:gd name="f477" fmla="val 3885336"/>
                <a:gd name="f478" fmla="val 3822472"/>
                <a:gd name="f479" fmla="val 3811613"/>
                <a:gd name="f480" fmla="val 393124"/>
                <a:gd name="f481" fmla="val 3800896"/>
                <a:gd name="f482" fmla="val 398269"/>
                <a:gd name="f483" fmla="val 3789776"/>
                <a:gd name="f484" fmla="val 3778654"/>
                <a:gd name="f485" fmla="val 401460"/>
                <a:gd name="f486" fmla="val 3767129"/>
                <a:gd name="f487" fmla="val 399507"/>
                <a:gd name="f488" fmla="val 3754651"/>
                <a:gd name="f489" fmla="val 3680162"/>
                <a:gd name="f490" fmla="val 2836171"/>
                <a:gd name="f491" fmla="val 465063"/>
                <a:gd name="f492" fmla="val 2848792"/>
                <a:gd name="f493" fmla="val 456372"/>
                <a:gd name="f494" fmla="val 2865009"/>
                <a:gd name="f495" fmla="val 451372"/>
                <a:gd name="f496" fmla="val 2881306"/>
                <a:gd name="f497" fmla="val 445515"/>
                <a:gd name="f498" fmla="val 2897784"/>
                <a:gd name="f499" fmla="val 440769"/>
                <a:gd name="f500" fmla="val 2903549"/>
                <a:gd name="f501" fmla="val 439740"/>
                <a:gd name="f502" fmla="val 2914327"/>
                <a:gd name="f503" fmla="val 436466"/>
                <a:gd name="f504" fmla="val 2947858"/>
                <a:gd name="f505" fmla="val 431835"/>
                <a:gd name="f506" fmla="val 2947861"/>
                <a:gd name="f507" fmla="val 431834"/>
                <a:gd name="f508" fmla="val 2947862"/>
                <a:gd name="f509" fmla="val 2959156"/>
                <a:gd name="f510" fmla="val 431465"/>
                <a:gd name="f511" fmla="val 2970575"/>
                <a:gd name="f512" fmla="val 432465"/>
                <a:gd name="f513" fmla="val 2982148"/>
                <a:gd name="f514" fmla="val 435418"/>
                <a:gd name="f515" fmla="val 3077401"/>
                <a:gd name="f516" fmla="val 447111"/>
                <a:gd name="f517" fmla="val 3172653"/>
                <a:gd name="f518" fmla="val 434656"/>
                <a:gd name="f519" fmla="val 3276479"/>
                <a:gd name="f520" fmla="val 408747"/>
                <a:gd name="f521" fmla="val 3380304"/>
                <a:gd name="f522" fmla="val 381315"/>
                <a:gd name="f523" fmla="val 3489466"/>
                <a:gd name="f524" fmla="val 387029"/>
                <a:gd name="f525" fmla="val 3507562"/>
                <a:gd name="f526" fmla="val 387981"/>
                <a:gd name="f527" fmla="val 3529089"/>
                <a:gd name="f528" fmla="val 376360"/>
                <a:gd name="f529" fmla="val 3544712"/>
                <a:gd name="f530" fmla="val 364930"/>
                <a:gd name="f531" fmla="val 3559667"/>
                <a:gd name="f532" fmla="val 354072"/>
                <a:gd name="f533" fmla="val 3566811"/>
                <a:gd name="f534" fmla="val 348213"/>
                <a:gd name="f535" fmla="val 3574407"/>
                <a:gd name="f536" fmla="val 347308"/>
                <a:gd name="f537" fmla="val 3574408"/>
                <a:gd name="f538" fmla="val 3582004"/>
                <a:gd name="f539" fmla="val 346403"/>
                <a:gd name="f540" fmla="val 3590053"/>
                <a:gd name="f541" fmla="val 350452"/>
                <a:gd name="f542" fmla="val 3606817"/>
                <a:gd name="f543" fmla="val 359406"/>
                <a:gd name="f544" fmla="val 3614819"/>
                <a:gd name="f545" fmla="val 363788"/>
                <a:gd name="f546" fmla="val 3624725"/>
                <a:gd name="f547" fmla="val 366454"/>
                <a:gd name="f548" fmla="val 3630632"/>
                <a:gd name="f549" fmla="val 372932"/>
                <a:gd name="f550" fmla="val 3651953"/>
                <a:gd name="f551" fmla="val 388826"/>
                <a:gd name="f552" fmla="val 3630631"/>
                <a:gd name="f553" fmla="val 3624724"/>
                <a:gd name="f554" fmla="val 3614818"/>
                <a:gd name="f555" fmla="val 3606816"/>
                <a:gd name="f556" fmla="val 3598434"/>
                <a:gd name="f557" fmla="val 354929"/>
                <a:gd name="f558" fmla="val 3592231"/>
                <a:gd name="f559" fmla="val 351678"/>
                <a:gd name="f560" fmla="val 3587173"/>
                <a:gd name="f561" fmla="val 349660"/>
                <a:gd name="f562" fmla="val 3562320"/>
                <a:gd name="f563" fmla="val 352387"/>
                <a:gd name="f564" fmla="val 3557715"/>
                <a:gd name="f565" fmla="val 355322"/>
                <a:gd name="f566" fmla="val 3552190"/>
                <a:gd name="f567" fmla="val 359501"/>
                <a:gd name="f568" fmla="val 3544713"/>
                <a:gd name="f569" fmla="val 3529090"/>
                <a:gd name="f570" fmla="val 3507563"/>
                <a:gd name="f571" fmla="val 3489467"/>
                <a:gd name="f572" fmla="val 3380305"/>
                <a:gd name="f573" fmla="val 3276480"/>
                <a:gd name="f574" fmla="val 3172654"/>
                <a:gd name="f575" fmla="val 3140649"/>
                <a:gd name="f576" fmla="val 442658"/>
                <a:gd name="f577" fmla="val 3109025"/>
                <a:gd name="f578" fmla="val 446896"/>
                <a:gd name="f579" fmla="val 3077400"/>
                <a:gd name="f580" fmla="val 3045776"/>
                <a:gd name="f581" fmla="val 447325"/>
                <a:gd name="f582" fmla="val 3014152"/>
                <a:gd name="f583" fmla="val 443515"/>
                <a:gd name="f584" fmla="val 2982147"/>
                <a:gd name="f585" fmla="val 2848793"/>
                <a:gd name="f586" fmla="val 2844316"/>
                <a:gd name="f587" fmla="val 457705"/>
                <a:gd name="f588" fmla="val 2839982"/>
                <a:gd name="f589" fmla="val 460991"/>
                <a:gd name="f590" fmla="val 2836172"/>
                <a:gd name="f591" fmla="val 1268757"/>
                <a:gd name="f592" fmla="val 18376"/>
                <a:gd name="f593" fmla="val 1275401"/>
                <a:gd name="f594" fmla="val 18828"/>
                <a:gd name="f595" fmla="val 1281688"/>
                <a:gd name="f596" fmla="val 20400"/>
                <a:gd name="f597" fmla="val 1286069"/>
                <a:gd name="f598" fmla="val 23543"/>
                <a:gd name="f599" fmla="val 1306929"/>
                <a:gd name="f600" fmla="val 38116"/>
                <a:gd name="f601" fmla="val 1328552"/>
                <a:gd name="f602" fmla="val 44356"/>
                <a:gd name="f603" fmla="val 1350627"/>
                <a:gd name="f604" fmla="val 45880"/>
                <a:gd name="f605" fmla="val 1413839"/>
                <a:gd name="f606" fmla="val 40286"/>
                <a:gd name="f607" fmla="val 1350626"/>
                <a:gd name="f608" fmla="val 45881"/>
                <a:gd name="f609" fmla="val 1328551"/>
                <a:gd name="f610" fmla="val 38117"/>
                <a:gd name="f611" fmla="val 1286068"/>
                <a:gd name="f612" fmla="val 313532"/>
                <a:gd name="f613" fmla="val 14019"/>
                <a:gd name="f614" fmla="val 313533"/>
                <a:gd name="f615" fmla="val 14018"/>
                <a:gd name="f616" fmla="val 316389"/>
                <a:gd name="f617" fmla="val 9826"/>
                <a:gd name="f618" fmla="val 330298"/>
                <a:gd name="f619" fmla="val 12112"/>
                <a:gd name="f620" fmla="val 338870"/>
                <a:gd name="f621" fmla="val 13446"/>
                <a:gd name="f622" fmla="val 338902"/>
                <a:gd name="f623" fmla="val 13453"/>
                <a:gd name="f624" fmla="val 395639"/>
                <a:gd name="f625" fmla="val 23353"/>
                <a:gd name="f626" fmla="val 367327"/>
                <a:gd name="f627" fmla="val 19543"/>
                <a:gd name="f628" fmla="val 338869"/>
                <a:gd name="f629" fmla="val 13447"/>
                <a:gd name="f630" fmla="val 334583"/>
                <a:gd name="f631" fmla="val 12780"/>
                <a:gd name="f632" fmla="val 328963"/>
                <a:gd name="f633" fmla="val 11875"/>
                <a:gd name="f634" fmla="val 324057"/>
                <a:gd name="f635" fmla="val 11661"/>
                <a:gd name="f636" fmla="val 281567"/>
                <a:gd name="f637" fmla="val 36346"/>
                <a:gd name="f638" fmla="val 295414"/>
                <a:gd name="f639" fmla="val 31451"/>
                <a:gd name="f640" fmla="val 31452"/>
                <a:gd name="f641" fmla="val 24485"/>
                <a:gd name="f642" fmla="val 23026"/>
                <a:gd name="f643" fmla="val 74128"/>
                <a:gd name="f644" fmla="val 20763"/>
                <a:gd name="f645" fmla="val 91491"/>
                <a:gd name="f646" fmla="val 21686"/>
                <a:gd name="f647" fmla="val 108702"/>
                <a:gd name="f648" fmla="val 23996"/>
                <a:gd name="f649" fmla="val 125860"/>
                <a:gd name="f650" fmla="val 26687"/>
                <a:gd name="f651" fmla="val 153386"/>
                <a:gd name="f652" fmla="val 31082"/>
                <a:gd name="f653" fmla="val 228943"/>
                <a:gd name="f654" fmla="val 39355"/>
                <a:gd name="f655" fmla="val 177270"/>
                <a:gd name="f656" fmla="val 34896"/>
                <a:gd name="f657" fmla="val 151568"/>
                <a:gd name="f658" fmla="val 30883"/>
                <a:gd name="f659" fmla="val 125875"/>
                <a:gd name="f660" fmla="val 26653"/>
                <a:gd name="f661" fmla="val 100173"/>
                <a:gd name="f662" fmla="val 22148"/>
                <a:gd name="f663" fmla="val 20764"/>
                <a:gd name="f664" fmla="val 29969"/>
                <a:gd name="f665" fmla="val 494077"/>
                <a:gd name="f666" fmla="val 2816"/>
                <a:gd name="f667" fmla="val 492950"/>
                <a:gd name="f668" fmla="val 21485"/>
                <a:gd name="f669" fmla="val 484568"/>
                <a:gd name="f670" fmla="val 43011"/>
                <a:gd name="f671" fmla="val 481900"/>
                <a:gd name="f672" fmla="val 63586"/>
                <a:gd name="f673" fmla="val 478851"/>
                <a:gd name="f674" fmla="val 101307"/>
                <a:gd name="f675" fmla="val 473327"/>
                <a:gd name="f676" fmla="val 139218"/>
                <a:gd name="f677" fmla="val 469897"/>
                <a:gd name="f678" fmla="val 176938"/>
                <a:gd name="f679" fmla="val 464945"/>
                <a:gd name="f680" fmla="val 184940"/>
                <a:gd name="f681" fmla="val 463801"/>
                <a:gd name="f682" fmla="val 194084"/>
                <a:gd name="f683" fmla="val 461707"/>
                <a:gd name="f684" fmla="val 200181"/>
                <a:gd name="f685" fmla="val 456943"/>
                <a:gd name="f686" fmla="val 241900"/>
                <a:gd name="f687" fmla="val 424938"/>
                <a:gd name="f688" fmla="val 292578"/>
                <a:gd name="f689" fmla="val 415985"/>
                <a:gd name="f690" fmla="val 340773"/>
                <a:gd name="f691" fmla="val 419031"/>
                <a:gd name="f692" fmla="val 378685"/>
                <a:gd name="f693" fmla="val 421320"/>
                <a:gd name="f694" fmla="val 415834"/>
                <a:gd name="f695" fmla="val 423034"/>
                <a:gd name="f696" fmla="val 453363"/>
                <a:gd name="f697" fmla="val 419796"/>
                <a:gd name="f698" fmla="val 456221"/>
                <a:gd name="f699" fmla="val 419604"/>
                <a:gd name="f700" fmla="val 460031"/>
                <a:gd name="f701" fmla="val 419986"/>
                <a:gd name="f702" fmla="val 462125"/>
                <a:gd name="f703" fmla="val 421510"/>
                <a:gd name="f704" fmla="val 475080"/>
                <a:gd name="f705" fmla="val 431606"/>
                <a:gd name="f706" fmla="val 488606"/>
                <a:gd name="f707" fmla="val 432368"/>
                <a:gd name="f708" fmla="val 505181"/>
                <a:gd name="f709" fmla="val 434082"/>
                <a:gd name="f710" fmla="val 528614"/>
                <a:gd name="f711" fmla="val 436560"/>
                <a:gd name="f712" fmla="val 550140"/>
                <a:gd name="f713" fmla="val 434844"/>
                <a:gd name="f714" fmla="val 571859"/>
                <a:gd name="f715" fmla="val 430654"/>
                <a:gd name="f716" fmla="val 587671"/>
                <a:gd name="f717" fmla="val 427606"/>
                <a:gd name="f718" fmla="val 603672"/>
                <a:gd name="f719" fmla="val 617771"/>
                <a:gd name="f720" fmla="val 413317"/>
                <a:gd name="f721" fmla="val 637391"/>
                <a:gd name="f722" fmla="val 402077"/>
                <a:gd name="f723" fmla="val 656254"/>
                <a:gd name="f724" fmla="val 397697"/>
                <a:gd name="f725" fmla="val 674922"/>
                <a:gd name="f726" fmla="val 412555"/>
                <a:gd name="f727" fmla="val 695115"/>
                <a:gd name="f728" fmla="val 428368"/>
                <a:gd name="f729" fmla="val 717976"/>
                <a:gd name="f730" fmla="val 422844"/>
                <a:gd name="f731" fmla="val 740267"/>
                <a:gd name="f732" fmla="val 423414"/>
                <a:gd name="f733" fmla="val 749981"/>
                <a:gd name="f734" fmla="val 423606"/>
                <a:gd name="f735" fmla="val 760269"/>
                <a:gd name="f736" fmla="val 423224"/>
                <a:gd name="f737" fmla="val 769604"/>
                <a:gd name="f738" fmla="val 425700"/>
                <a:gd name="f739" fmla="val 796654"/>
                <a:gd name="f740" fmla="val 432750"/>
                <a:gd name="f741" fmla="val 822755"/>
                <a:gd name="f742" fmla="val 443418"/>
                <a:gd name="f743" fmla="val 850188"/>
                <a:gd name="f744" fmla="val 865429"/>
                <a:gd name="f745" fmla="val 450847"/>
                <a:gd name="f746" fmla="val 882383"/>
                <a:gd name="f747" fmla="val 446084"/>
                <a:gd name="f748" fmla="val 898197"/>
                <a:gd name="f749" fmla="val 442656"/>
                <a:gd name="f750" fmla="val 914199"/>
                <a:gd name="f751" fmla="val 439036"/>
                <a:gd name="f752" fmla="val 930010"/>
                <a:gd name="f753" fmla="val 433512"/>
                <a:gd name="f754" fmla="val 945443"/>
                <a:gd name="f755" fmla="val 427796"/>
                <a:gd name="f756" fmla="val 955919"/>
                <a:gd name="f757" fmla="val 423986"/>
                <a:gd name="f758" fmla="val 967349"/>
                <a:gd name="f759" fmla="val 420366"/>
                <a:gd name="f760" fmla="val 975732"/>
                <a:gd name="f761" fmla="val 413507"/>
                <a:gd name="f762" fmla="val 994784"/>
                <a:gd name="f763" fmla="val 397887"/>
                <a:gd name="f764" fmla="val 1014405"/>
                <a:gd name="f765" fmla="val 395219"/>
                <a:gd name="f766" fmla="val 1036886"/>
                <a:gd name="f767" fmla="val 403411"/>
                <a:gd name="f768" fmla="val 1040314"/>
                <a:gd name="f769" fmla="val 404745"/>
                <a:gd name="f770" fmla="val 1044314"/>
                <a:gd name="f771" fmla="val 1048124"/>
                <a:gd name="f772" fmla="val 404935"/>
                <a:gd name="f773" fmla="val 1109090"/>
                <a:gd name="f774" fmla="val 408935"/>
                <a:gd name="f775" fmla="val 1170050"/>
                <a:gd name="f776" fmla="val 411413"/>
                <a:gd name="f777" fmla="val 1230632"/>
                <a:gd name="f778" fmla="val 417509"/>
                <a:gd name="f779" fmla="val 1255205"/>
                <a:gd name="f780" fmla="val 1278828"/>
                <a:gd name="f781" fmla="val 430844"/>
                <a:gd name="f782" fmla="val 1303023"/>
                <a:gd name="f783" fmla="val 437702"/>
                <a:gd name="f784" fmla="val 1307977"/>
                <a:gd name="f785" fmla="val 1313503"/>
                <a:gd name="f786" fmla="val 441132"/>
                <a:gd name="f787" fmla="val 1318455"/>
                <a:gd name="f788" fmla="val 440178"/>
                <a:gd name="f789" fmla="val 1372367"/>
                <a:gd name="f790" fmla="val 1422853"/>
                <a:gd name="f791" fmla="val 444560"/>
                <a:gd name="f792" fmla="val 1472574"/>
                <a:gd name="f793" fmla="val 462849"/>
                <a:gd name="f794" fmla="val 1477716"/>
                <a:gd name="f795" fmla="val 464755"/>
                <a:gd name="f796" fmla="val 1484003"/>
                <a:gd name="f797" fmla="val 464183"/>
                <a:gd name="f798" fmla="val 1489719"/>
                <a:gd name="f799" fmla="val 1505723"/>
                <a:gd name="f800" fmla="val 462469"/>
                <a:gd name="f801" fmla="val 1523058"/>
                <a:gd name="f802" fmla="val 455801"/>
                <a:gd name="f803" fmla="val 1537536"/>
                <a:gd name="f804" fmla="val 459801"/>
                <a:gd name="f805" fmla="val 1576018"/>
                <a:gd name="f806" fmla="val 470851"/>
                <a:gd name="f807" fmla="val 1614119"/>
                <a:gd name="f808" fmla="val 484186"/>
                <a:gd name="f809" fmla="val 1650316"/>
                <a:gd name="f810" fmla="val 500950"/>
                <a:gd name="f811" fmla="val 1687085"/>
                <a:gd name="f812" fmla="val 517905"/>
                <a:gd name="f813" fmla="val 1721184"/>
                <a:gd name="f814" fmla="val 532193"/>
                <a:gd name="f815" fmla="val 1763286"/>
                <a:gd name="f816" fmla="val 515049"/>
                <a:gd name="f817" fmla="val 1781193"/>
                <a:gd name="f818" fmla="val 507808"/>
                <a:gd name="f819" fmla="val 1804815"/>
                <a:gd name="f820" fmla="val 512953"/>
                <a:gd name="f821" fmla="val 1825392"/>
                <a:gd name="f822" fmla="val 514857"/>
                <a:gd name="f823" fmla="val 1840440"/>
                <a:gd name="f824" fmla="val 516381"/>
                <a:gd name="f825" fmla="val 1854919"/>
                <a:gd name="f826" fmla="val 524955"/>
                <a:gd name="f827" fmla="val 1869779"/>
                <a:gd name="f828" fmla="val 1909407"/>
                <a:gd name="f829" fmla="val 1944648"/>
                <a:gd name="f830" fmla="val 535051"/>
                <a:gd name="f831" fmla="val 1978939"/>
                <a:gd name="f832" fmla="val 555626"/>
                <a:gd name="f833" fmla="val 1992278"/>
                <a:gd name="f834" fmla="val 563626"/>
                <a:gd name="f835" fmla="val 2013042"/>
                <a:gd name="f836" fmla="val 558292"/>
                <a:gd name="f837" fmla="val 2030377"/>
                <a:gd name="f838" fmla="val 560388"/>
                <a:gd name="f839" fmla="val 2048667"/>
                <a:gd name="f840" fmla="val 562864"/>
                <a:gd name="f841" fmla="val 2067524"/>
                <a:gd name="f842" fmla="val 565150"/>
                <a:gd name="f843" fmla="val 2085053"/>
                <a:gd name="f844" fmla="val 570677"/>
                <a:gd name="f845" fmla="val 2130392"/>
                <a:gd name="f846" fmla="val 585155"/>
                <a:gd name="f847" fmla="val 2175162"/>
                <a:gd name="f848" fmla="val 601538"/>
                <a:gd name="f849" fmla="val 2220311"/>
                <a:gd name="f850" fmla="val 616778"/>
                <a:gd name="f851" fmla="val 2257458"/>
                <a:gd name="f852" fmla="val 629353"/>
                <a:gd name="f853" fmla="val 2294038"/>
                <a:gd name="f854" fmla="val 619446"/>
                <a:gd name="f855" fmla="val 2330805"/>
                <a:gd name="f856" fmla="val 614112"/>
                <a:gd name="f857" fmla="val 2353858"/>
                <a:gd name="f858" fmla="val 610682"/>
                <a:gd name="f859" fmla="val 2375382"/>
                <a:gd name="f860" fmla="val 602490"/>
                <a:gd name="f861" fmla="val 2401291"/>
                <a:gd name="f862" fmla="val 614682"/>
                <a:gd name="f863" fmla="val 2426058"/>
                <a:gd name="f864" fmla="val 626304"/>
                <a:gd name="f865" fmla="val 2457491"/>
                <a:gd name="f866" fmla="val 623636"/>
                <a:gd name="f867" fmla="val 2485306"/>
                <a:gd name="f868" fmla="val 629923"/>
                <a:gd name="f869" fmla="val 2508741"/>
                <a:gd name="f870" fmla="val 635257"/>
                <a:gd name="f871" fmla="val 2531408"/>
                <a:gd name="f872" fmla="val 643831"/>
                <a:gd name="f873" fmla="val 2554078"/>
                <a:gd name="f874" fmla="val 652213"/>
                <a:gd name="f875" fmla="val 2584941"/>
                <a:gd name="f876" fmla="val 663644"/>
                <a:gd name="f877" fmla="val 2615420"/>
                <a:gd name="f878" fmla="val 675644"/>
                <a:gd name="f879" fmla="val 2649142"/>
                <a:gd name="f880" fmla="val 669930"/>
                <a:gd name="f881" fmla="val 2687435"/>
                <a:gd name="f882" fmla="val 663452"/>
                <a:gd name="f883" fmla="val 2713722"/>
                <a:gd name="f884" fmla="val 687836"/>
                <a:gd name="f885" fmla="val 2743825"/>
                <a:gd name="f886" fmla="val 704031"/>
                <a:gd name="f887" fmla="val 2764589"/>
                <a:gd name="f888" fmla="val 715079"/>
                <a:gd name="f889" fmla="val 2787258"/>
                <a:gd name="f890" fmla="val 723272"/>
                <a:gd name="f891" fmla="val 2809929"/>
                <a:gd name="f892" fmla="val 730130"/>
                <a:gd name="f893" fmla="val 2840218"/>
                <a:gd name="f894" fmla="val 739084"/>
                <a:gd name="f895" fmla="val 2871461"/>
                <a:gd name="f896" fmla="val 744418"/>
                <a:gd name="f897" fmla="val 2901942"/>
                <a:gd name="f898" fmla="val 753181"/>
                <a:gd name="f899" fmla="val 2948046"/>
                <a:gd name="f900" fmla="val 766325"/>
                <a:gd name="f901" fmla="val 2994721"/>
                <a:gd name="f902" fmla="val 776613"/>
                <a:gd name="f903" fmla="val 3042727"/>
                <a:gd name="f904" fmla="val 769373"/>
                <a:gd name="f905" fmla="val 3064826"/>
                <a:gd name="f906" fmla="val 766135"/>
                <a:gd name="f907" fmla="val 3085402"/>
                <a:gd name="f908" fmla="val 3107499"/>
                <a:gd name="f909" fmla="val 771089"/>
                <a:gd name="f910" fmla="val 3143694"/>
                <a:gd name="f911" fmla="val 778899"/>
                <a:gd name="f912" fmla="val 3180843"/>
                <a:gd name="f913" fmla="val 779852"/>
                <a:gd name="f914" fmla="val 3209992"/>
                <a:gd name="f915" fmla="val 808998"/>
                <a:gd name="f916" fmla="val 3220279"/>
                <a:gd name="f917" fmla="val 819287"/>
                <a:gd name="f918" fmla="val 3238757"/>
                <a:gd name="f919" fmla="val 821953"/>
                <a:gd name="f920" fmla="val 3253808"/>
                <a:gd name="f921" fmla="val 827287"/>
                <a:gd name="f922" fmla="val 3271144"/>
                <a:gd name="f923" fmla="val 833575"/>
                <a:gd name="f924" fmla="val 3283907"/>
                <a:gd name="f925" fmla="val 830335"/>
                <a:gd name="f926" fmla="val 3293243"/>
                <a:gd name="f927" fmla="val 812047"/>
                <a:gd name="f928" fmla="val 3297433"/>
                <a:gd name="f929" fmla="val 803856"/>
                <a:gd name="f930" fmla="val 3309436"/>
                <a:gd name="f931" fmla="val 795854"/>
                <a:gd name="f932" fmla="val 3318770"/>
                <a:gd name="f933" fmla="val 794520"/>
                <a:gd name="f934" fmla="val 3346775"/>
                <a:gd name="f935" fmla="val 790520"/>
                <a:gd name="f936" fmla="val 3372494"/>
                <a:gd name="f937" fmla="val 796426"/>
                <a:gd name="f938" fmla="val 3399545"/>
                <a:gd name="f939" fmla="val 809381"/>
                <a:gd name="f940" fmla="val 3424882"/>
                <a:gd name="f941" fmla="val 821573"/>
                <a:gd name="f942" fmla="val 3456507"/>
                <a:gd name="f943" fmla="val 820239"/>
                <a:gd name="f944" fmla="val 3485274"/>
                <a:gd name="f945" fmla="val 825001"/>
                <a:gd name="f946" fmla="val 3505656"/>
                <a:gd name="f947" fmla="val 828431"/>
                <a:gd name="f948" fmla="val 3526041"/>
                <a:gd name="f949" fmla="val 3546616"/>
                <a:gd name="f950" fmla="val 3572145"/>
                <a:gd name="f951" fmla="val 3597481"/>
                <a:gd name="f952" fmla="val 829383"/>
                <a:gd name="f953" fmla="val 3623200"/>
                <a:gd name="f954" fmla="val 827097"/>
                <a:gd name="f955" fmla="val 3643203"/>
                <a:gd name="f956" fmla="val 825193"/>
                <a:gd name="f957" fmla="val 3663588"/>
                <a:gd name="f958" fmla="val 825955"/>
                <a:gd name="f959" fmla="val 3683590"/>
                <a:gd name="f960" fmla="val 823669"/>
                <a:gd name="f961" fmla="val 3699975"/>
                <a:gd name="f962" fmla="val 3716167"/>
                <a:gd name="f963" fmla="val 817573"/>
                <a:gd name="f964" fmla="val 3732360"/>
                <a:gd name="f965" fmla="val 813953"/>
                <a:gd name="f966" fmla="val 3738266"/>
                <a:gd name="f967" fmla="val 812619"/>
                <a:gd name="f968" fmla="val 3744172"/>
                <a:gd name="f969" fmla="val 807474"/>
                <a:gd name="f970" fmla="val 3749505"/>
                <a:gd name="f971" fmla="val 808236"/>
                <a:gd name="f972" fmla="val 3802466"/>
                <a:gd name="f973" fmla="val 816429"/>
                <a:gd name="f974" fmla="val 3840568"/>
                <a:gd name="f975" fmla="val 763659"/>
                <a:gd name="f976" fmla="val 3932393"/>
                <a:gd name="f977" fmla="val 746512"/>
                <a:gd name="f978" fmla="val 3977924"/>
                <a:gd name="f979" fmla="val 720224"/>
                <a:gd name="f980" fmla="val 4030502"/>
                <a:gd name="f981" fmla="val 728034"/>
                <a:gd name="f982" fmla="val 4062317"/>
                <a:gd name="f983" fmla="val 732796"/>
                <a:gd name="f984" fmla="val 4092988"/>
                <a:gd name="f985" fmla="val 743846"/>
                <a:gd name="f986" fmla="val 4124613"/>
                <a:gd name="f987" fmla="val 750515"/>
                <a:gd name="f988" fmla="val 4135853"/>
                <a:gd name="f989" fmla="val 752801"/>
                <a:gd name="f990" fmla="val 4148426"/>
                <a:gd name="f991" fmla="val 752419"/>
                <a:gd name="f992" fmla="val 4159666"/>
                <a:gd name="f993" fmla="val 750133"/>
                <a:gd name="f994" fmla="val 4213960"/>
                <a:gd name="f995" fmla="val 739654"/>
                <a:gd name="f996" fmla="val 4267492"/>
                <a:gd name="f997" fmla="val 738130"/>
                <a:gd name="f998" fmla="val 4320836"/>
                <a:gd name="f999" fmla="val 755277"/>
                <a:gd name="f1000" fmla="val 4329978"/>
                <a:gd name="f1001" fmla="val 758135"/>
                <a:gd name="f1002" fmla="val 4339694"/>
                <a:gd name="f1003" fmla="val 760801"/>
                <a:gd name="f1004" fmla="val 4349221"/>
                <a:gd name="f1005" fmla="val 4401418"/>
                <a:gd name="f1006" fmla="val 4452664"/>
                <a:gd name="f1007" fmla="val 756801"/>
                <a:gd name="f1008" fmla="val 4502578"/>
                <a:gd name="f1009" fmla="val 4519342"/>
                <a:gd name="f1010" fmla="val 731844"/>
                <a:gd name="f1011" fmla="val 4539727"/>
                <a:gd name="f1012" fmla="val 735844"/>
                <a:gd name="f1013" fmla="val 4558206"/>
                <a:gd name="f1014" fmla="val 734320"/>
                <a:gd name="f1015" fmla="val 4575350"/>
                <a:gd name="f1016" fmla="val 732988"/>
                <a:gd name="f1017" fmla="val 4592877"/>
                <a:gd name="f1018" fmla="val 732416"/>
                <a:gd name="f1019" fmla="val 4609451"/>
                <a:gd name="f1020" fmla="val 4633646"/>
                <a:gd name="f1021" fmla="val 721558"/>
                <a:gd name="f1022" fmla="val 4656125"/>
                <a:gd name="f1023" fmla="val 720796"/>
                <a:gd name="f1024" fmla="val 4681082"/>
                <a:gd name="f1025" fmla="val 726510"/>
                <a:gd name="f1026" fmla="val 4704894"/>
                <a:gd name="f1027" fmla="val 4730613"/>
                <a:gd name="f1028" fmla="val 729178"/>
                <a:gd name="f1029" fmla="val 4755380"/>
                <a:gd name="f1030" fmla="val 729368"/>
                <a:gd name="f1031" fmla="val 4783003"/>
                <a:gd name="f1032" fmla="val 729558"/>
                <a:gd name="f1033" fmla="val 4810626"/>
                <a:gd name="f1034" fmla="val 729748"/>
                <a:gd name="f1035" fmla="val 4838249"/>
                <a:gd name="f1036" fmla="val 728796"/>
                <a:gd name="f1037" fmla="val 4849299"/>
                <a:gd name="f1038" fmla="val 728416"/>
                <a:gd name="f1039" fmla="val 4861872"/>
                <a:gd name="f1040" fmla="val 4871018"/>
                <a:gd name="f1041" fmla="val 723844"/>
                <a:gd name="f1042" fmla="val 4900545"/>
                <a:gd name="f1043" fmla="val 734130"/>
                <a:gd name="f1044" fmla="val 4930074"/>
                <a:gd name="f1045" fmla="val 721748"/>
                <a:gd name="f1046" fmla="val 4959601"/>
                <a:gd name="f1047" fmla="val 727272"/>
                <a:gd name="f1048" fmla="val 4974081"/>
                <a:gd name="f1049" fmla="val 4990464"/>
                <a:gd name="f1050" fmla="val 722320"/>
                <a:gd name="f1051" fmla="val 5006085"/>
                <a:gd name="f1052" fmla="val 5031613"/>
                <a:gd name="f1053" fmla="val 5057140"/>
                <a:gd name="f1054" fmla="val 5082669"/>
                <a:gd name="f1055" fmla="val 720414"/>
                <a:gd name="f1056" fmla="val 5091051"/>
                <a:gd name="f1057" fmla="val 5099244"/>
                <a:gd name="f1058" fmla="val 719462"/>
                <a:gd name="f1059" fmla="val 5107626"/>
                <a:gd name="f1060" fmla="val 719079"/>
                <a:gd name="f1061" fmla="val 5115056"/>
                <a:gd name="f1062" fmla="val 718699"/>
                <a:gd name="f1063" fmla="val 5122866"/>
                <a:gd name="f1064" fmla="val 716985"/>
                <a:gd name="f1065" fmla="val 5129915"/>
                <a:gd name="f1066" fmla="val 718317"/>
                <a:gd name="f1067" fmla="val 5155444"/>
                <a:gd name="f1068" fmla="val 723082"/>
                <a:gd name="f1069" fmla="val 5180590"/>
                <a:gd name="f1070" fmla="val 730892"/>
                <a:gd name="f1071" fmla="val 5206307"/>
                <a:gd name="f1072" fmla="val 733940"/>
                <a:gd name="f1073" fmla="val 5228596"/>
                <a:gd name="f1074" fmla="val 736606"/>
                <a:gd name="f1075" fmla="val 5251649"/>
                <a:gd name="f1076" fmla="val 5274128"/>
                <a:gd name="f1077" fmla="val 734892"/>
                <a:gd name="f1078" fmla="val 5313753"/>
                <a:gd name="f1079" fmla="val 5353378"/>
                <a:gd name="f1080" fmla="val 5393004"/>
                <a:gd name="f1081" fmla="val 747466"/>
                <a:gd name="f1082" fmla="val 5401578"/>
                <a:gd name="f1083" fmla="val 748228"/>
                <a:gd name="f1084" fmla="val 5410530"/>
                <a:gd name="f1085" fmla="val 743464"/>
                <a:gd name="f1086" fmla="val 5419294"/>
                <a:gd name="f1087" fmla="val 743084"/>
                <a:gd name="f1088" fmla="val 5446727"/>
                <a:gd name="f1089" fmla="val 742132"/>
                <a:gd name="f1090" fmla="val 5474160"/>
                <a:gd name="f1091" fmla="val 741940"/>
                <a:gd name="f1092" fmla="val 5501593"/>
                <a:gd name="f1093" fmla="val 741370"/>
                <a:gd name="f1094" fmla="val 5517214"/>
                <a:gd name="f1095" fmla="val 741178"/>
                <a:gd name="f1096" fmla="val 5533026"/>
                <a:gd name="f1097" fmla="val 741750"/>
                <a:gd name="f1098" fmla="val 5548459"/>
                <a:gd name="f1099" fmla="val 740036"/>
                <a:gd name="f1100" fmla="val 5568841"/>
                <a:gd name="f1101" fmla="val 737750"/>
                <a:gd name="f1102" fmla="val 5587320"/>
                <a:gd name="f1103" fmla="val 5606371"/>
                <a:gd name="f1104" fmla="val 749180"/>
                <a:gd name="f1105" fmla="val 5635710"/>
                <a:gd name="f1106" fmla="val 772231"/>
                <a:gd name="f1107" fmla="val 5673049"/>
                <a:gd name="f1108" fmla="val 763277"/>
                <a:gd name="f1109" fmla="val 5706958"/>
                <a:gd name="f1110" fmla="val 768611"/>
                <a:gd name="f1111" fmla="val 5715722"/>
                <a:gd name="f1112" fmla="val 769945"/>
                <a:gd name="f1113" fmla="val 5724677"/>
                <a:gd name="f1114" fmla="val 770135"/>
                <a:gd name="f1115" fmla="val 5733439"/>
                <a:gd name="f1116" fmla="val 771659"/>
                <a:gd name="f1117" fmla="val 5749633"/>
                <a:gd name="f1118" fmla="val 774517"/>
                <a:gd name="f1119" fmla="val 5765634"/>
                <a:gd name="f1120" fmla="val 777755"/>
                <a:gd name="f1121" fmla="val 5781829"/>
                <a:gd name="f1122" fmla="val 780996"/>
                <a:gd name="f1123" fmla="val 5784685"/>
                <a:gd name="f1124" fmla="val 781566"/>
                <a:gd name="f1125" fmla="val 5787923"/>
                <a:gd name="f1126" fmla="val 781758"/>
                <a:gd name="f1127" fmla="val 5790591"/>
                <a:gd name="f1128" fmla="val 782710"/>
                <a:gd name="f1129" fmla="val 5815168"/>
                <a:gd name="f1130" fmla="val 790710"/>
                <a:gd name="f1131" fmla="val 5839360"/>
                <a:gd name="f1132" fmla="val 799854"/>
                <a:gd name="f1133" fmla="val 5864317"/>
                <a:gd name="f1134" fmla="val 806332"/>
                <a:gd name="f1135" fmla="val 5876510"/>
                <a:gd name="f1136" fmla="val 809571"/>
                <a:gd name="f1137" fmla="val 5890036"/>
                <a:gd name="f1138" fmla="val 809953"/>
                <a:gd name="f1139" fmla="val 5902609"/>
                <a:gd name="f1140" fmla="val 5939376"/>
                <a:gd name="f1141" fmla="val 803284"/>
                <a:gd name="f1142" fmla="val 5975763"/>
                <a:gd name="f1143" fmla="val 801188"/>
                <a:gd name="f1144" fmla="val 6012722"/>
                <a:gd name="f1145" fmla="val 808428"/>
                <a:gd name="f1146" fmla="val 6027391"/>
                <a:gd name="f1147" fmla="val 811285"/>
                <a:gd name="f1148" fmla="val 6043775"/>
                <a:gd name="f1149" fmla="val 806522"/>
                <a:gd name="f1150" fmla="val 6059396"/>
                <a:gd name="f1151" fmla="val 804808"/>
                <a:gd name="f1152" fmla="val 6096735"/>
                <a:gd name="f1153" fmla="val 800236"/>
                <a:gd name="f1154" fmla="val 6134074"/>
                <a:gd name="f1155" fmla="val 795282"/>
                <a:gd name="f1156" fmla="val 6171604"/>
                <a:gd name="f1157" fmla="val 790902"/>
                <a:gd name="f1158" fmla="val 6195036"/>
                <a:gd name="f1159" fmla="val 788234"/>
                <a:gd name="f1160" fmla="val 6218659"/>
                <a:gd name="f1161" fmla="val 786710"/>
                <a:gd name="f1162" fmla="val 6242092"/>
                <a:gd name="f1163" fmla="val 784044"/>
                <a:gd name="f1164" fmla="val 6269143"/>
                <a:gd name="f1165" fmla="val 780804"/>
                <a:gd name="f1166" fmla="val 6296004"/>
                <a:gd name="f1167" fmla="val 775851"/>
                <a:gd name="f1168" fmla="val 6323057"/>
                <a:gd name="f1169" fmla="val 773183"/>
                <a:gd name="f1170" fmla="val 6353918"/>
                <a:gd name="f1171" fmla="val 6384971"/>
                <a:gd name="f1172" fmla="val 769565"/>
                <a:gd name="f1173" fmla="val 6415832"/>
                <a:gd name="f1174" fmla="val 6472224"/>
                <a:gd name="f1175" fmla="val 760039"/>
                <a:gd name="f1176" fmla="val 6528423"/>
                <a:gd name="f1177" fmla="val 752609"/>
                <a:gd name="f1178" fmla="val 6584811"/>
                <a:gd name="f1179" fmla="val 745560"/>
                <a:gd name="f1180" fmla="val 6639487"/>
                <a:gd name="f1181" fmla="val 738702"/>
                <a:gd name="f1182" fmla="val 6694163"/>
                <a:gd name="f1183" fmla="val 732606"/>
                <a:gd name="f1184" fmla="val 6748457"/>
                <a:gd name="f1185" fmla="val 724034"/>
                <a:gd name="f1186" fmla="val 6771318"/>
                <a:gd name="f1187" fmla="val 6793034"/>
                <a:gd name="f1188" fmla="val 710507"/>
                <a:gd name="f1189" fmla="val 6815515"/>
                <a:gd name="f1190" fmla="val 704983"/>
                <a:gd name="f1191" fmla="val 695283"/>
                <a:gd name="f1192" fmla="val 456"/>
                <a:gd name="f1193" fmla="val 1687322"/>
                <a:gd name="f1194" fmla="val 1697753"/>
                <a:gd name="f1195" fmla="val 10970"/>
                <a:gd name="f1196" fmla="val 1707279"/>
                <a:gd name="f1197" fmla="val 20877"/>
                <a:gd name="f1198" fmla="val 1720423"/>
                <a:gd name="f1199" fmla="val 27925"/>
                <a:gd name="f1200" fmla="val 1733188"/>
                <a:gd name="f1201" fmla="val 33639"/>
                <a:gd name="f1202" fmla="val 1766335"/>
                <a:gd name="f1203" fmla="val 48310"/>
                <a:gd name="f1204" fmla="val 1800246"/>
                <a:gd name="f1205" fmla="val 61454"/>
                <a:gd name="f1206" fmla="val 1833775"/>
                <a:gd name="f1207" fmla="val 75360"/>
                <a:gd name="f1208" fmla="val 1837013"/>
                <a:gd name="f1209" fmla="val 76694"/>
                <a:gd name="f1210" fmla="val 1839679"/>
                <a:gd name="f1211" fmla="val 80123"/>
                <a:gd name="f1212" fmla="val 1842158"/>
                <a:gd name="f1213" fmla="val 82981"/>
                <a:gd name="f1214" fmla="val 1866922"/>
                <a:gd name="f1215" fmla="val 113082"/>
                <a:gd name="f1216" fmla="val 1891497"/>
                <a:gd name="f1217" fmla="val 143371"/>
                <a:gd name="f1218" fmla="val 1916454"/>
                <a:gd name="f1219" fmla="val 173472"/>
                <a:gd name="f1220" fmla="val 1921216"/>
                <a:gd name="f1221" fmla="val 179186"/>
                <a:gd name="f1222" fmla="val 1928076"/>
                <a:gd name="f1223" fmla="val 183378"/>
                <a:gd name="f1224" fmla="val 1933219"/>
                <a:gd name="f1225" fmla="val 188902"/>
                <a:gd name="f1226" fmla="val 1940459"/>
                <a:gd name="f1227" fmla="val 196522"/>
                <a:gd name="f1228" fmla="val 1949603"/>
                <a:gd name="f1229" fmla="val 203763"/>
                <a:gd name="f1230" fmla="val 1953413"/>
                <a:gd name="f1231" fmla="val 212907"/>
                <a:gd name="f1232" fmla="val 1965224"/>
                <a:gd name="f1233" fmla="val 241672"/>
                <a:gd name="f1234" fmla="val 1987894"/>
                <a:gd name="f1235" fmla="val 254056"/>
                <a:gd name="f1236" fmla="val 2016469"/>
                <a:gd name="f1237" fmla="val 259390"/>
                <a:gd name="f1238" fmla="val 2042570"/>
                <a:gd name="f1239" fmla="val 264343"/>
                <a:gd name="f1240" fmla="val 2068669"/>
                <a:gd name="f1241" fmla="val 268535"/>
                <a:gd name="f1242" fmla="val 2094578"/>
                <a:gd name="f1243" fmla="val 274249"/>
                <a:gd name="f1244" fmla="val 2126201"/>
                <a:gd name="f1245" fmla="val 281107"/>
                <a:gd name="f1246" fmla="val 2157636"/>
                <a:gd name="f1247" fmla="val 288537"/>
                <a:gd name="f1248" fmla="val 2188879"/>
                <a:gd name="f1249" fmla="val 296920"/>
                <a:gd name="f1250" fmla="val 2202404"/>
                <a:gd name="f1251" fmla="val 300540"/>
                <a:gd name="f1252" fmla="val 2216692"/>
                <a:gd name="f1253" fmla="val 304730"/>
                <a:gd name="f1254" fmla="val 2228314"/>
                <a:gd name="f1255" fmla="val 312160"/>
                <a:gd name="f1256" fmla="val 2260890"/>
                <a:gd name="f1257" fmla="val 332735"/>
                <a:gd name="f1258" fmla="val 2295753"/>
                <a:gd name="f1259" fmla="val 346641"/>
                <a:gd name="f1260" fmla="val 2334044"/>
                <a:gd name="f1261" fmla="val 341117"/>
                <a:gd name="f1262" fmla="val 2364715"/>
                <a:gd name="f1263" fmla="val 336735"/>
                <a:gd name="f1264" fmla="val 2390434"/>
                <a:gd name="f1265" fmla="val 347975"/>
                <a:gd name="f1266" fmla="val 2409485"/>
                <a:gd name="f1267" fmla="val 365502"/>
                <a:gd name="f1268" fmla="val 2409487"/>
                <a:gd name="f1269" fmla="val 365504"/>
                <a:gd name="f1270" fmla="val 2463015"/>
                <a:gd name="f1271" fmla="val 388434"/>
                <a:gd name="f1272" fmla="val 2463017"/>
                <a:gd name="f1273" fmla="val 2518262"/>
                <a:gd name="f1274" fmla="val 379792"/>
                <a:gd name="f1275" fmla="val 2518263"/>
                <a:gd name="f1276" fmla="val 379791"/>
                <a:gd name="f1277" fmla="val 2527789"/>
                <a:gd name="f1278" fmla="val 377124"/>
                <a:gd name="f1279" fmla="val 2536456"/>
                <a:gd name="f1280" fmla="val 375980"/>
                <a:gd name="f1281" fmla="val 2545005"/>
                <a:gd name="f1282" fmla="val 376147"/>
                <a:gd name="f1283" fmla="val 2545006"/>
                <a:gd name="f1284" fmla="val 2553555"/>
                <a:gd name="f1285" fmla="val 376313"/>
                <a:gd name="f1286" fmla="val 2561985"/>
                <a:gd name="f1287" fmla="val 377790"/>
                <a:gd name="f1288" fmla="val 2571034"/>
                <a:gd name="f1289" fmla="val 380361"/>
                <a:gd name="f1290" fmla="val 2612945"/>
                <a:gd name="f1291" fmla="val 392363"/>
                <a:gd name="f1292" fmla="val 2640950"/>
                <a:gd name="f1293" fmla="val 424940"/>
                <a:gd name="f1294" fmla="val 2668001"/>
                <a:gd name="f1295" fmla="val 453514"/>
                <a:gd name="f1296" fmla="val 2691054"/>
                <a:gd name="f1297" fmla="val 477900"/>
                <a:gd name="f1298" fmla="val 2716963"/>
                <a:gd name="f1299" fmla="val 491615"/>
                <a:gd name="f1300" fmla="val 2745348"/>
                <a:gd name="f1301" fmla="val 501904"/>
                <a:gd name="f1302" fmla="val 2745351"/>
                <a:gd name="f1303" fmla="val 501906"/>
                <a:gd name="f1304" fmla="val 2778005"/>
                <a:gd name="f1305" fmla="val 507825"/>
                <a:gd name="f1306" fmla="val 2785439"/>
                <a:gd name="f1307" fmla="val 507405"/>
                <a:gd name="f1308" fmla="val 2811779"/>
                <a:gd name="f1309" fmla="val 497326"/>
                <a:gd name="f1310" fmla="val 2811786"/>
                <a:gd name="f1311" fmla="val 497322"/>
                <a:gd name="f1312" fmla="val 497323"/>
                <a:gd name="f1313" fmla="val 2793022"/>
                <a:gd name="f1314" fmla="val 506976"/>
                <a:gd name="f1315" fmla="val 2782304"/>
                <a:gd name="f1316" fmla="val 508605"/>
                <a:gd name="f1317" fmla="val 2770757"/>
                <a:gd name="f1318" fmla="val 508235"/>
                <a:gd name="f1319" fmla="val 2745347"/>
                <a:gd name="f1320" fmla="val 2716962"/>
                <a:gd name="f1321" fmla="val 2691053"/>
                <a:gd name="f1322" fmla="val 2668000"/>
                <a:gd name="f1323" fmla="val 2640949"/>
                <a:gd name="f1324" fmla="val 2612944"/>
                <a:gd name="f1325" fmla="val 2571033"/>
                <a:gd name="f1326" fmla="val 2518264"/>
                <a:gd name="f1327" fmla="val 2490550"/>
                <a:gd name="f1328" fmla="val 386372"/>
                <a:gd name="f1329" fmla="val 2463016"/>
                <a:gd name="f1330" fmla="val 2435912"/>
                <a:gd name="f1331" fmla="val 382603"/>
                <a:gd name="f1332" fmla="val 2409484"/>
                <a:gd name="f1333" fmla="val 2390433"/>
                <a:gd name="f1334" fmla="val 2364714"/>
                <a:gd name="f1335" fmla="val 2334043"/>
                <a:gd name="f1336" fmla="val 2295752"/>
                <a:gd name="f1337" fmla="val 2260889"/>
                <a:gd name="f1338" fmla="val 2228313"/>
                <a:gd name="f1339" fmla="val 2216691"/>
                <a:gd name="f1340" fmla="val 2202403"/>
                <a:gd name="f1341" fmla="val 2188878"/>
                <a:gd name="f1342" fmla="val 2157635"/>
                <a:gd name="f1343" fmla="val 2126200"/>
                <a:gd name="f1344" fmla="val 2094577"/>
                <a:gd name="f1345" fmla="val 2068668"/>
                <a:gd name="f1346" fmla="val 2042569"/>
                <a:gd name="f1347" fmla="val 2016468"/>
                <a:gd name="f1348" fmla="val 1987893"/>
                <a:gd name="f1349" fmla="val 1965223"/>
                <a:gd name="f1350" fmla="val 1953412"/>
                <a:gd name="f1351" fmla="val 1949602"/>
                <a:gd name="f1352" fmla="val 1940458"/>
                <a:gd name="f1353" fmla="val 1933218"/>
                <a:gd name="f1354" fmla="val 1928075"/>
                <a:gd name="f1355" fmla="val 1921215"/>
                <a:gd name="f1356" fmla="val 1916453"/>
                <a:gd name="f1357" fmla="val 1891496"/>
                <a:gd name="f1358" fmla="val 1866921"/>
                <a:gd name="f1359" fmla="val 1842157"/>
                <a:gd name="f1360" fmla="val 1839678"/>
                <a:gd name="f1361" fmla="val 1837012"/>
                <a:gd name="f1362" fmla="val 1833774"/>
                <a:gd name="f1363" fmla="val 1800245"/>
                <a:gd name="f1364" fmla="val 1766334"/>
                <a:gd name="f1365" fmla="val 48311"/>
                <a:gd name="f1366" fmla="val 1733187"/>
                <a:gd name="f1367" fmla="val 1720422"/>
                <a:gd name="f1368" fmla="val 1707278"/>
                <a:gd name="f1369" fmla="val 1697752"/>
                <a:gd name="f1370" fmla="val 10971"/>
                <a:gd name="f1371" fmla="val 1687320"/>
                <a:gd name="f1372" fmla="val 916806"/>
                <a:gd name="f1373" fmla="val 927155"/>
                <a:gd name="f1374" fmla="val 9636"/>
                <a:gd name="f1375" fmla="val 994785"/>
                <a:gd name="f1376" fmla="val 53644"/>
                <a:gd name="f1377" fmla="val 1030980"/>
                <a:gd name="f1378" fmla="val 52500"/>
                <a:gd name="f1379" fmla="val 1097087"/>
                <a:gd name="f1380" fmla="val 6016"/>
                <a:gd name="f1381" fmla="val 1103945"/>
                <a:gd name="f1382" fmla="val 1254"/>
                <a:gd name="f1383" fmla="val 1118613"/>
                <a:gd name="f1384" fmla="val -2176"/>
                <a:gd name="f1385" fmla="val 1123185"/>
                <a:gd name="f1386" fmla="val 1634"/>
                <a:gd name="f1387" fmla="val 1142617"/>
                <a:gd name="f1388" fmla="val 17446"/>
                <a:gd name="f1389" fmla="val 1162953"/>
                <a:gd name="f1390" fmla="val 24495"/>
                <a:gd name="f1391" fmla="val 1184028"/>
                <a:gd name="f1392" fmla="val 26353"/>
                <a:gd name="f1393" fmla="val 1142616"/>
                <a:gd name="f1394" fmla="val 17447"/>
                <a:gd name="f1395" fmla="val 1123184"/>
                <a:gd name="f1396" fmla="val 1635"/>
                <a:gd name="f1397" fmla="val 1118612"/>
                <a:gd name="f1398" fmla="val -2175"/>
                <a:gd name="f1399" fmla="val 1103944"/>
                <a:gd name="f1400" fmla="val 1255"/>
                <a:gd name="f1401" fmla="val 1097086"/>
                <a:gd name="f1402" fmla="val 6017"/>
                <a:gd name="f1403" fmla="val 1030979"/>
                <a:gd name="f1404" fmla="val 52501"/>
                <a:gd name="f1405" fmla="val 53645"/>
                <a:gd name="f1406" fmla="val 927154"/>
                <a:gd name="f1407" fmla="val 9637"/>
                <a:gd name="f1408" fmla="val 916804"/>
                <a:gd name="f1409" fmla="val 578772"/>
                <a:gd name="f1410" fmla="val 556046"/>
                <a:gd name="f1411" fmla="val 6589"/>
                <a:gd name="f1412" fmla="val 517850"/>
                <a:gd name="f1413" fmla="val 15506"/>
                <a:gd name="f1414" fmla="val 556047"/>
                <a:gd name="f1415" fmla="val 6588"/>
                <a:gd name="f1416" fmla="val 578770"/>
                <a:gd name="f1417" fmla="val 20445"/>
                <a:gd name="f1418" fmla="+- 0 0 -90"/>
                <a:gd name="f1419" fmla="*/ f3 1 6858000"/>
                <a:gd name="f1420" fmla="*/ f4 1 835479"/>
                <a:gd name="f1421" fmla="val f5"/>
                <a:gd name="f1422" fmla="val f6"/>
                <a:gd name="f1423" fmla="val f7"/>
                <a:gd name="f1424" fmla="*/ f1418 f0 1"/>
                <a:gd name="f1425" fmla="+- f1423 0 f1421"/>
                <a:gd name="f1426" fmla="+- f1422 0 f1421"/>
                <a:gd name="f1427" fmla="*/ f1424 1 f2"/>
                <a:gd name="f1428" fmla="*/ f1426 1 6858000"/>
                <a:gd name="f1429" fmla="*/ f1425 1 835479"/>
                <a:gd name="f1430" fmla="*/ 6564619 f1426 1"/>
                <a:gd name="f1431" fmla="*/ 468946 f1425 1"/>
                <a:gd name="f1432" fmla="*/ 6564620 f1426 1"/>
                <a:gd name="f1433" fmla="*/ 6588625 f1426 1"/>
                <a:gd name="f1434" fmla="*/ 491425 f1425 1"/>
                <a:gd name="f1435" fmla="*/ 6625224 f1426 1"/>
                <a:gd name="f1436" fmla="*/ 508047 f1425 1"/>
                <a:gd name="f1437" fmla="*/ 6662539 f1426 1"/>
                <a:gd name="f1438" fmla="*/ 500953 f1425 1"/>
                <a:gd name="f1439" fmla="*/ 6662540 f1426 1"/>
                <a:gd name="f1440" fmla="*/ 500952 f1425 1"/>
                <a:gd name="f1441" fmla="*/ 6662543 f1426 1"/>
                <a:gd name="f1442" fmla="*/ 500951 f1425 1"/>
                <a:gd name="f1443" fmla="*/ 6683026 f1426 1"/>
                <a:gd name="f1444" fmla="*/ 489501 f1425 1"/>
                <a:gd name="f1445" fmla="*/ 6702975 f1426 1"/>
                <a:gd name="f1446" fmla="*/ 486354 f1425 1"/>
                <a:gd name="f1447" fmla="*/ 6702976 f1426 1"/>
                <a:gd name="f1448" fmla="*/ 6742552 f1426 1"/>
                <a:gd name="f1449" fmla="*/ 500190 f1425 1"/>
                <a:gd name="f1450" fmla="*/ 6742554 f1426 1"/>
                <a:gd name="f1451" fmla="*/ 500191 f1425 1"/>
                <a:gd name="f1452" fmla="*/ 6812061 f1426 1"/>
                <a:gd name="f1453" fmla="*/ 519668 f1425 1"/>
                <a:gd name="f1454" fmla="*/ 6776799 f1426 1"/>
                <a:gd name="f1455" fmla="*/ 514894 f1425 1"/>
                <a:gd name="f1456" fmla="*/ 6742551 f1426 1"/>
                <a:gd name="f1457" fmla="*/ 6662541 f1426 1"/>
                <a:gd name="f1458" fmla="*/ 6645551 f1426 1"/>
                <a:gd name="f1459" fmla="*/ 508036 f1425 1"/>
                <a:gd name="f1460" fmla="*/ 6625223 f1426 1"/>
                <a:gd name="f1461" fmla="*/ 6588624 f1426 1"/>
                <a:gd name="f1462" fmla="*/ 6438980 f1426 1"/>
                <a:gd name="f1463" fmla="*/ 549267 f1425 1"/>
                <a:gd name="f1464" fmla="*/ 6463839 f1426 1"/>
                <a:gd name="f1465" fmla="*/ 529336 f1425 1"/>
                <a:gd name="f1466" fmla="*/ 6463848 f1426 1"/>
                <a:gd name="f1467" fmla="*/ 529334 f1425 1"/>
                <a:gd name="f1468" fmla="*/ 6513011 f1426 1"/>
                <a:gd name="f1469" fmla="*/ 515538 f1425 1"/>
                <a:gd name="f1470" fmla="*/ 6546193 f1426 1"/>
                <a:gd name="f1471" fmla="*/ 496733 f1425 1"/>
                <a:gd name="f1472" fmla="*/ 6546194 f1426 1"/>
                <a:gd name="f1473" fmla="*/ 6521803 f1426 1"/>
                <a:gd name="f1474" fmla="*/ 513071 f1425 1"/>
                <a:gd name="f1475" fmla="*/ 6508051 f1426 1"/>
                <a:gd name="f1476" fmla="*/ 518349 f1425 1"/>
                <a:gd name="f1477" fmla="*/ 6463840 f1426 1"/>
                <a:gd name="f1478" fmla="*/ 6365203 f1426 1"/>
                <a:gd name="f1479" fmla="*/ 635242 f1425 1"/>
                <a:gd name="f1480" fmla="*/ 6387909 f1426 1"/>
                <a:gd name="f1481" fmla="*/ 633959 f1425 1"/>
                <a:gd name="f1482" fmla="*/ 6391548 f1426 1"/>
                <a:gd name="f1483" fmla="*/ 632195 f1425 1"/>
                <a:gd name="f1484" fmla="*/ 6407331 f1426 1"/>
                <a:gd name="f1485" fmla="*/ 624541 f1425 1"/>
                <a:gd name="f1486" fmla="*/ 6407332 f1426 1"/>
                <a:gd name="f1487" fmla="*/ 633961 f1425 1"/>
                <a:gd name="f1488" fmla="*/ 4221390 f1426 1"/>
                <a:gd name="f1489" fmla="*/ 396172 f1425 1"/>
                <a:gd name="f1490" fmla="*/ 4221391 f1426 1"/>
                <a:gd name="f1491" fmla="*/ 4253014 f1426 1"/>
                <a:gd name="f1492" fmla="*/ 401888 f1425 1"/>
                <a:gd name="f1493" fmla="*/ 4324645 f1426 1"/>
                <a:gd name="f1494" fmla="*/ 441704 f1425 1"/>
                <a:gd name="f1495" fmla="*/ 4363890 f1426 1"/>
                <a:gd name="f1496" fmla="*/ 450658 f1425 1"/>
                <a:gd name="f1497" fmla="*/ 4482003 f1426 1"/>
                <a:gd name="f1498" fmla="*/ 449896 f1425 1"/>
                <a:gd name="f1499" fmla="*/ 4659173 f1426 1"/>
                <a:gd name="f1500" fmla="*/ 389886 f1425 1"/>
                <a:gd name="f1501" fmla="*/ 4677654 f1426 1"/>
                <a:gd name="f1502" fmla="*/ 381884 f1425 1"/>
                <a:gd name="f1503" fmla="*/ 4767763 f1426 1"/>
                <a:gd name="f1504" fmla="*/ 371977 f1425 1"/>
                <a:gd name="f1505" fmla="*/ 4800482 f1426 1"/>
                <a:gd name="f1506" fmla="*/ 370668 f1425 1"/>
                <a:gd name="f1507" fmla="*/ 4800483 f1426 1"/>
                <a:gd name="f1508" fmla="*/ 4828916 f1426 1"/>
                <a:gd name="f1509" fmla="*/ 385504 f1425 1"/>
                <a:gd name="f1510" fmla="*/ 4863342 f1426 1"/>
                <a:gd name="f1511" fmla="*/ 407685 f1425 1"/>
                <a:gd name="f1512" fmla="*/ 4889274 f1426 1"/>
                <a:gd name="f1513" fmla="*/ 415214 f1425 1"/>
                <a:gd name="f1514" fmla="*/ 4912167 f1426 1"/>
                <a:gd name="f1515" fmla="*/ 413509 f1425 1"/>
                <a:gd name="f1516" fmla="*/ 4933803 f1426 1"/>
                <a:gd name="f1517" fmla="*/ 412107 f1425 1"/>
                <a:gd name="f1518" fmla="*/ 4933804 f1426 1"/>
                <a:gd name="f1519" fmla="*/ 4952672 f1426 1"/>
                <a:gd name="f1520" fmla="*/ 416866 f1425 1"/>
                <a:gd name="f1521" fmla="*/ 4957452 f1426 1"/>
                <a:gd name="f1522" fmla="*/ 419659 f1425 1"/>
                <a:gd name="f1523" fmla="*/ 4961455 f1426 1"/>
                <a:gd name="f1524" fmla="*/ 420937 f1425 1"/>
                <a:gd name="f1525" fmla="*/ 4987037 f1426 1"/>
                <a:gd name="f1526" fmla="*/ 436941 f1425 1"/>
                <a:gd name="f1527" fmla="*/ 5041521 f1426 1"/>
                <a:gd name="f1528" fmla="*/ 463420 f1425 1"/>
                <a:gd name="f1529" fmla="*/ 5041527 f1426 1"/>
                <a:gd name="f1530" fmla="*/ 463422 f1425 1"/>
                <a:gd name="f1531" fmla="*/ 5064789 f1426 1"/>
                <a:gd name="f1532" fmla="*/ 468043 f1425 1"/>
                <a:gd name="f1533" fmla="*/ 5070584 f1426 1"/>
                <a:gd name="f1534" fmla="*/ 470217 f1425 1"/>
                <a:gd name="f1535" fmla="*/ 5072375 f1426 1"/>
                <a:gd name="f1536" fmla="*/ 470636 f1425 1"/>
                <a:gd name="f1537" fmla="*/ 5087443 f1426 1"/>
                <a:gd name="f1538" fmla="*/ 476540 f1425 1"/>
                <a:gd name="f1539" fmla="*/ 5133219 f1426 1"/>
                <a:gd name="f1540" fmla="*/ 489567 f1425 1"/>
                <a:gd name="f1541" fmla="*/ 5133224 f1426 1"/>
                <a:gd name="f1542" fmla="*/ 489569 f1425 1"/>
                <a:gd name="f1543" fmla="*/ 5166112 f1426 1"/>
                <a:gd name="f1544" fmla="*/ 482853 f1425 1"/>
                <a:gd name="f1545" fmla="*/ 5166113 f1426 1"/>
                <a:gd name="f1546" fmla="*/ 5172090 f1426 1"/>
                <a:gd name="f1547" fmla="*/ 483545 f1425 1"/>
                <a:gd name="f1548" fmla="*/ 5179067 f1426 1"/>
                <a:gd name="f1549" fmla="*/ 486091 f1425 1"/>
                <a:gd name="f1550" fmla="*/ 5229432 f1426 1"/>
                <a:gd name="f1551" fmla="*/ 485925 f1425 1"/>
                <a:gd name="f1552" fmla="*/ 5243613 f1426 1"/>
                <a:gd name="f1553" fmla="*/ 478254 f1425 1"/>
                <a:gd name="f1554" fmla="*/ 5272795 f1426 1"/>
                <a:gd name="f1555" fmla="*/ 462468 f1425 1"/>
                <a:gd name="f1556" fmla="*/ 5312287 f1426 1"/>
                <a:gd name="f1557" fmla="*/ 438565 f1425 1"/>
                <a:gd name="f1558" fmla="*/ 5321350 f1426 1"/>
                <a:gd name="f1559" fmla="*/ 437509 f1425 1"/>
                <a:gd name="f1560" fmla="*/ 5326162 f1426 1"/>
                <a:gd name="f1561" fmla="*/ 435035 f1425 1"/>
                <a:gd name="f1562" fmla="*/ 5355013 f1426 1"/>
                <a:gd name="f1563" fmla="*/ 433589 f1425 1"/>
                <a:gd name="f1564" fmla="*/ 5355014 f1426 1"/>
                <a:gd name="f1565" fmla="*/ 5385384 f1426 1"/>
                <a:gd name="f1566" fmla="*/ 438465 f1425 1"/>
                <a:gd name="f1567" fmla="*/ 5425582 f1426 1"/>
                <a:gd name="f1568" fmla="*/ 446656 f1425 1"/>
                <a:gd name="f1569" fmla="*/ 5480637 f1426 1"/>
                <a:gd name="f1570" fmla="*/ 458278 f1425 1"/>
                <a:gd name="f1571" fmla="*/ 5507667 f1426 1"/>
                <a:gd name="f1572" fmla="*/ 462803 f1425 1"/>
                <a:gd name="f1573" fmla="*/ 5531691 f1426 1"/>
                <a:gd name="f1574" fmla="*/ 452184 f1425 1"/>
                <a:gd name="f1575" fmla="*/ 5531692 f1426 1"/>
                <a:gd name="f1576" fmla="*/ 452183 f1425 1"/>
                <a:gd name="f1577" fmla="*/ 5547577 f1426 1"/>
                <a:gd name="f1578" fmla="*/ 442037 f1425 1"/>
                <a:gd name="f1579" fmla="*/ 5547578 f1426 1"/>
                <a:gd name="f1580" fmla="*/ 5562746 f1426 1"/>
                <a:gd name="f1581" fmla="*/ 451610 f1425 1"/>
                <a:gd name="f1582" fmla="*/ 5704483 f1426 1"/>
                <a:gd name="f1583" fmla="*/ 522858 f1425 1"/>
                <a:gd name="f1584" fmla="*/ 5740488 f1426 1"/>
                <a:gd name="f1585" fmla="*/ 528765 f1425 1"/>
                <a:gd name="f1586" fmla="*/ 5760873 f1426 1"/>
                <a:gd name="f1587" fmla="*/ 537529 f1425 1"/>
                <a:gd name="f1588" fmla="*/ 5883751 f1426 1"/>
                <a:gd name="f1589" fmla="*/ 625924 f1425 1"/>
                <a:gd name="f1590" fmla="*/ 5883755 f1426 1"/>
                <a:gd name="f1591" fmla="*/ 625926 f1425 1"/>
                <a:gd name="f1592" fmla="*/ 5935945 f1426 1"/>
                <a:gd name="f1593" fmla="*/ 643829 f1425 1"/>
                <a:gd name="f1594" fmla="*/ 5935949 f1426 1"/>
                <a:gd name="f1595" fmla="*/ 643830 f1425 1"/>
                <a:gd name="f1596" fmla="*/ 5993289 f1426 1"/>
                <a:gd name="f1597" fmla="*/ 640211 f1425 1"/>
                <a:gd name="f1598" fmla="*/ 5993290 f1426 1"/>
                <a:gd name="f1599" fmla="*/ 640210 f1425 1"/>
                <a:gd name="f1600" fmla="*/ 6026439 f1426 1"/>
                <a:gd name="f1601" fmla="*/ 633735 f1425 1"/>
                <a:gd name="f1602" fmla="*/ 6108737 f1426 1"/>
                <a:gd name="f1603" fmla="*/ 577534 f1425 1"/>
                <a:gd name="f1604" fmla="*/ 6133313 f1426 1"/>
                <a:gd name="f1605" fmla="*/ 563843 f1425 1"/>
                <a:gd name="f1606" fmla="*/ 6133314 f1426 1"/>
                <a:gd name="f1607" fmla="*/ 6143189 f1426 1"/>
                <a:gd name="f1608" fmla="*/ 567542 f1425 1"/>
                <a:gd name="f1609" fmla="*/ 6155599 f1426 1"/>
                <a:gd name="f1610" fmla="*/ 579438 f1425 1"/>
                <a:gd name="f1611" fmla="*/ 6155602 f1426 1"/>
                <a:gd name="f1612" fmla="*/ 579440 f1425 1"/>
                <a:gd name="f1613" fmla="*/ 6228756 f1426 1"/>
                <a:gd name="f1614" fmla="*/ 618111 f1425 1"/>
                <a:gd name="f1615" fmla="*/ 6361539 f1426 1"/>
                <a:gd name="f1616" fmla="*/ 635448 f1425 1"/>
                <a:gd name="f1617" fmla="*/ 6361538 f1426 1"/>
                <a:gd name="f1618" fmla="*/ 6228755 f1426 1"/>
                <a:gd name="f1619" fmla="*/ 6155601 f1426 1"/>
                <a:gd name="f1620" fmla="*/ 6108738 f1426 1"/>
                <a:gd name="f1621" fmla="*/ 6026440 f1426 1"/>
                <a:gd name="f1622" fmla="*/ 5993291 f1426 1"/>
                <a:gd name="f1623" fmla="*/ 5964476 f1426 1"/>
                <a:gd name="f1624" fmla="*/ 643664 f1425 1"/>
                <a:gd name="f1625" fmla="*/ 5935948 f1426 1"/>
                <a:gd name="f1626" fmla="*/ 5909350 f1426 1"/>
                <a:gd name="f1627" fmla="*/ 636949 f1425 1"/>
                <a:gd name="f1628" fmla="*/ 5883750 f1426 1"/>
                <a:gd name="f1629" fmla="*/ 5760872 f1426 1"/>
                <a:gd name="f1630" fmla="*/ 5740487 f1426 1"/>
                <a:gd name="f1631" fmla="*/ 5704482 f1426 1"/>
                <a:gd name="f1632" fmla="*/ 5562745 f1426 1"/>
                <a:gd name="f1633" fmla="*/ 5531693 f1426 1"/>
                <a:gd name="f1634" fmla="*/ 5520421 f1426 1"/>
                <a:gd name="f1635" fmla="*/ 460582 f1425 1"/>
                <a:gd name="f1636" fmla="*/ 5507666 f1426 1"/>
                <a:gd name="f1637" fmla="*/ 5480636 f1426 1"/>
                <a:gd name="f1638" fmla="*/ 5425581 f1426 1"/>
                <a:gd name="f1639" fmla="*/ 5385383 f1426 1"/>
                <a:gd name="f1640" fmla="*/ 5272796 f1426 1"/>
                <a:gd name="f1641" fmla="*/ 5229433 f1426 1"/>
                <a:gd name="f1642" fmla="*/ 5179066 f1426 1"/>
                <a:gd name="f1643" fmla="*/ 5172089 f1426 1"/>
                <a:gd name="f1644" fmla="*/ 5133223 f1426 1"/>
                <a:gd name="f1645" fmla="*/ 5102460 f1426 1"/>
                <a:gd name="f1646" fmla="*/ 482424 f1425 1"/>
                <a:gd name="f1647" fmla="*/ 5087422 f1426 1"/>
                <a:gd name="f1648" fmla="*/ 476534 f1425 1"/>
                <a:gd name="f1649" fmla="*/ 5041520 f1426 1"/>
                <a:gd name="f1650" fmla="*/ 4987036 f1426 1"/>
                <a:gd name="f1651" fmla="*/ 4912168 f1426 1"/>
                <a:gd name="f1652" fmla="*/ 4889275 f1426 1"/>
                <a:gd name="f1653" fmla="*/ 4867613 f1426 1"/>
                <a:gd name="f1654" fmla="*/ 410436 f1425 1"/>
                <a:gd name="f1655" fmla="*/ 4857316 f1426 1"/>
                <a:gd name="f1656" fmla="*/ 405935 f1425 1"/>
                <a:gd name="f1657" fmla="*/ 4828915 f1426 1"/>
                <a:gd name="f1658" fmla="*/ 4767764 f1426 1"/>
                <a:gd name="f1659" fmla="*/ 4677655 f1426 1"/>
                <a:gd name="f1660" fmla="*/ 4659174 f1426 1"/>
                <a:gd name="f1661" fmla="*/ 4482004 f1426 1"/>
                <a:gd name="f1662" fmla="*/ 4363889 f1426 1"/>
                <a:gd name="f1663" fmla="*/ 4324644 f1426 1"/>
                <a:gd name="f1664" fmla="*/ 4253013 f1426 1"/>
                <a:gd name="f1665" fmla="*/ 4165382 f1426 1"/>
                <a:gd name="f1666" fmla="*/ 392362 f1425 1"/>
                <a:gd name="f1667" fmla="*/ 4165383 f1426 1"/>
                <a:gd name="f1668" fmla="*/ 4192387 f1426 1"/>
                <a:gd name="f1669" fmla="*/ 396267 f1425 1"/>
                <a:gd name="f1670" fmla="*/ 4192386 f1426 1"/>
                <a:gd name="f1671" fmla="*/ 3885337 f1426 1"/>
                <a:gd name="f1672" fmla="*/ 379980 f1425 1"/>
                <a:gd name="f1673" fmla="*/ 3885338 f1426 1"/>
                <a:gd name="f1674" fmla="*/ 3885341 f1426 1"/>
                <a:gd name="f1675" fmla="*/ 379982 f1425 1"/>
                <a:gd name="f1676" fmla="*/ 3962157 f1426 1"/>
                <a:gd name="f1677" fmla="*/ 411865 f1425 1"/>
                <a:gd name="f1678" fmla="*/ 3962159 f1426 1"/>
                <a:gd name="f1679" fmla="*/ 4043837 f1426 1"/>
                <a:gd name="f1680" fmla="*/ 396173 f1425 1"/>
                <a:gd name="f1681" fmla="*/ 4043838 f1426 1"/>
                <a:gd name="f1682" fmla="*/ 4103824 f1426 1"/>
                <a:gd name="f1683" fmla="*/ 381051 f1425 1"/>
                <a:gd name="f1684" fmla="*/ 4103825 f1426 1"/>
                <a:gd name="f1685" fmla="*/ 4134255 f1426 1"/>
                <a:gd name="f1686" fmla="*/ 383018 f1425 1"/>
                <a:gd name="f1687" fmla="*/ 4165381 f1426 1"/>
                <a:gd name="f1688" fmla="*/ 4043839 f1426 1"/>
                <a:gd name="f1689" fmla="*/ 4002409 f1426 1"/>
                <a:gd name="f1690" fmla="*/ 409475 f1425 1"/>
                <a:gd name="f1691" fmla="*/ 3962158 f1426 1"/>
                <a:gd name="f1692" fmla="*/ 3923124 f1426 1"/>
                <a:gd name="f1693" fmla="*/ 402361 f1425 1"/>
                <a:gd name="f1694" fmla="*/ 3669899 f1426 1"/>
                <a:gd name="f1695" fmla="*/ 394577 f1425 1"/>
                <a:gd name="f1696" fmla="*/ 3680163 f1426 1"/>
                <a:gd name="f1697" fmla="*/ 397173 f1425 1"/>
                <a:gd name="f1698" fmla="*/ 3734836 f1426 1"/>
                <a:gd name="f1699" fmla="*/ 393125 f1425 1"/>
                <a:gd name="f1700" fmla="*/ 3734837 f1426 1"/>
                <a:gd name="f1701" fmla="*/ 3754652 f1426 1"/>
                <a:gd name="f1702" fmla="*/ 393507 f1425 1"/>
                <a:gd name="f1703" fmla="*/ 3789775 f1426 1"/>
                <a:gd name="f1704" fmla="*/ 399864 f1425 1"/>
                <a:gd name="f1705" fmla="*/ 3822471 f1426 1"/>
                <a:gd name="f1706" fmla="*/ 384932 f1425 1"/>
                <a:gd name="f1707" fmla="*/ 3852618 f1426 1"/>
                <a:gd name="f1708" fmla="*/ 370597 f1425 1"/>
                <a:gd name="f1709" fmla="*/ 3852619 f1426 1"/>
                <a:gd name="f1710" fmla="*/ 3868763 f1426 1"/>
                <a:gd name="f1711" fmla="*/ 371377 f1425 1"/>
                <a:gd name="f1712" fmla="*/ 3885336 f1426 1"/>
                <a:gd name="f1713" fmla="*/ 3822472 f1426 1"/>
                <a:gd name="f1714" fmla="*/ 3789776 f1426 1"/>
                <a:gd name="f1715" fmla="*/ 3754651 f1426 1"/>
                <a:gd name="f1716" fmla="*/ 3680162 f1426 1"/>
                <a:gd name="f1717" fmla="*/ 2836171 f1426 1"/>
                <a:gd name="f1718" fmla="*/ 465063 f1425 1"/>
                <a:gd name="f1719" fmla="*/ 2848792 f1426 1"/>
                <a:gd name="f1720" fmla="*/ 456372 f1425 1"/>
                <a:gd name="f1721" fmla="*/ 2897784 f1426 1"/>
                <a:gd name="f1722" fmla="*/ 440769 f1425 1"/>
                <a:gd name="f1723" fmla="*/ 2903549 f1426 1"/>
                <a:gd name="f1724" fmla="*/ 439740 f1425 1"/>
                <a:gd name="f1725" fmla="*/ 2914327 f1426 1"/>
                <a:gd name="f1726" fmla="*/ 436466 f1425 1"/>
                <a:gd name="f1727" fmla="*/ 2947858 f1426 1"/>
                <a:gd name="f1728" fmla="*/ 431835 f1425 1"/>
                <a:gd name="f1729" fmla="*/ 2947861 f1426 1"/>
                <a:gd name="f1730" fmla="*/ 431834 f1425 1"/>
                <a:gd name="f1731" fmla="*/ 2947862 f1426 1"/>
                <a:gd name="f1732" fmla="*/ 2982148 f1426 1"/>
                <a:gd name="f1733" fmla="*/ 435418 f1425 1"/>
                <a:gd name="f1734" fmla="*/ 3077401 f1426 1"/>
                <a:gd name="f1735" fmla="*/ 447111 f1425 1"/>
                <a:gd name="f1736" fmla="*/ 3172653 f1426 1"/>
                <a:gd name="f1737" fmla="*/ 434656 f1425 1"/>
                <a:gd name="f1738" fmla="*/ 3489466 f1426 1"/>
                <a:gd name="f1739" fmla="*/ 387029 f1425 1"/>
                <a:gd name="f1740" fmla="*/ 3544712 f1426 1"/>
                <a:gd name="f1741" fmla="*/ 364930 f1425 1"/>
                <a:gd name="f1742" fmla="*/ 3574407 f1426 1"/>
                <a:gd name="f1743" fmla="*/ 347308 f1425 1"/>
                <a:gd name="f1744" fmla="*/ 3574408 f1426 1"/>
                <a:gd name="f1745" fmla="*/ 3606817 f1426 1"/>
                <a:gd name="f1746" fmla="*/ 359406 f1425 1"/>
                <a:gd name="f1747" fmla="*/ 3630632 f1426 1"/>
                <a:gd name="f1748" fmla="*/ 372932 f1425 1"/>
                <a:gd name="f1749" fmla="*/ 3651953 f1426 1"/>
                <a:gd name="f1750" fmla="*/ 388826 f1425 1"/>
                <a:gd name="f1751" fmla="*/ 3630631 f1426 1"/>
                <a:gd name="f1752" fmla="*/ 3606816 f1426 1"/>
                <a:gd name="f1753" fmla="*/ 3587173 f1426 1"/>
                <a:gd name="f1754" fmla="*/ 349660 f1425 1"/>
                <a:gd name="f1755" fmla="*/ 3562320 f1426 1"/>
                <a:gd name="f1756" fmla="*/ 352387 f1425 1"/>
                <a:gd name="f1757" fmla="*/ 3544713 f1426 1"/>
                <a:gd name="f1758" fmla="*/ 3489467 f1426 1"/>
                <a:gd name="f1759" fmla="*/ 3172654 f1426 1"/>
                <a:gd name="f1760" fmla="*/ 3077400 f1426 1"/>
                <a:gd name="f1761" fmla="*/ 2982147 f1426 1"/>
                <a:gd name="f1762" fmla="*/ 2848793 f1426 1"/>
                <a:gd name="f1763" fmla="*/ 2836172 f1426 1"/>
                <a:gd name="f1764" fmla="*/ 1268757 f1426 1"/>
                <a:gd name="f1765" fmla="*/ 18376 f1425 1"/>
                <a:gd name="f1766" fmla="*/ 1286069 f1426 1"/>
                <a:gd name="f1767" fmla="*/ 23543 f1425 1"/>
                <a:gd name="f1768" fmla="*/ 1350627 f1426 1"/>
                <a:gd name="f1769" fmla="*/ 45880 f1425 1"/>
                <a:gd name="f1770" fmla="*/ 1413839 f1426 1"/>
                <a:gd name="f1771" fmla="*/ 40286 f1425 1"/>
                <a:gd name="f1772" fmla="*/ 1350626 f1426 1"/>
                <a:gd name="f1773" fmla="*/ 45881 f1425 1"/>
                <a:gd name="f1774" fmla="*/ 1286068 f1426 1"/>
                <a:gd name="f1775" fmla="*/ 313532 f1426 1"/>
                <a:gd name="f1776" fmla="*/ 14019 f1425 1"/>
                <a:gd name="f1777" fmla="*/ 313533 f1426 1"/>
                <a:gd name="f1778" fmla="*/ 14018 f1425 1"/>
                <a:gd name="f1779" fmla="*/ 338870 f1426 1"/>
                <a:gd name="f1780" fmla="*/ 13446 f1425 1"/>
                <a:gd name="f1781" fmla="*/ 338902 f1426 1"/>
                <a:gd name="f1782" fmla="*/ 13453 f1425 1"/>
                <a:gd name="f1783" fmla="*/ 395639 f1426 1"/>
                <a:gd name="f1784" fmla="*/ 23353 f1425 1"/>
                <a:gd name="f1785" fmla="*/ 367327 f1426 1"/>
                <a:gd name="f1786" fmla="*/ 19543 f1425 1"/>
                <a:gd name="f1787" fmla="*/ 338869 f1426 1"/>
                <a:gd name="f1788" fmla="*/ 13447 f1425 1"/>
                <a:gd name="f1789" fmla="*/ 324057 f1426 1"/>
                <a:gd name="f1790" fmla="*/ 11661 f1425 1"/>
                <a:gd name="f1791" fmla="*/ 281567 f1426 1"/>
                <a:gd name="f1792" fmla="*/ 36346 f1425 1"/>
                <a:gd name="f1793" fmla="*/ 295414 f1426 1"/>
                <a:gd name="f1794" fmla="*/ 31451 f1425 1"/>
                <a:gd name="f1795" fmla="*/ 31452 f1425 1"/>
                <a:gd name="f1796" fmla="*/ 24485 f1426 1"/>
                <a:gd name="f1797" fmla="*/ 23026 f1425 1"/>
                <a:gd name="f1798" fmla="*/ 74128 f1426 1"/>
                <a:gd name="f1799" fmla="*/ 20763 f1425 1"/>
                <a:gd name="f1800" fmla="*/ 125860 f1426 1"/>
                <a:gd name="f1801" fmla="*/ 26687 f1425 1"/>
                <a:gd name="f1802" fmla="*/ 153386 f1426 1"/>
                <a:gd name="f1803" fmla="*/ 31082 f1425 1"/>
                <a:gd name="f1804" fmla="*/ 228943 f1426 1"/>
                <a:gd name="f1805" fmla="*/ 39355 f1425 1"/>
                <a:gd name="f1806" fmla="*/ 177270 f1426 1"/>
                <a:gd name="f1807" fmla="*/ 34896 f1425 1"/>
                <a:gd name="f1808" fmla="*/ 151568 f1426 1"/>
                <a:gd name="f1809" fmla="*/ 30883 f1425 1"/>
                <a:gd name="f1810" fmla="*/ 20764 f1425 1"/>
                <a:gd name="f1811" fmla="*/ 0 f1426 1"/>
                <a:gd name="f1812" fmla="*/ 29969 f1425 1"/>
                <a:gd name="f1813" fmla="*/ 494077 f1425 1"/>
                <a:gd name="f1814" fmla="*/ 2816 f1426 1"/>
                <a:gd name="f1815" fmla="*/ 492950 f1425 1"/>
                <a:gd name="f1816" fmla="*/ 63586 f1426 1"/>
                <a:gd name="f1817" fmla="*/ 478851 f1425 1"/>
                <a:gd name="f1818" fmla="*/ 176938 f1426 1"/>
                <a:gd name="f1819" fmla="*/ 464945 f1425 1"/>
                <a:gd name="f1820" fmla="*/ 200181 f1426 1"/>
                <a:gd name="f1821" fmla="*/ 456943 f1425 1"/>
                <a:gd name="f1822" fmla="*/ 340773 f1426 1"/>
                <a:gd name="f1823" fmla="*/ 419031 f1425 1"/>
                <a:gd name="f1824" fmla="*/ 453363 f1426 1"/>
                <a:gd name="f1825" fmla="*/ 419796 f1425 1"/>
                <a:gd name="f1826" fmla="*/ 462125 f1426 1"/>
                <a:gd name="f1827" fmla="*/ 421510 f1425 1"/>
                <a:gd name="f1828" fmla="*/ 505181 f1426 1"/>
                <a:gd name="f1829" fmla="*/ 434082 f1425 1"/>
                <a:gd name="f1830" fmla="*/ 571859 f1426 1"/>
                <a:gd name="f1831" fmla="*/ 430654 f1425 1"/>
                <a:gd name="f1832" fmla="*/ 617771 f1426 1"/>
                <a:gd name="f1833" fmla="*/ 413317 f1425 1"/>
                <a:gd name="f1834" fmla="*/ 674922 f1426 1"/>
                <a:gd name="f1835" fmla="*/ 412555 f1425 1"/>
                <a:gd name="f1836" fmla="*/ 740267 f1426 1"/>
                <a:gd name="f1837" fmla="*/ 423414 f1425 1"/>
                <a:gd name="f1838" fmla="*/ 769604 f1426 1"/>
                <a:gd name="f1839" fmla="*/ 425700 f1425 1"/>
                <a:gd name="f1840" fmla="*/ 850188 f1426 1"/>
                <a:gd name="f1841" fmla="*/ 448180 f1425 1"/>
                <a:gd name="f1842" fmla="*/ 898197 f1426 1"/>
                <a:gd name="f1843" fmla="*/ 442656 f1425 1"/>
                <a:gd name="f1844" fmla="*/ 945443 f1426 1"/>
                <a:gd name="f1845" fmla="*/ 427796 f1425 1"/>
                <a:gd name="f1846" fmla="*/ 975732 f1426 1"/>
                <a:gd name="f1847" fmla="*/ 413507 f1425 1"/>
                <a:gd name="f1848" fmla="*/ 1036886 f1426 1"/>
                <a:gd name="f1849" fmla="*/ 403411 f1425 1"/>
                <a:gd name="f1850" fmla="*/ 1048124 f1426 1"/>
                <a:gd name="f1851" fmla="*/ 404935 f1425 1"/>
                <a:gd name="f1852" fmla="*/ 1230632 f1426 1"/>
                <a:gd name="f1853" fmla="*/ 417509 f1425 1"/>
                <a:gd name="f1854" fmla="*/ 1303023 f1426 1"/>
                <a:gd name="f1855" fmla="*/ 437702 f1425 1"/>
                <a:gd name="f1856" fmla="*/ 1318455 f1426 1"/>
                <a:gd name="f1857" fmla="*/ 440178 f1425 1"/>
                <a:gd name="f1858" fmla="*/ 1472574 f1426 1"/>
                <a:gd name="f1859" fmla="*/ 462849 f1425 1"/>
                <a:gd name="f1860" fmla="*/ 1489719 f1426 1"/>
                <a:gd name="f1861" fmla="*/ 463801 f1425 1"/>
                <a:gd name="f1862" fmla="*/ 1537536 f1426 1"/>
                <a:gd name="f1863" fmla="*/ 459801 f1425 1"/>
                <a:gd name="f1864" fmla="*/ 1650316 f1426 1"/>
                <a:gd name="f1865" fmla="*/ 500950 f1425 1"/>
                <a:gd name="f1866" fmla="*/ 1763286 f1426 1"/>
                <a:gd name="f1867" fmla="*/ 515049 f1425 1"/>
                <a:gd name="f1868" fmla="*/ 1825392 f1426 1"/>
                <a:gd name="f1869" fmla="*/ 514857 f1425 1"/>
                <a:gd name="f1870" fmla="*/ 1869779 f1426 1"/>
                <a:gd name="f1871" fmla="*/ 524955 f1425 1"/>
                <a:gd name="f1872" fmla="*/ 1978939 f1426 1"/>
                <a:gd name="f1873" fmla="*/ 555626 f1425 1"/>
                <a:gd name="f1874" fmla="*/ 2030377 f1426 1"/>
                <a:gd name="f1875" fmla="*/ 560388 f1425 1"/>
                <a:gd name="f1876" fmla="*/ 2085053 f1426 1"/>
                <a:gd name="f1877" fmla="*/ 570677 f1425 1"/>
                <a:gd name="f1878" fmla="*/ 2220311 f1426 1"/>
                <a:gd name="f1879" fmla="*/ 616778 f1425 1"/>
                <a:gd name="f1880" fmla="*/ 2330805 f1426 1"/>
                <a:gd name="f1881" fmla="*/ 614112 f1425 1"/>
                <a:gd name="f1882" fmla="*/ 2401291 f1426 1"/>
                <a:gd name="f1883" fmla="*/ 614682 f1425 1"/>
                <a:gd name="f1884" fmla="*/ 2485306 f1426 1"/>
                <a:gd name="f1885" fmla="*/ 629923 f1425 1"/>
                <a:gd name="f1886" fmla="*/ 2554078 f1426 1"/>
                <a:gd name="f1887" fmla="*/ 652213 f1425 1"/>
                <a:gd name="f1888" fmla="*/ 2649142 f1426 1"/>
                <a:gd name="f1889" fmla="*/ 669930 f1425 1"/>
                <a:gd name="f1890" fmla="*/ 2743825 f1426 1"/>
                <a:gd name="f1891" fmla="*/ 704031 f1425 1"/>
                <a:gd name="f1892" fmla="*/ 2809929 f1426 1"/>
                <a:gd name="f1893" fmla="*/ 730130 f1425 1"/>
                <a:gd name="f1894" fmla="*/ 2901942 f1426 1"/>
                <a:gd name="f1895" fmla="*/ 753181 f1425 1"/>
                <a:gd name="f1896" fmla="*/ 3042727 f1426 1"/>
                <a:gd name="f1897" fmla="*/ 769373 f1425 1"/>
                <a:gd name="f1898" fmla="*/ 3107499 f1426 1"/>
                <a:gd name="f1899" fmla="*/ 771089 f1425 1"/>
                <a:gd name="f1900" fmla="*/ 3209992 f1426 1"/>
                <a:gd name="f1901" fmla="*/ 808998 f1425 1"/>
                <a:gd name="f1902" fmla="*/ 3253808 f1426 1"/>
                <a:gd name="f1903" fmla="*/ 827287 f1425 1"/>
                <a:gd name="f1904" fmla="*/ 3293243 f1426 1"/>
                <a:gd name="f1905" fmla="*/ 812047 f1425 1"/>
                <a:gd name="f1906" fmla="*/ 3318770 f1426 1"/>
                <a:gd name="f1907" fmla="*/ 794520 f1425 1"/>
                <a:gd name="f1908" fmla="*/ 3399545 f1426 1"/>
                <a:gd name="f1909" fmla="*/ 809381 f1425 1"/>
                <a:gd name="f1910" fmla="*/ 3485274 f1426 1"/>
                <a:gd name="f1911" fmla="*/ 825001 f1425 1"/>
                <a:gd name="f1912" fmla="*/ 3546616 f1426 1"/>
                <a:gd name="f1913" fmla="*/ 835479 f1425 1"/>
                <a:gd name="f1914" fmla="*/ 3623200 f1426 1"/>
                <a:gd name="f1915" fmla="*/ 827097 f1425 1"/>
                <a:gd name="f1916" fmla="*/ 3683590 f1426 1"/>
                <a:gd name="f1917" fmla="*/ 823669 f1425 1"/>
                <a:gd name="f1918" fmla="*/ 3732360 f1426 1"/>
                <a:gd name="f1919" fmla="*/ 813953 f1425 1"/>
                <a:gd name="f1920" fmla="*/ 3749505 f1426 1"/>
                <a:gd name="f1921" fmla="*/ 808236 f1425 1"/>
                <a:gd name="f1922" fmla="*/ 763659 f1425 1"/>
                <a:gd name="f1923" fmla="*/ 4030502 f1426 1"/>
                <a:gd name="f1924" fmla="*/ 728034 f1425 1"/>
                <a:gd name="f1925" fmla="*/ 4124613 f1426 1"/>
                <a:gd name="f1926" fmla="*/ 750515 f1425 1"/>
                <a:gd name="f1927" fmla="*/ 4159666 f1426 1"/>
                <a:gd name="f1928" fmla="*/ 750133 f1425 1"/>
                <a:gd name="f1929" fmla="*/ 4320836 f1426 1"/>
                <a:gd name="f1930" fmla="*/ 755277 f1425 1"/>
                <a:gd name="f1931" fmla="*/ 4349221 f1426 1"/>
                <a:gd name="f1932" fmla="*/ 760801 f1425 1"/>
                <a:gd name="f1933" fmla="*/ 4502578 f1426 1"/>
                <a:gd name="f1934" fmla="*/ 738130 f1425 1"/>
                <a:gd name="f1935" fmla="*/ 4558206 f1426 1"/>
                <a:gd name="f1936" fmla="*/ 734320 f1425 1"/>
                <a:gd name="f1937" fmla="*/ 4609451 f1426 1"/>
                <a:gd name="f1938" fmla="*/ 4681082 f1426 1"/>
                <a:gd name="f1939" fmla="*/ 726510 f1425 1"/>
                <a:gd name="f1940" fmla="*/ 4755380 f1426 1"/>
                <a:gd name="f1941" fmla="*/ 729368 f1425 1"/>
                <a:gd name="f1942" fmla="*/ 4838249 f1426 1"/>
                <a:gd name="f1943" fmla="*/ 728796 f1425 1"/>
                <a:gd name="f1944" fmla="*/ 4871018 f1426 1"/>
                <a:gd name="f1945" fmla="*/ 723844 f1425 1"/>
                <a:gd name="f1946" fmla="*/ 4959601 f1426 1"/>
                <a:gd name="f1947" fmla="*/ 727272 f1425 1"/>
                <a:gd name="f1948" fmla="*/ 5006085 f1426 1"/>
                <a:gd name="f1949" fmla="*/ 721558 f1425 1"/>
                <a:gd name="f1950" fmla="*/ 5082669 f1426 1"/>
                <a:gd name="f1951" fmla="*/ 720414 f1425 1"/>
                <a:gd name="f1952" fmla="*/ 5107626 f1426 1"/>
                <a:gd name="f1953" fmla="*/ 719079 f1425 1"/>
                <a:gd name="f1954" fmla="*/ 5129915 f1426 1"/>
                <a:gd name="f1955" fmla="*/ 718317 f1425 1"/>
                <a:gd name="f1956" fmla="*/ 5206307 f1426 1"/>
                <a:gd name="f1957" fmla="*/ 733940 f1425 1"/>
                <a:gd name="f1958" fmla="*/ 5274128 f1426 1"/>
                <a:gd name="f1959" fmla="*/ 734892 f1425 1"/>
                <a:gd name="f1960" fmla="*/ 5393004 f1426 1"/>
                <a:gd name="f1961" fmla="*/ 747466 f1425 1"/>
                <a:gd name="f1962" fmla="*/ 5419294 f1426 1"/>
                <a:gd name="f1963" fmla="*/ 743084 f1425 1"/>
                <a:gd name="f1964" fmla="*/ 5501593 f1426 1"/>
                <a:gd name="f1965" fmla="*/ 741370 f1425 1"/>
                <a:gd name="f1966" fmla="*/ 5548459 f1426 1"/>
                <a:gd name="f1967" fmla="*/ 740036 f1425 1"/>
                <a:gd name="f1968" fmla="*/ 5606371 f1426 1"/>
                <a:gd name="f1969" fmla="*/ 749180 f1425 1"/>
                <a:gd name="f1970" fmla="*/ 5706958 f1426 1"/>
                <a:gd name="f1971" fmla="*/ 768611 f1425 1"/>
                <a:gd name="f1972" fmla="*/ 5733439 f1426 1"/>
                <a:gd name="f1973" fmla="*/ 771659 f1425 1"/>
                <a:gd name="f1974" fmla="*/ 5781829 f1426 1"/>
                <a:gd name="f1975" fmla="*/ 780996 f1425 1"/>
                <a:gd name="f1976" fmla="*/ 5790591 f1426 1"/>
                <a:gd name="f1977" fmla="*/ 782710 f1425 1"/>
                <a:gd name="f1978" fmla="*/ 5864317 f1426 1"/>
                <a:gd name="f1979" fmla="*/ 806332 f1425 1"/>
                <a:gd name="f1980" fmla="*/ 5902609 f1426 1"/>
                <a:gd name="f1981" fmla="*/ 6012722 f1426 1"/>
                <a:gd name="f1982" fmla="*/ 808428 f1425 1"/>
                <a:gd name="f1983" fmla="*/ 6059396 f1426 1"/>
                <a:gd name="f1984" fmla="*/ 804808 f1425 1"/>
                <a:gd name="f1985" fmla="*/ 6171604 f1426 1"/>
                <a:gd name="f1986" fmla="*/ 790902 f1425 1"/>
                <a:gd name="f1987" fmla="*/ 6242092 f1426 1"/>
                <a:gd name="f1988" fmla="*/ 784044 f1425 1"/>
                <a:gd name="f1989" fmla="*/ 6323057 f1426 1"/>
                <a:gd name="f1990" fmla="*/ 773183 f1425 1"/>
                <a:gd name="f1991" fmla="*/ 6415832 f1426 1"/>
                <a:gd name="f1992" fmla="*/ 766325 f1425 1"/>
                <a:gd name="f1993" fmla="*/ 6584811 f1426 1"/>
                <a:gd name="f1994" fmla="*/ 745560 f1425 1"/>
                <a:gd name="f1995" fmla="*/ 6748457 f1426 1"/>
                <a:gd name="f1996" fmla="*/ 724034 f1425 1"/>
                <a:gd name="f1997" fmla="*/ 6815515 f1426 1"/>
                <a:gd name="f1998" fmla="*/ 704983 f1425 1"/>
                <a:gd name="f1999" fmla="*/ 6858000 f1426 1"/>
                <a:gd name="f2000" fmla="*/ 695283 f1425 1"/>
                <a:gd name="f2001" fmla="*/ 456 f1425 1"/>
                <a:gd name="f2002" fmla="*/ 1687322 f1426 1"/>
                <a:gd name="f2003" fmla="*/ 1697753 f1426 1"/>
                <a:gd name="f2004" fmla="*/ 10970 f1425 1"/>
                <a:gd name="f2005" fmla="*/ 1733188 f1426 1"/>
                <a:gd name="f2006" fmla="*/ 33639 f1425 1"/>
                <a:gd name="f2007" fmla="*/ 1833775 f1426 1"/>
                <a:gd name="f2008" fmla="*/ 75360 f1425 1"/>
                <a:gd name="f2009" fmla="*/ 1842158 f1426 1"/>
                <a:gd name="f2010" fmla="*/ 82981 f1425 1"/>
                <a:gd name="f2011" fmla="*/ 1916454 f1426 1"/>
                <a:gd name="f2012" fmla="*/ 173472 f1425 1"/>
                <a:gd name="f2013" fmla="*/ 1933219 f1426 1"/>
                <a:gd name="f2014" fmla="*/ 188902 f1425 1"/>
                <a:gd name="f2015" fmla="*/ 1953413 f1426 1"/>
                <a:gd name="f2016" fmla="*/ 212907 f1425 1"/>
                <a:gd name="f2017" fmla="*/ 2016469 f1426 1"/>
                <a:gd name="f2018" fmla="*/ 259390 f1425 1"/>
                <a:gd name="f2019" fmla="*/ 2094578 f1426 1"/>
                <a:gd name="f2020" fmla="*/ 274249 f1425 1"/>
                <a:gd name="f2021" fmla="*/ 2188879 f1426 1"/>
                <a:gd name="f2022" fmla="*/ 296920 f1425 1"/>
                <a:gd name="f2023" fmla="*/ 2228314 f1426 1"/>
                <a:gd name="f2024" fmla="*/ 312160 f1425 1"/>
                <a:gd name="f2025" fmla="*/ 2334044 f1426 1"/>
                <a:gd name="f2026" fmla="*/ 341117 f1425 1"/>
                <a:gd name="f2027" fmla="*/ 2409485 f1426 1"/>
                <a:gd name="f2028" fmla="*/ 365502 f1425 1"/>
                <a:gd name="f2029" fmla="*/ 2409487 f1426 1"/>
                <a:gd name="f2030" fmla="*/ 365504 f1425 1"/>
                <a:gd name="f2031" fmla="*/ 2463015 f1426 1"/>
                <a:gd name="f2032" fmla="*/ 388434 f1425 1"/>
                <a:gd name="f2033" fmla="*/ 2463017 f1426 1"/>
                <a:gd name="f2034" fmla="*/ 2518262 f1426 1"/>
                <a:gd name="f2035" fmla="*/ 379792 f1425 1"/>
                <a:gd name="f2036" fmla="*/ 2518263 f1426 1"/>
                <a:gd name="f2037" fmla="*/ 379791 f1425 1"/>
                <a:gd name="f2038" fmla="*/ 2545005 f1426 1"/>
                <a:gd name="f2039" fmla="*/ 376147 f1425 1"/>
                <a:gd name="f2040" fmla="*/ 2545006 f1426 1"/>
                <a:gd name="f2041" fmla="*/ 2571034 f1426 1"/>
                <a:gd name="f2042" fmla="*/ 380361 f1425 1"/>
                <a:gd name="f2043" fmla="*/ 2668001 f1426 1"/>
                <a:gd name="f2044" fmla="*/ 453514 f1425 1"/>
                <a:gd name="f2045" fmla="*/ 2745348 f1426 1"/>
                <a:gd name="f2046" fmla="*/ 501904 f1425 1"/>
                <a:gd name="f2047" fmla="*/ 2745351 f1426 1"/>
                <a:gd name="f2048" fmla="*/ 501906 f1425 1"/>
                <a:gd name="f2049" fmla="*/ 2778005 f1426 1"/>
                <a:gd name="f2050" fmla="*/ 507825 f1425 1"/>
                <a:gd name="f2051" fmla="*/ 2785439 f1426 1"/>
                <a:gd name="f2052" fmla="*/ 507405 f1425 1"/>
                <a:gd name="f2053" fmla="*/ 2811779 f1426 1"/>
                <a:gd name="f2054" fmla="*/ 497326 f1425 1"/>
                <a:gd name="f2055" fmla="*/ 2811786 f1426 1"/>
                <a:gd name="f2056" fmla="*/ 497322 f1425 1"/>
                <a:gd name="f2057" fmla="*/ 497323 f1425 1"/>
                <a:gd name="f2058" fmla="*/ 2793022 f1426 1"/>
                <a:gd name="f2059" fmla="*/ 506976 f1425 1"/>
                <a:gd name="f2060" fmla="*/ 2782304 f1426 1"/>
                <a:gd name="f2061" fmla="*/ 508605 f1425 1"/>
                <a:gd name="f2062" fmla="*/ 2770757 f1426 1"/>
                <a:gd name="f2063" fmla="*/ 508235 f1425 1"/>
                <a:gd name="f2064" fmla="*/ 2745347 f1426 1"/>
                <a:gd name="f2065" fmla="*/ 2668000 f1426 1"/>
                <a:gd name="f2066" fmla="*/ 2571033 f1426 1"/>
                <a:gd name="f2067" fmla="*/ 2518264 f1426 1"/>
                <a:gd name="f2068" fmla="*/ 2490550 f1426 1"/>
                <a:gd name="f2069" fmla="*/ 386372 f1425 1"/>
                <a:gd name="f2070" fmla="*/ 2463016 f1426 1"/>
                <a:gd name="f2071" fmla="*/ 2435912 f1426 1"/>
                <a:gd name="f2072" fmla="*/ 382603 f1425 1"/>
                <a:gd name="f2073" fmla="*/ 2409484 f1426 1"/>
                <a:gd name="f2074" fmla="*/ 2334043 f1426 1"/>
                <a:gd name="f2075" fmla="*/ 2228313 f1426 1"/>
                <a:gd name="f2076" fmla="*/ 2188878 f1426 1"/>
                <a:gd name="f2077" fmla="*/ 2094577 f1426 1"/>
                <a:gd name="f2078" fmla="*/ 2016468 f1426 1"/>
                <a:gd name="f2079" fmla="*/ 1953412 f1426 1"/>
                <a:gd name="f2080" fmla="*/ 1933218 f1426 1"/>
                <a:gd name="f2081" fmla="*/ 1916453 f1426 1"/>
                <a:gd name="f2082" fmla="*/ 1842157 f1426 1"/>
                <a:gd name="f2083" fmla="*/ 1833774 f1426 1"/>
                <a:gd name="f2084" fmla="*/ 1733187 f1426 1"/>
                <a:gd name="f2085" fmla="*/ 1697752 f1426 1"/>
                <a:gd name="f2086" fmla="*/ 10971 f1425 1"/>
                <a:gd name="f2087" fmla="*/ 1687320 f1426 1"/>
                <a:gd name="f2088" fmla="*/ 916806 f1426 1"/>
                <a:gd name="f2089" fmla="*/ 927155 f1426 1"/>
                <a:gd name="f2090" fmla="*/ 9636 f1425 1"/>
                <a:gd name="f2091" fmla="*/ 1097087 f1426 1"/>
                <a:gd name="f2092" fmla="*/ 6016 f1425 1"/>
                <a:gd name="f2093" fmla="*/ 1123185 f1426 1"/>
                <a:gd name="f2094" fmla="*/ 1634 f1425 1"/>
                <a:gd name="f2095" fmla="*/ 1184028 f1426 1"/>
                <a:gd name="f2096" fmla="*/ 26353 f1425 1"/>
                <a:gd name="f2097" fmla="*/ 1123184 f1426 1"/>
                <a:gd name="f2098" fmla="*/ 1635 f1425 1"/>
                <a:gd name="f2099" fmla="*/ 1097086 f1426 1"/>
                <a:gd name="f2100" fmla="*/ 6017 f1425 1"/>
                <a:gd name="f2101" fmla="*/ 927154 f1426 1"/>
                <a:gd name="f2102" fmla="*/ 9637 f1425 1"/>
                <a:gd name="f2103" fmla="*/ 916804 f1426 1"/>
                <a:gd name="f2104" fmla="*/ 578772 f1426 1"/>
                <a:gd name="f2105" fmla="*/ 556046 f1426 1"/>
                <a:gd name="f2106" fmla="*/ 6589 f1425 1"/>
                <a:gd name="f2107" fmla="*/ 517850 f1426 1"/>
                <a:gd name="f2108" fmla="*/ 15506 f1425 1"/>
                <a:gd name="f2109" fmla="*/ 556047 f1426 1"/>
                <a:gd name="f2110" fmla="*/ 6588 f1425 1"/>
                <a:gd name="f2111" fmla="*/ 578770 f1426 1"/>
                <a:gd name="f2112" fmla="*/ 20445 f1425 1"/>
                <a:gd name="f2113" fmla="+- f1427 0 f1"/>
                <a:gd name="f2114" fmla="*/ f1430 1 6858000"/>
                <a:gd name="f2115" fmla="*/ f1431 1 835479"/>
                <a:gd name="f2116" fmla="*/ f1432 1 6858000"/>
                <a:gd name="f2117" fmla="*/ f1433 1 6858000"/>
                <a:gd name="f2118" fmla="*/ f1434 1 835479"/>
                <a:gd name="f2119" fmla="*/ f1435 1 6858000"/>
                <a:gd name="f2120" fmla="*/ f1436 1 835479"/>
                <a:gd name="f2121" fmla="*/ f1437 1 6858000"/>
                <a:gd name="f2122" fmla="*/ f1438 1 835479"/>
                <a:gd name="f2123" fmla="*/ f1439 1 6858000"/>
                <a:gd name="f2124" fmla="*/ f1440 1 835479"/>
                <a:gd name="f2125" fmla="*/ f1441 1 6858000"/>
                <a:gd name="f2126" fmla="*/ f1442 1 835479"/>
                <a:gd name="f2127" fmla="*/ f1443 1 6858000"/>
                <a:gd name="f2128" fmla="*/ f1444 1 835479"/>
                <a:gd name="f2129" fmla="*/ f1445 1 6858000"/>
                <a:gd name="f2130" fmla="*/ f1446 1 835479"/>
                <a:gd name="f2131" fmla="*/ f1447 1 6858000"/>
                <a:gd name="f2132" fmla="*/ f1448 1 6858000"/>
                <a:gd name="f2133" fmla="*/ f1449 1 835479"/>
                <a:gd name="f2134" fmla="*/ f1450 1 6858000"/>
                <a:gd name="f2135" fmla="*/ f1451 1 835479"/>
                <a:gd name="f2136" fmla="*/ f1452 1 6858000"/>
                <a:gd name="f2137" fmla="*/ f1453 1 835479"/>
                <a:gd name="f2138" fmla="*/ f1454 1 6858000"/>
                <a:gd name="f2139" fmla="*/ f1455 1 835479"/>
                <a:gd name="f2140" fmla="*/ f1456 1 6858000"/>
                <a:gd name="f2141" fmla="*/ f1457 1 6858000"/>
                <a:gd name="f2142" fmla="*/ f1458 1 6858000"/>
                <a:gd name="f2143" fmla="*/ f1459 1 835479"/>
                <a:gd name="f2144" fmla="*/ f1460 1 6858000"/>
                <a:gd name="f2145" fmla="*/ f1461 1 6858000"/>
                <a:gd name="f2146" fmla="*/ f1462 1 6858000"/>
                <a:gd name="f2147" fmla="*/ f1463 1 835479"/>
                <a:gd name="f2148" fmla="*/ f1464 1 6858000"/>
                <a:gd name="f2149" fmla="*/ f1465 1 835479"/>
                <a:gd name="f2150" fmla="*/ f1466 1 6858000"/>
                <a:gd name="f2151" fmla="*/ f1467 1 835479"/>
                <a:gd name="f2152" fmla="*/ f1468 1 6858000"/>
                <a:gd name="f2153" fmla="*/ f1469 1 835479"/>
                <a:gd name="f2154" fmla="*/ f1470 1 6858000"/>
                <a:gd name="f2155" fmla="*/ f1471 1 835479"/>
                <a:gd name="f2156" fmla="*/ f1472 1 6858000"/>
                <a:gd name="f2157" fmla="*/ f1473 1 6858000"/>
                <a:gd name="f2158" fmla="*/ f1474 1 835479"/>
                <a:gd name="f2159" fmla="*/ f1475 1 6858000"/>
                <a:gd name="f2160" fmla="*/ f1476 1 835479"/>
                <a:gd name="f2161" fmla="*/ f1477 1 6858000"/>
                <a:gd name="f2162" fmla="*/ f1478 1 6858000"/>
                <a:gd name="f2163" fmla="*/ f1479 1 835479"/>
                <a:gd name="f2164" fmla="*/ f1480 1 6858000"/>
                <a:gd name="f2165" fmla="*/ f1481 1 835479"/>
                <a:gd name="f2166" fmla="*/ f1482 1 6858000"/>
                <a:gd name="f2167" fmla="*/ f1483 1 835479"/>
                <a:gd name="f2168" fmla="*/ f1484 1 6858000"/>
                <a:gd name="f2169" fmla="*/ f1485 1 835479"/>
                <a:gd name="f2170" fmla="*/ f1486 1 6858000"/>
                <a:gd name="f2171" fmla="*/ f1487 1 835479"/>
                <a:gd name="f2172" fmla="*/ f1488 1 6858000"/>
                <a:gd name="f2173" fmla="*/ f1489 1 835479"/>
                <a:gd name="f2174" fmla="*/ f1490 1 6858000"/>
                <a:gd name="f2175" fmla="*/ f1491 1 6858000"/>
                <a:gd name="f2176" fmla="*/ f1492 1 835479"/>
                <a:gd name="f2177" fmla="*/ f1493 1 6858000"/>
                <a:gd name="f2178" fmla="*/ f1494 1 835479"/>
                <a:gd name="f2179" fmla="*/ f1495 1 6858000"/>
                <a:gd name="f2180" fmla="*/ f1496 1 835479"/>
                <a:gd name="f2181" fmla="*/ f1497 1 6858000"/>
                <a:gd name="f2182" fmla="*/ f1498 1 835479"/>
                <a:gd name="f2183" fmla="*/ f1499 1 6858000"/>
                <a:gd name="f2184" fmla="*/ f1500 1 835479"/>
                <a:gd name="f2185" fmla="*/ f1501 1 6858000"/>
                <a:gd name="f2186" fmla="*/ f1502 1 835479"/>
                <a:gd name="f2187" fmla="*/ f1503 1 6858000"/>
                <a:gd name="f2188" fmla="*/ f1504 1 835479"/>
                <a:gd name="f2189" fmla="*/ f1505 1 6858000"/>
                <a:gd name="f2190" fmla="*/ f1506 1 835479"/>
                <a:gd name="f2191" fmla="*/ f1507 1 6858000"/>
                <a:gd name="f2192" fmla="*/ f1508 1 6858000"/>
                <a:gd name="f2193" fmla="*/ f1509 1 835479"/>
                <a:gd name="f2194" fmla="*/ f1510 1 6858000"/>
                <a:gd name="f2195" fmla="*/ f1511 1 835479"/>
                <a:gd name="f2196" fmla="*/ f1512 1 6858000"/>
                <a:gd name="f2197" fmla="*/ f1513 1 835479"/>
                <a:gd name="f2198" fmla="*/ f1514 1 6858000"/>
                <a:gd name="f2199" fmla="*/ f1515 1 835479"/>
                <a:gd name="f2200" fmla="*/ f1516 1 6858000"/>
                <a:gd name="f2201" fmla="*/ f1517 1 835479"/>
                <a:gd name="f2202" fmla="*/ f1518 1 6858000"/>
                <a:gd name="f2203" fmla="*/ f1519 1 6858000"/>
                <a:gd name="f2204" fmla="*/ f1520 1 835479"/>
                <a:gd name="f2205" fmla="*/ f1521 1 6858000"/>
                <a:gd name="f2206" fmla="*/ f1522 1 835479"/>
                <a:gd name="f2207" fmla="*/ f1523 1 6858000"/>
                <a:gd name="f2208" fmla="*/ f1524 1 835479"/>
                <a:gd name="f2209" fmla="*/ f1525 1 6858000"/>
                <a:gd name="f2210" fmla="*/ f1526 1 835479"/>
                <a:gd name="f2211" fmla="*/ f1527 1 6858000"/>
                <a:gd name="f2212" fmla="*/ f1528 1 835479"/>
                <a:gd name="f2213" fmla="*/ f1529 1 6858000"/>
                <a:gd name="f2214" fmla="*/ f1530 1 835479"/>
                <a:gd name="f2215" fmla="*/ f1531 1 6858000"/>
                <a:gd name="f2216" fmla="*/ f1532 1 835479"/>
                <a:gd name="f2217" fmla="*/ f1533 1 6858000"/>
                <a:gd name="f2218" fmla="*/ f1534 1 835479"/>
                <a:gd name="f2219" fmla="*/ f1535 1 6858000"/>
                <a:gd name="f2220" fmla="*/ f1536 1 835479"/>
                <a:gd name="f2221" fmla="*/ f1537 1 6858000"/>
                <a:gd name="f2222" fmla="*/ f1538 1 835479"/>
                <a:gd name="f2223" fmla="*/ f1539 1 6858000"/>
                <a:gd name="f2224" fmla="*/ f1540 1 835479"/>
                <a:gd name="f2225" fmla="*/ f1541 1 6858000"/>
                <a:gd name="f2226" fmla="*/ f1542 1 835479"/>
                <a:gd name="f2227" fmla="*/ f1543 1 6858000"/>
                <a:gd name="f2228" fmla="*/ f1544 1 835479"/>
                <a:gd name="f2229" fmla="*/ f1545 1 6858000"/>
                <a:gd name="f2230" fmla="*/ f1546 1 6858000"/>
                <a:gd name="f2231" fmla="*/ f1547 1 835479"/>
                <a:gd name="f2232" fmla="*/ f1548 1 6858000"/>
                <a:gd name="f2233" fmla="*/ f1549 1 835479"/>
                <a:gd name="f2234" fmla="*/ f1550 1 6858000"/>
                <a:gd name="f2235" fmla="*/ f1551 1 835479"/>
                <a:gd name="f2236" fmla="*/ f1552 1 6858000"/>
                <a:gd name="f2237" fmla="*/ f1553 1 835479"/>
                <a:gd name="f2238" fmla="*/ f1554 1 6858000"/>
                <a:gd name="f2239" fmla="*/ f1555 1 835479"/>
                <a:gd name="f2240" fmla="*/ f1556 1 6858000"/>
                <a:gd name="f2241" fmla="*/ f1557 1 835479"/>
                <a:gd name="f2242" fmla="*/ f1558 1 6858000"/>
                <a:gd name="f2243" fmla="*/ f1559 1 835479"/>
                <a:gd name="f2244" fmla="*/ f1560 1 6858000"/>
                <a:gd name="f2245" fmla="*/ f1561 1 835479"/>
                <a:gd name="f2246" fmla="*/ f1562 1 6858000"/>
                <a:gd name="f2247" fmla="*/ f1563 1 835479"/>
                <a:gd name="f2248" fmla="*/ f1564 1 6858000"/>
                <a:gd name="f2249" fmla="*/ f1565 1 6858000"/>
                <a:gd name="f2250" fmla="*/ f1566 1 835479"/>
                <a:gd name="f2251" fmla="*/ f1567 1 6858000"/>
                <a:gd name="f2252" fmla="*/ f1568 1 835479"/>
                <a:gd name="f2253" fmla="*/ f1569 1 6858000"/>
                <a:gd name="f2254" fmla="*/ f1570 1 835479"/>
                <a:gd name="f2255" fmla="*/ f1571 1 6858000"/>
                <a:gd name="f2256" fmla="*/ f1572 1 835479"/>
                <a:gd name="f2257" fmla="*/ f1573 1 6858000"/>
                <a:gd name="f2258" fmla="*/ f1574 1 835479"/>
                <a:gd name="f2259" fmla="*/ f1575 1 6858000"/>
                <a:gd name="f2260" fmla="*/ f1576 1 835479"/>
                <a:gd name="f2261" fmla="*/ f1577 1 6858000"/>
                <a:gd name="f2262" fmla="*/ f1578 1 835479"/>
                <a:gd name="f2263" fmla="*/ f1579 1 6858000"/>
                <a:gd name="f2264" fmla="*/ f1580 1 6858000"/>
                <a:gd name="f2265" fmla="*/ f1581 1 835479"/>
                <a:gd name="f2266" fmla="*/ f1582 1 6858000"/>
                <a:gd name="f2267" fmla="*/ f1583 1 835479"/>
                <a:gd name="f2268" fmla="*/ f1584 1 6858000"/>
                <a:gd name="f2269" fmla="*/ f1585 1 835479"/>
                <a:gd name="f2270" fmla="*/ f1586 1 6858000"/>
                <a:gd name="f2271" fmla="*/ f1587 1 835479"/>
                <a:gd name="f2272" fmla="*/ f1588 1 6858000"/>
                <a:gd name="f2273" fmla="*/ f1589 1 835479"/>
                <a:gd name="f2274" fmla="*/ f1590 1 6858000"/>
                <a:gd name="f2275" fmla="*/ f1591 1 835479"/>
                <a:gd name="f2276" fmla="*/ f1592 1 6858000"/>
                <a:gd name="f2277" fmla="*/ f1593 1 835479"/>
                <a:gd name="f2278" fmla="*/ f1594 1 6858000"/>
                <a:gd name="f2279" fmla="*/ f1595 1 835479"/>
                <a:gd name="f2280" fmla="*/ f1596 1 6858000"/>
                <a:gd name="f2281" fmla="*/ f1597 1 835479"/>
                <a:gd name="f2282" fmla="*/ f1598 1 6858000"/>
                <a:gd name="f2283" fmla="*/ f1599 1 835479"/>
                <a:gd name="f2284" fmla="*/ f1600 1 6858000"/>
                <a:gd name="f2285" fmla="*/ f1601 1 835479"/>
                <a:gd name="f2286" fmla="*/ f1602 1 6858000"/>
                <a:gd name="f2287" fmla="*/ f1603 1 835479"/>
                <a:gd name="f2288" fmla="*/ f1604 1 6858000"/>
                <a:gd name="f2289" fmla="*/ f1605 1 835479"/>
                <a:gd name="f2290" fmla="*/ f1606 1 6858000"/>
                <a:gd name="f2291" fmla="*/ f1607 1 6858000"/>
                <a:gd name="f2292" fmla="*/ f1608 1 835479"/>
                <a:gd name="f2293" fmla="*/ f1609 1 6858000"/>
                <a:gd name="f2294" fmla="*/ f1610 1 835479"/>
                <a:gd name="f2295" fmla="*/ f1611 1 6858000"/>
                <a:gd name="f2296" fmla="*/ f1612 1 835479"/>
                <a:gd name="f2297" fmla="*/ f1613 1 6858000"/>
                <a:gd name="f2298" fmla="*/ f1614 1 835479"/>
                <a:gd name="f2299" fmla="*/ f1615 1 6858000"/>
                <a:gd name="f2300" fmla="*/ f1616 1 835479"/>
                <a:gd name="f2301" fmla="*/ f1617 1 6858000"/>
                <a:gd name="f2302" fmla="*/ f1618 1 6858000"/>
                <a:gd name="f2303" fmla="*/ f1619 1 6858000"/>
                <a:gd name="f2304" fmla="*/ f1620 1 6858000"/>
                <a:gd name="f2305" fmla="*/ f1621 1 6858000"/>
                <a:gd name="f2306" fmla="*/ f1622 1 6858000"/>
                <a:gd name="f2307" fmla="*/ f1623 1 6858000"/>
                <a:gd name="f2308" fmla="*/ f1624 1 835479"/>
                <a:gd name="f2309" fmla="*/ f1625 1 6858000"/>
                <a:gd name="f2310" fmla="*/ f1626 1 6858000"/>
                <a:gd name="f2311" fmla="*/ f1627 1 835479"/>
                <a:gd name="f2312" fmla="*/ f1628 1 6858000"/>
                <a:gd name="f2313" fmla="*/ f1629 1 6858000"/>
                <a:gd name="f2314" fmla="*/ f1630 1 6858000"/>
                <a:gd name="f2315" fmla="*/ f1631 1 6858000"/>
                <a:gd name="f2316" fmla="*/ f1632 1 6858000"/>
                <a:gd name="f2317" fmla="*/ f1633 1 6858000"/>
                <a:gd name="f2318" fmla="*/ f1634 1 6858000"/>
                <a:gd name="f2319" fmla="*/ f1635 1 835479"/>
                <a:gd name="f2320" fmla="*/ f1636 1 6858000"/>
                <a:gd name="f2321" fmla="*/ f1637 1 6858000"/>
                <a:gd name="f2322" fmla="*/ f1638 1 6858000"/>
                <a:gd name="f2323" fmla="*/ f1639 1 6858000"/>
                <a:gd name="f2324" fmla="*/ f1640 1 6858000"/>
                <a:gd name="f2325" fmla="*/ f1641 1 6858000"/>
                <a:gd name="f2326" fmla="*/ f1642 1 6858000"/>
                <a:gd name="f2327" fmla="*/ f1643 1 6858000"/>
                <a:gd name="f2328" fmla="*/ f1644 1 6858000"/>
                <a:gd name="f2329" fmla="*/ f1645 1 6858000"/>
                <a:gd name="f2330" fmla="*/ f1646 1 835479"/>
                <a:gd name="f2331" fmla="*/ f1647 1 6858000"/>
                <a:gd name="f2332" fmla="*/ f1648 1 835479"/>
                <a:gd name="f2333" fmla="*/ f1649 1 6858000"/>
                <a:gd name="f2334" fmla="*/ f1650 1 6858000"/>
                <a:gd name="f2335" fmla="*/ f1651 1 6858000"/>
                <a:gd name="f2336" fmla="*/ f1652 1 6858000"/>
                <a:gd name="f2337" fmla="*/ f1653 1 6858000"/>
                <a:gd name="f2338" fmla="*/ f1654 1 835479"/>
                <a:gd name="f2339" fmla="*/ f1655 1 6858000"/>
                <a:gd name="f2340" fmla="*/ f1656 1 835479"/>
                <a:gd name="f2341" fmla="*/ f1657 1 6858000"/>
                <a:gd name="f2342" fmla="*/ f1658 1 6858000"/>
                <a:gd name="f2343" fmla="*/ f1659 1 6858000"/>
                <a:gd name="f2344" fmla="*/ f1660 1 6858000"/>
                <a:gd name="f2345" fmla="*/ f1661 1 6858000"/>
                <a:gd name="f2346" fmla="*/ f1662 1 6858000"/>
                <a:gd name="f2347" fmla="*/ f1663 1 6858000"/>
                <a:gd name="f2348" fmla="*/ f1664 1 6858000"/>
                <a:gd name="f2349" fmla="*/ f1665 1 6858000"/>
                <a:gd name="f2350" fmla="*/ f1666 1 835479"/>
                <a:gd name="f2351" fmla="*/ f1667 1 6858000"/>
                <a:gd name="f2352" fmla="*/ f1668 1 6858000"/>
                <a:gd name="f2353" fmla="*/ f1669 1 835479"/>
                <a:gd name="f2354" fmla="*/ f1670 1 6858000"/>
                <a:gd name="f2355" fmla="*/ f1671 1 6858000"/>
                <a:gd name="f2356" fmla="*/ f1672 1 835479"/>
                <a:gd name="f2357" fmla="*/ f1673 1 6858000"/>
                <a:gd name="f2358" fmla="*/ f1674 1 6858000"/>
                <a:gd name="f2359" fmla="*/ f1675 1 835479"/>
                <a:gd name="f2360" fmla="*/ f1676 1 6858000"/>
                <a:gd name="f2361" fmla="*/ f1677 1 835479"/>
                <a:gd name="f2362" fmla="*/ f1678 1 6858000"/>
                <a:gd name="f2363" fmla="*/ f1679 1 6858000"/>
                <a:gd name="f2364" fmla="*/ f1680 1 835479"/>
                <a:gd name="f2365" fmla="*/ f1681 1 6858000"/>
                <a:gd name="f2366" fmla="*/ f1682 1 6858000"/>
                <a:gd name="f2367" fmla="*/ f1683 1 835479"/>
                <a:gd name="f2368" fmla="*/ f1684 1 6858000"/>
                <a:gd name="f2369" fmla="*/ f1685 1 6858000"/>
                <a:gd name="f2370" fmla="*/ f1686 1 835479"/>
                <a:gd name="f2371" fmla="*/ f1687 1 6858000"/>
                <a:gd name="f2372" fmla="*/ f1688 1 6858000"/>
                <a:gd name="f2373" fmla="*/ f1689 1 6858000"/>
                <a:gd name="f2374" fmla="*/ f1690 1 835479"/>
                <a:gd name="f2375" fmla="*/ f1691 1 6858000"/>
                <a:gd name="f2376" fmla="*/ f1692 1 6858000"/>
                <a:gd name="f2377" fmla="*/ f1693 1 835479"/>
                <a:gd name="f2378" fmla="*/ f1694 1 6858000"/>
                <a:gd name="f2379" fmla="*/ f1695 1 835479"/>
                <a:gd name="f2380" fmla="*/ f1696 1 6858000"/>
                <a:gd name="f2381" fmla="*/ f1697 1 835479"/>
                <a:gd name="f2382" fmla="*/ f1698 1 6858000"/>
                <a:gd name="f2383" fmla="*/ f1699 1 835479"/>
                <a:gd name="f2384" fmla="*/ f1700 1 6858000"/>
                <a:gd name="f2385" fmla="*/ f1701 1 6858000"/>
                <a:gd name="f2386" fmla="*/ f1702 1 835479"/>
                <a:gd name="f2387" fmla="*/ f1703 1 6858000"/>
                <a:gd name="f2388" fmla="*/ f1704 1 835479"/>
                <a:gd name="f2389" fmla="*/ f1705 1 6858000"/>
                <a:gd name="f2390" fmla="*/ f1706 1 835479"/>
                <a:gd name="f2391" fmla="*/ f1707 1 6858000"/>
                <a:gd name="f2392" fmla="*/ f1708 1 835479"/>
                <a:gd name="f2393" fmla="*/ f1709 1 6858000"/>
                <a:gd name="f2394" fmla="*/ f1710 1 6858000"/>
                <a:gd name="f2395" fmla="*/ f1711 1 835479"/>
                <a:gd name="f2396" fmla="*/ f1712 1 6858000"/>
                <a:gd name="f2397" fmla="*/ f1713 1 6858000"/>
                <a:gd name="f2398" fmla="*/ f1714 1 6858000"/>
                <a:gd name="f2399" fmla="*/ f1715 1 6858000"/>
                <a:gd name="f2400" fmla="*/ f1716 1 6858000"/>
                <a:gd name="f2401" fmla="*/ f1717 1 6858000"/>
                <a:gd name="f2402" fmla="*/ f1718 1 835479"/>
                <a:gd name="f2403" fmla="*/ f1719 1 6858000"/>
                <a:gd name="f2404" fmla="*/ f1720 1 835479"/>
                <a:gd name="f2405" fmla="*/ f1721 1 6858000"/>
                <a:gd name="f2406" fmla="*/ f1722 1 835479"/>
                <a:gd name="f2407" fmla="*/ f1723 1 6858000"/>
                <a:gd name="f2408" fmla="*/ f1724 1 835479"/>
                <a:gd name="f2409" fmla="*/ f1725 1 6858000"/>
                <a:gd name="f2410" fmla="*/ f1726 1 835479"/>
                <a:gd name="f2411" fmla="*/ f1727 1 6858000"/>
                <a:gd name="f2412" fmla="*/ f1728 1 835479"/>
                <a:gd name="f2413" fmla="*/ f1729 1 6858000"/>
                <a:gd name="f2414" fmla="*/ f1730 1 835479"/>
                <a:gd name="f2415" fmla="*/ f1731 1 6858000"/>
                <a:gd name="f2416" fmla="*/ f1732 1 6858000"/>
                <a:gd name="f2417" fmla="*/ f1733 1 835479"/>
                <a:gd name="f2418" fmla="*/ f1734 1 6858000"/>
                <a:gd name="f2419" fmla="*/ f1735 1 835479"/>
                <a:gd name="f2420" fmla="*/ f1736 1 6858000"/>
                <a:gd name="f2421" fmla="*/ f1737 1 835479"/>
                <a:gd name="f2422" fmla="*/ f1738 1 6858000"/>
                <a:gd name="f2423" fmla="*/ f1739 1 835479"/>
                <a:gd name="f2424" fmla="*/ f1740 1 6858000"/>
                <a:gd name="f2425" fmla="*/ f1741 1 835479"/>
                <a:gd name="f2426" fmla="*/ f1742 1 6858000"/>
                <a:gd name="f2427" fmla="*/ f1743 1 835479"/>
                <a:gd name="f2428" fmla="*/ f1744 1 6858000"/>
                <a:gd name="f2429" fmla="*/ f1745 1 6858000"/>
                <a:gd name="f2430" fmla="*/ f1746 1 835479"/>
                <a:gd name="f2431" fmla="*/ f1747 1 6858000"/>
                <a:gd name="f2432" fmla="*/ f1748 1 835479"/>
                <a:gd name="f2433" fmla="*/ f1749 1 6858000"/>
                <a:gd name="f2434" fmla="*/ f1750 1 835479"/>
                <a:gd name="f2435" fmla="*/ f1751 1 6858000"/>
                <a:gd name="f2436" fmla="*/ f1752 1 6858000"/>
                <a:gd name="f2437" fmla="*/ f1753 1 6858000"/>
                <a:gd name="f2438" fmla="*/ f1754 1 835479"/>
                <a:gd name="f2439" fmla="*/ f1755 1 6858000"/>
                <a:gd name="f2440" fmla="*/ f1756 1 835479"/>
                <a:gd name="f2441" fmla="*/ f1757 1 6858000"/>
                <a:gd name="f2442" fmla="*/ f1758 1 6858000"/>
                <a:gd name="f2443" fmla="*/ f1759 1 6858000"/>
                <a:gd name="f2444" fmla="*/ f1760 1 6858000"/>
                <a:gd name="f2445" fmla="*/ f1761 1 6858000"/>
                <a:gd name="f2446" fmla="*/ f1762 1 6858000"/>
                <a:gd name="f2447" fmla="*/ f1763 1 6858000"/>
                <a:gd name="f2448" fmla="*/ f1764 1 6858000"/>
                <a:gd name="f2449" fmla="*/ f1765 1 835479"/>
                <a:gd name="f2450" fmla="*/ f1766 1 6858000"/>
                <a:gd name="f2451" fmla="*/ f1767 1 835479"/>
                <a:gd name="f2452" fmla="*/ f1768 1 6858000"/>
                <a:gd name="f2453" fmla="*/ f1769 1 835479"/>
                <a:gd name="f2454" fmla="*/ f1770 1 6858000"/>
                <a:gd name="f2455" fmla="*/ f1771 1 835479"/>
                <a:gd name="f2456" fmla="*/ f1772 1 6858000"/>
                <a:gd name="f2457" fmla="*/ f1773 1 835479"/>
                <a:gd name="f2458" fmla="*/ f1774 1 6858000"/>
                <a:gd name="f2459" fmla="*/ f1775 1 6858000"/>
                <a:gd name="f2460" fmla="*/ f1776 1 835479"/>
                <a:gd name="f2461" fmla="*/ f1777 1 6858000"/>
                <a:gd name="f2462" fmla="*/ f1778 1 835479"/>
                <a:gd name="f2463" fmla="*/ f1779 1 6858000"/>
                <a:gd name="f2464" fmla="*/ f1780 1 835479"/>
                <a:gd name="f2465" fmla="*/ f1781 1 6858000"/>
                <a:gd name="f2466" fmla="*/ f1782 1 835479"/>
                <a:gd name="f2467" fmla="*/ f1783 1 6858000"/>
                <a:gd name="f2468" fmla="*/ f1784 1 835479"/>
                <a:gd name="f2469" fmla="*/ f1785 1 6858000"/>
                <a:gd name="f2470" fmla="*/ f1786 1 835479"/>
                <a:gd name="f2471" fmla="*/ f1787 1 6858000"/>
                <a:gd name="f2472" fmla="*/ f1788 1 835479"/>
                <a:gd name="f2473" fmla="*/ f1789 1 6858000"/>
                <a:gd name="f2474" fmla="*/ f1790 1 835479"/>
                <a:gd name="f2475" fmla="*/ f1791 1 6858000"/>
                <a:gd name="f2476" fmla="*/ f1792 1 835479"/>
                <a:gd name="f2477" fmla="*/ f1793 1 6858000"/>
                <a:gd name="f2478" fmla="*/ f1794 1 835479"/>
                <a:gd name="f2479" fmla="*/ f1795 1 835479"/>
                <a:gd name="f2480" fmla="*/ f1796 1 6858000"/>
                <a:gd name="f2481" fmla="*/ f1797 1 835479"/>
                <a:gd name="f2482" fmla="*/ f1798 1 6858000"/>
                <a:gd name="f2483" fmla="*/ f1799 1 835479"/>
                <a:gd name="f2484" fmla="*/ f1800 1 6858000"/>
                <a:gd name="f2485" fmla="*/ f1801 1 835479"/>
                <a:gd name="f2486" fmla="*/ f1802 1 6858000"/>
                <a:gd name="f2487" fmla="*/ f1803 1 835479"/>
                <a:gd name="f2488" fmla="*/ f1804 1 6858000"/>
                <a:gd name="f2489" fmla="*/ f1805 1 835479"/>
                <a:gd name="f2490" fmla="*/ f1806 1 6858000"/>
                <a:gd name="f2491" fmla="*/ f1807 1 835479"/>
                <a:gd name="f2492" fmla="*/ f1808 1 6858000"/>
                <a:gd name="f2493" fmla="*/ f1809 1 835479"/>
                <a:gd name="f2494" fmla="*/ f1810 1 835479"/>
                <a:gd name="f2495" fmla="*/ f1811 1 6858000"/>
                <a:gd name="f2496" fmla="*/ f1812 1 835479"/>
                <a:gd name="f2497" fmla="*/ f1813 1 835479"/>
                <a:gd name="f2498" fmla="*/ f1814 1 6858000"/>
                <a:gd name="f2499" fmla="*/ f1815 1 835479"/>
                <a:gd name="f2500" fmla="*/ f1816 1 6858000"/>
                <a:gd name="f2501" fmla="*/ f1817 1 835479"/>
                <a:gd name="f2502" fmla="*/ f1818 1 6858000"/>
                <a:gd name="f2503" fmla="*/ f1819 1 835479"/>
                <a:gd name="f2504" fmla="*/ f1820 1 6858000"/>
                <a:gd name="f2505" fmla="*/ f1821 1 835479"/>
                <a:gd name="f2506" fmla="*/ f1822 1 6858000"/>
                <a:gd name="f2507" fmla="*/ f1823 1 835479"/>
                <a:gd name="f2508" fmla="*/ f1824 1 6858000"/>
                <a:gd name="f2509" fmla="*/ f1825 1 835479"/>
                <a:gd name="f2510" fmla="*/ f1826 1 6858000"/>
                <a:gd name="f2511" fmla="*/ f1827 1 835479"/>
                <a:gd name="f2512" fmla="*/ f1828 1 6858000"/>
                <a:gd name="f2513" fmla="*/ f1829 1 835479"/>
                <a:gd name="f2514" fmla="*/ f1830 1 6858000"/>
                <a:gd name="f2515" fmla="*/ f1831 1 835479"/>
                <a:gd name="f2516" fmla="*/ f1832 1 6858000"/>
                <a:gd name="f2517" fmla="*/ f1833 1 835479"/>
                <a:gd name="f2518" fmla="*/ f1834 1 6858000"/>
                <a:gd name="f2519" fmla="*/ f1835 1 835479"/>
                <a:gd name="f2520" fmla="*/ f1836 1 6858000"/>
                <a:gd name="f2521" fmla="*/ f1837 1 835479"/>
                <a:gd name="f2522" fmla="*/ f1838 1 6858000"/>
                <a:gd name="f2523" fmla="*/ f1839 1 835479"/>
                <a:gd name="f2524" fmla="*/ f1840 1 6858000"/>
                <a:gd name="f2525" fmla="*/ f1841 1 835479"/>
                <a:gd name="f2526" fmla="*/ f1842 1 6858000"/>
                <a:gd name="f2527" fmla="*/ f1843 1 835479"/>
                <a:gd name="f2528" fmla="*/ f1844 1 6858000"/>
                <a:gd name="f2529" fmla="*/ f1845 1 835479"/>
                <a:gd name="f2530" fmla="*/ f1846 1 6858000"/>
                <a:gd name="f2531" fmla="*/ f1847 1 835479"/>
                <a:gd name="f2532" fmla="*/ f1848 1 6858000"/>
                <a:gd name="f2533" fmla="*/ f1849 1 835479"/>
                <a:gd name="f2534" fmla="*/ f1850 1 6858000"/>
                <a:gd name="f2535" fmla="*/ f1851 1 835479"/>
                <a:gd name="f2536" fmla="*/ f1852 1 6858000"/>
                <a:gd name="f2537" fmla="*/ f1853 1 835479"/>
                <a:gd name="f2538" fmla="*/ f1854 1 6858000"/>
                <a:gd name="f2539" fmla="*/ f1855 1 835479"/>
                <a:gd name="f2540" fmla="*/ f1856 1 6858000"/>
                <a:gd name="f2541" fmla="*/ f1857 1 835479"/>
                <a:gd name="f2542" fmla="*/ f1858 1 6858000"/>
                <a:gd name="f2543" fmla="*/ f1859 1 835479"/>
                <a:gd name="f2544" fmla="*/ f1860 1 6858000"/>
                <a:gd name="f2545" fmla="*/ f1861 1 835479"/>
                <a:gd name="f2546" fmla="*/ f1862 1 6858000"/>
                <a:gd name="f2547" fmla="*/ f1863 1 835479"/>
                <a:gd name="f2548" fmla="*/ f1864 1 6858000"/>
                <a:gd name="f2549" fmla="*/ f1865 1 835479"/>
                <a:gd name="f2550" fmla="*/ f1866 1 6858000"/>
                <a:gd name="f2551" fmla="*/ f1867 1 835479"/>
                <a:gd name="f2552" fmla="*/ f1868 1 6858000"/>
                <a:gd name="f2553" fmla="*/ f1869 1 835479"/>
                <a:gd name="f2554" fmla="*/ f1870 1 6858000"/>
                <a:gd name="f2555" fmla="*/ f1871 1 835479"/>
                <a:gd name="f2556" fmla="*/ f1872 1 6858000"/>
                <a:gd name="f2557" fmla="*/ f1873 1 835479"/>
                <a:gd name="f2558" fmla="*/ f1874 1 6858000"/>
                <a:gd name="f2559" fmla="*/ f1875 1 835479"/>
                <a:gd name="f2560" fmla="*/ f1876 1 6858000"/>
                <a:gd name="f2561" fmla="*/ f1877 1 835479"/>
                <a:gd name="f2562" fmla="*/ f1878 1 6858000"/>
                <a:gd name="f2563" fmla="*/ f1879 1 835479"/>
                <a:gd name="f2564" fmla="*/ f1880 1 6858000"/>
                <a:gd name="f2565" fmla="*/ f1881 1 835479"/>
                <a:gd name="f2566" fmla="*/ f1882 1 6858000"/>
                <a:gd name="f2567" fmla="*/ f1883 1 835479"/>
                <a:gd name="f2568" fmla="*/ f1884 1 6858000"/>
                <a:gd name="f2569" fmla="*/ f1885 1 835479"/>
                <a:gd name="f2570" fmla="*/ f1886 1 6858000"/>
                <a:gd name="f2571" fmla="*/ f1887 1 835479"/>
                <a:gd name="f2572" fmla="*/ f1888 1 6858000"/>
                <a:gd name="f2573" fmla="*/ f1889 1 835479"/>
                <a:gd name="f2574" fmla="*/ f1890 1 6858000"/>
                <a:gd name="f2575" fmla="*/ f1891 1 835479"/>
                <a:gd name="f2576" fmla="*/ f1892 1 6858000"/>
                <a:gd name="f2577" fmla="*/ f1893 1 835479"/>
                <a:gd name="f2578" fmla="*/ f1894 1 6858000"/>
                <a:gd name="f2579" fmla="*/ f1895 1 835479"/>
                <a:gd name="f2580" fmla="*/ f1896 1 6858000"/>
                <a:gd name="f2581" fmla="*/ f1897 1 835479"/>
                <a:gd name="f2582" fmla="*/ f1898 1 6858000"/>
                <a:gd name="f2583" fmla="*/ f1899 1 835479"/>
                <a:gd name="f2584" fmla="*/ f1900 1 6858000"/>
                <a:gd name="f2585" fmla="*/ f1901 1 835479"/>
                <a:gd name="f2586" fmla="*/ f1902 1 6858000"/>
                <a:gd name="f2587" fmla="*/ f1903 1 835479"/>
                <a:gd name="f2588" fmla="*/ f1904 1 6858000"/>
                <a:gd name="f2589" fmla="*/ f1905 1 835479"/>
                <a:gd name="f2590" fmla="*/ f1906 1 6858000"/>
                <a:gd name="f2591" fmla="*/ f1907 1 835479"/>
                <a:gd name="f2592" fmla="*/ f1908 1 6858000"/>
                <a:gd name="f2593" fmla="*/ f1909 1 835479"/>
                <a:gd name="f2594" fmla="*/ f1910 1 6858000"/>
                <a:gd name="f2595" fmla="*/ f1911 1 835479"/>
                <a:gd name="f2596" fmla="*/ f1912 1 6858000"/>
                <a:gd name="f2597" fmla="*/ f1913 1 835479"/>
                <a:gd name="f2598" fmla="*/ f1914 1 6858000"/>
                <a:gd name="f2599" fmla="*/ f1915 1 835479"/>
                <a:gd name="f2600" fmla="*/ f1916 1 6858000"/>
                <a:gd name="f2601" fmla="*/ f1917 1 835479"/>
                <a:gd name="f2602" fmla="*/ f1918 1 6858000"/>
                <a:gd name="f2603" fmla="*/ f1919 1 835479"/>
                <a:gd name="f2604" fmla="*/ f1920 1 6858000"/>
                <a:gd name="f2605" fmla="*/ f1921 1 835479"/>
                <a:gd name="f2606" fmla="*/ f1922 1 835479"/>
                <a:gd name="f2607" fmla="*/ f1923 1 6858000"/>
                <a:gd name="f2608" fmla="*/ f1924 1 835479"/>
                <a:gd name="f2609" fmla="*/ f1925 1 6858000"/>
                <a:gd name="f2610" fmla="*/ f1926 1 835479"/>
                <a:gd name="f2611" fmla="*/ f1927 1 6858000"/>
                <a:gd name="f2612" fmla="*/ f1928 1 835479"/>
                <a:gd name="f2613" fmla="*/ f1929 1 6858000"/>
                <a:gd name="f2614" fmla="*/ f1930 1 835479"/>
                <a:gd name="f2615" fmla="*/ f1931 1 6858000"/>
                <a:gd name="f2616" fmla="*/ f1932 1 835479"/>
                <a:gd name="f2617" fmla="*/ f1933 1 6858000"/>
                <a:gd name="f2618" fmla="*/ f1934 1 835479"/>
                <a:gd name="f2619" fmla="*/ f1935 1 6858000"/>
                <a:gd name="f2620" fmla="*/ f1936 1 835479"/>
                <a:gd name="f2621" fmla="*/ f1937 1 6858000"/>
                <a:gd name="f2622" fmla="*/ f1938 1 6858000"/>
                <a:gd name="f2623" fmla="*/ f1939 1 835479"/>
                <a:gd name="f2624" fmla="*/ f1940 1 6858000"/>
                <a:gd name="f2625" fmla="*/ f1941 1 835479"/>
                <a:gd name="f2626" fmla="*/ f1942 1 6858000"/>
                <a:gd name="f2627" fmla="*/ f1943 1 835479"/>
                <a:gd name="f2628" fmla="*/ f1944 1 6858000"/>
                <a:gd name="f2629" fmla="*/ f1945 1 835479"/>
                <a:gd name="f2630" fmla="*/ f1946 1 6858000"/>
                <a:gd name="f2631" fmla="*/ f1947 1 835479"/>
                <a:gd name="f2632" fmla="*/ f1948 1 6858000"/>
                <a:gd name="f2633" fmla="*/ f1949 1 835479"/>
                <a:gd name="f2634" fmla="*/ f1950 1 6858000"/>
                <a:gd name="f2635" fmla="*/ f1951 1 835479"/>
                <a:gd name="f2636" fmla="*/ f1952 1 6858000"/>
                <a:gd name="f2637" fmla="*/ f1953 1 835479"/>
                <a:gd name="f2638" fmla="*/ f1954 1 6858000"/>
                <a:gd name="f2639" fmla="*/ f1955 1 835479"/>
                <a:gd name="f2640" fmla="*/ f1956 1 6858000"/>
                <a:gd name="f2641" fmla="*/ f1957 1 835479"/>
                <a:gd name="f2642" fmla="*/ f1958 1 6858000"/>
                <a:gd name="f2643" fmla="*/ f1959 1 835479"/>
                <a:gd name="f2644" fmla="*/ f1960 1 6858000"/>
                <a:gd name="f2645" fmla="*/ f1961 1 835479"/>
                <a:gd name="f2646" fmla="*/ f1962 1 6858000"/>
                <a:gd name="f2647" fmla="*/ f1963 1 835479"/>
                <a:gd name="f2648" fmla="*/ f1964 1 6858000"/>
                <a:gd name="f2649" fmla="*/ f1965 1 835479"/>
                <a:gd name="f2650" fmla="*/ f1966 1 6858000"/>
                <a:gd name="f2651" fmla="*/ f1967 1 835479"/>
                <a:gd name="f2652" fmla="*/ f1968 1 6858000"/>
                <a:gd name="f2653" fmla="*/ f1969 1 835479"/>
                <a:gd name="f2654" fmla="*/ f1970 1 6858000"/>
                <a:gd name="f2655" fmla="*/ f1971 1 835479"/>
                <a:gd name="f2656" fmla="*/ f1972 1 6858000"/>
                <a:gd name="f2657" fmla="*/ f1973 1 835479"/>
                <a:gd name="f2658" fmla="*/ f1974 1 6858000"/>
                <a:gd name="f2659" fmla="*/ f1975 1 835479"/>
                <a:gd name="f2660" fmla="*/ f1976 1 6858000"/>
                <a:gd name="f2661" fmla="*/ f1977 1 835479"/>
                <a:gd name="f2662" fmla="*/ f1978 1 6858000"/>
                <a:gd name="f2663" fmla="*/ f1979 1 835479"/>
                <a:gd name="f2664" fmla="*/ f1980 1 6858000"/>
                <a:gd name="f2665" fmla="*/ f1981 1 6858000"/>
                <a:gd name="f2666" fmla="*/ f1982 1 835479"/>
                <a:gd name="f2667" fmla="*/ f1983 1 6858000"/>
                <a:gd name="f2668" fmla="*/ f1984 1 835479"/>
                <a:gd name="f2669" fmla="*/ f1985 1 6858000"/>
                <a:gd name="f2670" fmla="*/ f1986 1 835479"/>
                <a:gd name="f2671" fmla="*/ f1987 1 6858000"/>
                <a:gd name="f2672" fmla="*/ f1988 1 835479"/>
                <a:gd name="f2673" fmla="*/ f1989 1 6858000"/>
                <a:gd name="f2674" fmla="*/ f1990 1 835479"/>
                <a:gd name="f2675" fmla="*/ f1991 1 6858000"/>
                <a:gd name="f2676" fmla="*/ f1992 1 835479"/>
                <a:gd name="f2677" fmla="*/ f1993 1 6858000"/>
                <a:gd name="f2678" fmla="*/ f1994 1 835479"/>
                <a:gd name="f2679" fmla="*/ f1995 1 6858000"/>
                <a:gd name="f2680" fmla="*/ f1996 1 835479"/>
                <a:gd name="f2681" fmla="*/ f1997 1 6858000"/>
                <a:gd name="f2682" fmla="*/ f1998 1 835479"/>
                <a:gd name="f2683" fmla="*/ f1999 1 6858000"/>
                <a:gd name="f2684" fmla="*/ f2000 1 835479"/>
                <a:gd name="f2685" fmla="*/ f2001 1 835479"/>
                <a:gd name="f2686" fmla="*/ f2002 1 6858000"/>
                <a:gd name="f2687" fmla="*/ f2003 1 6858000"/>
                <a:gd name="f2688" fmla="*/ f2004 1 835479"/>
                <a:gd name="f2689" fmla="*/ f2005 1 6858000"/>
                <a:gd name="f2690" fmla="*/ f2006 1 835479"/>
                <a:gd name="f2691" fmla="*/ f2007 1 6858000"/>
                <a:gd name="f2692" fmla="*/ f2008 1 835479"/>
                <a:gd name="f2693" fmla="*/ f2009 1 6858000"/>
                <a:gd name="f2694" fmla="*/ f2010 1 835479"/>
                <a:gd name="f2695" fmla="*/ f2011 1 6858000"/>
                <a:gd name="f2696" fmla="*/ f2012 1 835479"/>
                <a:gd name="f2697" fmla="*/ f2013 1 6858000"/>
                <a:gd name="f2698" fmla="*/ f2014 1 835479"/>
                <a:gd name="f2699" fmla="*/ f2015 1 6858000"/>
                <a:gd name="f2700" fmla="*/ f2016 1 835479"/>
                <a:gd name="f2701" fmla="*/ f2017 1 6858000"/>
                <a:gd name="f2702" fmla="*/ f2018 1 835479"/>
                <a:gd name="f2703" fmla="*/ f2019 1 6858000"/>
                <a:gd name="f2704" fmla="*/ f2020 1 835479"/>
                <a:gd name="f2705" fmla="*/ f2021 1 6858000"/>
                <a:gd name="f2706" fmla="*/ f2022 1 835479"/>
                <a:gd name="f2707" fmla="*/ f2023 1 6858000"/>
                <a:gd name="f2708" fmla="*/ f2024 1 835479"/>
                <a:gd name="f2709" fmla="*/ f2025 1 6858000"/>
                <a:gd name="f2710" fmla="*/ f2026 1 835479"/>
                <a:gd name="f2711" fmla="*/ f2027 1 6858000"/>
                <a:gd name="f2712" fmla="*/ f2028 1 835479"/>
                <a:gd name="f2713" fmla="*/ f2029 1 6858000"/>
                <a:gd name="f2714" fmla="*/ f2030 1 835479"/>
                <a:gd name="f2715" fmla="*/ f2031 1 6858000"/>
                <a:gd name="f2716" fmla="*/ f2032 1 835479"/>
                <a:gd name="f2717" fmla="*/ f2033 1 6858000"/>
                <a:gd name="f2718" fmla="*/ f2034 1 6858000"/>
                <a:gd name="f2719" fmla="*/ f2035 1 835479"/>
                <a:gd name="f2720" fmla="*/ f2036 1 6858000"/>
                <a:gd name="f2721" fmla="*/ f2037 1 835479"/>
                <a:gd name="f2722" fmla="*/ f2038 1 6858000"/>
                <a:gd name="f2723" fmla="*/ f2039 1 835479"/>
                <a:gd name="f2724" fmla="*/ f2040 1 6858000"/>
                <a:gd name="f2725" fmla="*/ f2041 1 6858000"/>
                <a:gd name="f2726" fmla="*/ f2042 1 835479"/>
                <a:gd name="f2727" fmla="*/ f2043 1 6858000"/>
                <a:gd name="f2728" fmla="*/ f2044 1 835479"/>
                <a:gd name="f2729" fmla="*/ f2045 1 6858000"/>
                <a:gd name="f2730" fmla="*/ f2046 1 835479"/>
                <a:gd name="f2731" fmla="*/ f2047 1 6858000"/>
                <a:gd name="f2732" fmla="*/ f2048 1 835479"/>
                <a:gd name="f2733" fmla="*/ f2049 1 6858000"/>
                <a:gd name="f2734" fmla="*/ f2050 1 835479"/>
                <a:gd name="f2735" fmla="*/ f2051 1 6858000"/>
                <a:gd name="f2736" fmla="*/ f2052 1 835479"/>
                <a:gd name="f2737" fmla="*/ f2053 1 6858000"/>
                <a:gd name="f2738" fmla="*/ f2054 1 835479"/>
                <a:gd name="f2739" fmla="*/ f2055 1 6858000"/>
                <a:gd name="f2740" fmla="*/ f2056 1 835479"/>
                <a:gd name="f2741" fmla="*/ f2057 1 835479"/>
                <a:gd name="f2742" fmla="*/ f2058 1 6858000"/>
                <a:gd name="f2743" fmla="*/ f2059 1 835479"/>
                <a:gd name="f2744" fmla="*/ f2060 1 6858000"/>
                <a:gd name="f2745" fmla="*/ f2061 1 835479"/>
                <a:gd name="f2746" fmla="*/ f2062 1 6858000"/>
                <a:gd name="f2747" fmla="*/ f2063 1 835479"/>
                <a:gd name="f2748" fmla="*/ f2064 1 6858000"/>
                <a:gd name="f2749" fmla="*/ f2065 1 6858000"/>
                <a:gd name="f2750" fmla="*/ f2066 1 6858000"/>
                <a:gd name="f2751" fmla="*/ f2067 1 6858000"/>
                <a:gd name="f2752" fmla="*/ f2068 1 6858000"/>
                <a:gd name="f2753" fmla="*/ f2069 1 835479"/>
                <a:gd name="f2754" fmla="*/ f2070 1 6858000"/>
                <a:gd name="f2755" fmla="*/ f2071 1 6858000"/>
                <a:gd name="f2756" fmla="*/ f2072 1 835479"/>
                <a:gd name="f2757" fmla="*/ f2073 1 6858000"/>
                <a:gd name="f2758" fmla="*/ f2074 1 6858000"/>
                <a:gd name="f2759" fmla="*/ f2075 1 6858000"/>
                <a:gd name="f2760" fmla="*/ f2076 1 6858000"/>
                <a:gd name="f2761" fmla="*/ f2077 1 6858000"/>
                <a:gd name="f2762" fmla="*/ f2078 1 6858000"/>
                <a:gd name="f2763" fmla="*/ f2079 1 6858000"/>
                <a:gd name="f2764" fmla="*/ f2080 1 6858000"/>
                <a:gd name="f2765" fmla="*/ f2081 1 6858000"/>
                <a:gd name="f2766" fmla="*/ f2082 1 6858000"/>
                <a:gd name="f2767" fmla="*/ f2083 1 6858000"/>
                <a:gd name="f2768" fmla="*/ f2084 1 6858000"/>
                <a:gd name="f2769" fmla="*/ f2085 1 6858000"/>
                <a:gd name="f2770" fmla="*/ f2086 1 835479"/>
                <a:gd name="f2771" fmla="*/ f2087 1 6858000"/>
                <a:gd name="f2772" fmla="*/ f2088 1 6858000"/>
                <a:gd name="f2773" fmla="*/ f2089 1 6858000"/>
                <a:gd name="f2774" fmla="*/ f2090 1 835479"/>
                <a:gd name="f2775" fmla="*/ f2091 1 6858000"/>
                <a:gd name="f2776" fmla="*/ f2092 1 835479"/>
                <a:gd name="f2777" fmla="*/ f2093 1 6858000"/>
                <a:gd name="f2778" fmla="*/ f2094 1 835479"/>
                <a:gd name="f2779" fmla="*/ f2095 1 6858000"/>
                <a:gd name="f2780" fmla="*/ f2096 1 835479"/>
                <a:gd name="f2781" fmla="*/ f2097 1 6858000"/>
                <a:gd name="f2782" fmla="*/ f2098 1 835479"/>
                <a:gd name="f2783" fmla="*/ f2099 1 6858000"/>
                <a:gd name="f2784" fmla="*/ f2100 1 835479"/>
                <a:gd name="f2785" fmla="*/ f2101 1 6858000"/>
                <a:gd name="f2786" fmla="*/ f2102 1 835479"/>
                <a:gd name="f2787" fmla="*/ f2103 1 6858000"/>
                <a:gd name="f2788" fmla="*/ f2104 1 6858000"/>
                <a:gd name="f2789" fmla="*/ f2105 1 6858000"/>
                <a:gd name="f2790" fmla="*/ f2106 1 835479"/>
                <a:gd name="f2791" fmla="*/ f2107 1 6858000"/>
                <a:gd name="f2792" fmla="*/ f2108 1 835479"/>
                <a:gd name="f2793" fmla="*/ f2109 1 6858000"/>
                <a:gd name="f2794" fmla="*/ f2110 1 835479"/>
                <a:gd name="f2795" fmla="*/ f2111 1 6858000"/>
                <a:gd name="f2796" fmla="*/ f2112 1 835479"/>
                <a:gd name="f2797" fmla="*/ f1421 1 f1428"/>
                <a:gd name="f2798" fmla="*/ f1422 1 f1428"/>
                <a:gd name="f2799" fmla="*/ f1421 1 f1429"/>
                <a:gd name="f2800" fmla="*/ f1423 1 f1429"/>
                <a:gd name="f2801" fmla="*/ f2114 1 f1428"/>
                <a:gd name="f2802" fmla="*/ f2115 1 f1429"/>
                <a:gd name="f2803" fmla="*/ f2116 1 f1428"/>
                <a:gd name="f2804" fmla="*/ f2117 1 f1428"/>
                <a:gd name="f2805" fmla="*/ f2118 1 f1429"/>
                <a:gd name="f2806" fmla="*/ f2119 1 f1428"/>
                <a:gd name="f2807" fmla="*/ f2120 1 f1429"/>
                <a:gd name="f2808" fmla="*/ f2121 1 f1428"/>
                <a:gd name="f2809" fmla="*/ f2122 1 f1429"/>
                <a:gd name="f2810" fmla="*/ f2123 1 f1428"/>
                <a:gd name="f2811" fmla="*/ f2124 1 f1429"/>
                <a:gd name="f2812" fmla="*/ f2125 1 f1428"/>
                <a:gd name="f2813" fmla="*/ f2126 1 f1429"/>
                <a:gd name="f2814" fmla="*/ f2127 1 f1428"/>
                <a:gd name="f2815" fmla="*/ f2128 1 f1429"/>
                <a:gd name="f2816" fmla="*/ f2129 1 f1428"/>
                <a:gd name="f2817" fmla="*/ f2130 1 f1429"/>
                <a:gd name="f2818" fmla="*/ f2131 1 f1428"/>
                <a:gd name="f2819" fmla="*/ f2132 1 f1428"/>
                <a:gd name="f2820" fmla="*/ f2133 1 f1429"/>
                <a:gd name="f2821" fmla="*/ f2134 1 f1428"/>
                <a:gd name="f2822" fmla="*/ f2135 1 f1429"/>
                <a:gd name="f2823" fmla="*/ f2136 1 f1428"/>
                <a:gd name="f2824" fmla="*/ f2137 1 f1429"/>
                <a:gd name="f2825" fmla="*/ f2138 1 f1428"/>
                <a:gd name="f2826" fmla="*/ f2139 1 f1429"/>
                <a:gd name="f2827" fmla="*/ f2140 1 f1428"/>
                <a:gd name="f2828" fmla="*/ f2141 1 f1428"/>
                <a:gd name="f2829" fmla="*/ f2142 1 f1428"/>
                <a:gd name="f2830" fmla="*/ f2143 1 f1429"/>
                <a:gd name="f2831" fmla="*/ f2144 1 f1428"/>
                <a:gd name="f2832" fmla="*/ f2145 1 f1428"/>
                <a:gd name="f2833" fmla="*/ f2146 1 f1428"/>
                <a:gd name="f2834" fmla="*/ f2147 1 f1429"/>
                <a:gd name="f2835" fmla="*/ f2148 1 f1428"/>
                <a:gd name="f2836" fmla="*/ f2149 1 f1429"/>
                <a:gd name="f2837" fmla="*/ f2150 1 f1428"/>
                <a:gd name="f2838" fmla="*/ f2151 1 f1429"/>
                <a:gd name="f2839" fmla="*/ f2152 1 f1428"/>
                <a:gd name="f2840" fmla="*/ f2153 1 f1429"/>
                <a:gd name="f2841" fmla="*/ f2154 1 f1428"/>
                <a:gd name="f2842" fmla="*/ f2155 1 f1429"/>
                <a:gd name="f2843" fmla="*/ f2156 1 f1428"/>
                <a:gd name="f2844" fmla="*/ f2157 1 f1428"/>
                <a:gd name="f2845" fmla="*/ f2158 1 f1429"/>
                <a:gd name="f2846" fmla="*/ f2159 1 f1428"/>
                <a:gd name="f2847" fmla="*/ f2160 1 f1429"/>
                <a:gd name="f2848" fmla="*/ f2161 1 f1428"/>
                <a:gd name="f2849" fmla="*/ f2162 1 f1428"/>
                <a:gd name="f2850" fmla="*/ f2163 1 f1429"/>
                <a:gd name="f2851" fmla="*/ f2164 1 f1428"/>
                <a:gd name="f2852" fmla="*/ f2165 1 f1429"/>
                <a:gd name="f2853" fmla="*/ f2166 1 f1428"/>
                <a:gd name="f2854" fmla="*/ f2167 1 f1429"/>
                <a:gd name="f2855" fmla="*/ f2168 1 f1428"/>
                <a:gd name="f2856" fmla="*/ f2169 1 f1429"/>
                <a:gd name="f2857" fmla="*/ f2170 1 f1428"/>
                <a:gd name="f2858" fmla="*/ f2171 1 f1429"/>
                <a:gd name="f2859" fmla="*/ f2172 1 f1428"/>
                <a:gd name="f2860" fmla="*/ f2173 1 f1429"/>
                <a:gd name="f2861" fmla="*/ f2174 1 f1428"/>
                <a:gd name="f2862" fmla="*/ f2175 1 f1428"/>
                <a:gd name="f2863" fmla="*/ f2176 1 f1429"/>
                <a:gd name="f2864" fmla="*/ f2177 1 f1428"/>
                <a:gd name="f2865" fmla="*/ f2178 1 f1429"/>
                <a:gd name="f2866" fmla="*/ f2179 1 f1428"/>
                <a:gd name="f2867" fmla="*/ f2180 1 f1429"/>
                <a:gd name="f2868" fmla="*/ f2181 1 f1428"/>
                <a:gd name="f2869" fmla="*/ f2182 1 f1429"/>
                <a:gd name="f2870" fmla="*/ f2183 1 f1428"/>
                <a:gd name="f2871" fmla="*/ f2184 1 f1429"/>
                <a:gd name="f2872" fmla="*/ f2185 1 f1428"/>
                <a:gd name="f2873" fmla="*/ f2186 1 f1429"/>
                <a:gd name="f2874" fmla="*/ f2187 1 f1428"/>
                <a:gd name="f2875" fmla="*/ f2188 1 f1429"/>
                <a:gd name="f2876" fmla="*/ f2189 1 f1428"/>
                <a:gd name="f2877" fmla="*/ f2190 1 f1429"/>
                <a:gd name="f2878" fmla="*/ f2191 1 f1428"/>
                <a:gd name="f2879" fmla="*/ f2192 1 f1428"/>
                <a:gd name="f2880" fmla="*/ f2193 1 f1429"/>
                <a:gd name="f2881" fmla="*/ f2194 1 f1428"/>
                <a:gd name="f2882" fmla="*/ f2195 1 f1429"/>
                <a:gd name="f2883" fmla="*/ f2196 1 f1428"/>
                <a:gd name="f2884" fmla="*/ f2197 1 f1429"/>
                <a:gd name="f2885" fmla="*/ f2198 1 f1428"/>
                <a:gd name="f2886" fmla="*/ f2199 1 f1429"/>
                <a:gd name="f2887" fmla="*/ f2200 1 f1428"/>
                <a:gd name="f2888" fmla="*/ f2201 1 f1429"/>
                <a:gd name="f2889" fmla="*/ f2202 1 f1428"/>
                <a:gd name="f2890" fmla="*/ f2203 1 f1428"/>
                <a:gd name="f2891" fmla="*/ f2204 1 f1429"/>
                <a:gd name="f2892" fmla="*/ f2205 1 f1428"/>
                <a:gd name="f2893" fmla="*/ f2206 1 f1429"/>
                <a:gd name="f2894" fmla="*/ f2207 1 f1428"/>
                <a:gd name="f2895" fmla="*/ f2208 1 f1429"/>
                <a:gd name="f2896" fmla="*/ f2209 1 f1428"/>
                <a:gd name="f2897" fmla="*/ f2210 1 f1429"/>
                <a:gd name="f2898" fmla="*/ f2211 1 f1428"/>
                <a:gd name="f2899" fmla="*/ f2212 1 f1429"/>
                <a:gd name="f2900" fmla="*/ f2213 1 f1428"/>
                <a:gd name="f2901" fmla="*/ f2214 1 f1429"/>
                <a:gd name="f2902" fmla="*/ f2215 1 f1428"/>
                <a:gd name="f2903" fmla="*/ f2216 1 f1429"/>
                <a:gd name="f2904" fmla="*/ f2217 1 f1428"/>
                <a:gd name="f2905" fmla="*/ f2218 1 f1429"/>
                <a:gd name="f2906" fmla="*/ f2219 1 f1428"/>
                <a:gd name="f2907" fmla="*/ f2220 1 f1429"/>
                <a:gd name="f2908" fmla="*/ f2221 1 f1428"/>
                <a:gd name="f2909" fmla="*/ f2222 1 f1429"/>
                <a:gd name="f2910" fmla="*/ f2223 1 f1428"/>
                <a:gd name="f2911" fmla="*/ f2224 1 f1429"/>
                <a:gd name="f2912" fmla="*/ f2225 1 f1428"/>
                <a:gd name="f2913" fmla="*/ f2226 1 f1429"/>
                <a:gd name="f2914" fmla="*/ f2227 1 f1428"/>
                <a:gd name="f2915" fmla="*/ f2228 1 f1429"/>
                <a:gd name="f2916" fmla="*/ f2229 1 f1428"/>
                <a:gd name="f2917" fmla="*/ f2230 1 f1428"/>
                <a:gd name="f2918" fmla="*/ f2231 1 f1429"/>
                <a:gd name="f2919" fmla="*/ f2232 1 f1428"/>
                <a:gd name="f2920" fmla="*/ f2233 1 f1429"/>
                <a:gd name="f2921" fmla="*/ f2234 1 f1428"/>
                <a:gd name="f2922" fmla="*/ f2235 1 f1429"/>
                <a:gd name="f2923" fmla="*/ f2236 1 f1428"/>
                <a:gd name="f2924" fmla="*/ f2237 1 f1429"/>
                <a:gd name="f2925" fmla="*/ f2238 1 f1428"/>
                <a:gd name="f2926" fmla="*/ f2239 1 f1429"/>
                <a:gd name="f2927" fmla="*/ f2240 1 f1428"/>
                <a:gd name="f2928" fmla="*/ f2241 1 f1429"/>
                <a:gd name="f2929" fmla="*/ f2242 1 f1428"/>
                <a:gd name="f2930" fmla="*/ f2243 1 f1429"/>
                <a:gd name="f2931" fmla="*/ f2244 1 f1428"/>
                <a:gd name="f2932" fmla="*/ f2245 1 f1429"/>
                <a:gd name="f2933" fmla="*/ f2246 1 f1428"/>
                <a:gd name="f2934" fmla="*/ f2247 1 f1429"/>
                <a:gd name="f2935" fmla="*/ f2248 1 f1428"/>
                <a:gd name="f2936" fmla="*/ f2249 1 f1428"/>
                <a:gd name="f2937" fmla="*/ f2250 1 f1429"/>
                <a:gd name="f2938" fmla="*/ f2251 1 f1428"/>
                <a:gd name="f2939" fmla="*/ f2252 1 f1429"/>
                <a:gd name="f2940" fmla="*/ f2253 1 f1428"/>
                <a:gd name="f2941" fmla="*/ f2254 1 f1429"/>
                <a:gd name="f2942" fmla="*/ f2255 1 f1428"/>
                <a:gd name="f2943" fmla="*/ f2256 1 f1429"/>
                <a:gd name="f2944" fmla="*/ f2257 1 f1428"/>
                <a:gd name="f2945" fmla="*/ f2258 1 f1429"/>
                <a:gd name="f2946" fmla="*/ f2259 1 f1428"/>
                <a:gd name="f2947" fmla="*/ f2260 1 f1429"/>
                <a:gd name="f2948" fmla="*/ f2261 1 f1428"/>
                <a:gd name="f2949" fmla="*/ f2262 1 f1429"/>
                <a:gd name="f2950" fmla="*/ f2263 1 f1428"/>
                <a:gd name="f2951" fmla="*/ f2264 1 f1428"/>
                <a:gd name="f2952" fmla="*/ f2265 1 f1429"/>
                <a:gd name="f2953" fmla="*/ f2266 1 f1428"/>
                <a:gd name="f2954" fmla="*/ f2267 1 f1429"/>
                <a:gd name="f2955" fmla="*/ f2268 1 f1428"/>
                <a:gd name="f2956" fmla="*/ f2269 1 f1429"/>
                <a:gd name="f2957" fmla="*/ f2270 1 f1428"/>
                <a:gd name="f2958" fmla="*/ f2271 1 f1429"/>
                <a:gd name="f2959" fmla="*/ f2272 1 f1428"/>
                <a:gd name="f2960" fmla="*/ f2273 1 f1429"/>
                <a:gd name="f2961" fmla="*/ f2274 1 f1428"/>
                <a:gd name="f2962" fmla="*/ f2275 1 f1429"/>
                <a:gd name="f2963" fmla="*/ f2276 1 f1428"/>
                <a:gd name="f2964" fmla="*/ f2277 1 f1429"/>
                <a:gd name="f2965" fmla="*/ f2278 1 f1428"/>
                <a:gd name="f2966" fmla="*/ f2279 1 f1429"/>
                <a:gd name="f2967" fmla="*/ f2280 1 f1428"/>
                <a:gd name="f2968" fmla="*/ f2281 1 f1429"/>
                <a:gd name="f2969" fmla="*/ f2282 1 f1428"/>
                <a:gd name="f2970" fmla="*/ f2283 1 f1429"/>
                <a:gd name="f2971" fmla="*/ f2284 1 f1428"/>
                <a:gd name="f2972" fmla="*/ f2285 1 f1429"/>
                <a:gd name="f2973" fmla="*/ f2286 1 f1428"/>
                <a:gd name="f2974" fmla="*/ f2287 1 f1429"/>
                <a:gd name="f2975" fmla="*/ f2288 1 f1428"/>
                <a:gd name="f2976" fmla="*/ f2289 1 f1429"/>
                <a:gd name="f2977" fmla="*/ f2290 1 f1428"/>
                <a:gd name="f2978" fmla="*/ f2291 1 f1428"/>
                <a:gd name="f2979" fmla="*/ f2292 1 f1429"/>
                <a:gd name="f2980" fmla="*/ f2293 1 f1428"/>
                <a:gd name="f2981" fmla="*/ f2294 1 f1429"/>
                <a:gd name="f2982" fmla="*/ f2295 1 f1428"/>
                <a:gd name="f2983" fmla="*/ f2296 1 f1429"/>
                <a:gd name="f2984" fmla="*/ f2297 1 f1428"/>
                <a:gd name="f2985" fmla="*/ f2298 1 f1429"/>
                <a:gd name="f2986" fmla="*/ f2299 1 f1428"/>
                <a:gd name="f2987" fmla="*/ f2300 1 f1429"/>
                <a:gd name="f2988" fmla="*/ f2301 1 f1428"/>
                <a:gd name="f2989" fmla="*/ f2302 1 f1428"/>
                <a:gd name="f2990" fmla="*/ f2303 1 f1428"/>
                <a:gd name="f2991" fmla="*/ f2304 1 f1428"/>
                <a:gd name="f2992" fmla="*/ f2305 1 f1428"/>
                <a:gd name="f2993" fmla="*/ f2306 1 f1428"/>
                <a:gd name="f2994" fmla="*/ f2307 1 f1428"/>
                <a:gd name="f2995" fmla="*/ f2308 1 f1429"/>
                <a:gd name="f2996" fmla="*/ f2309 1 f1428"/>
                <a:gd name="f2997" fmla="*/ f2310 1 f1428"/>
                <a:gd name="f2998" fmla="*/ f2311 1 f1429"/>
                <a:gd name="f2999" fmla="*/ f2312 1 f1428"/>
                <a:gd name="f3000" fmla="*/ f2313 1 f1428"/>
                <a:gd name="f3001" fmla="*/ f2314 1 f1428"/>
                <a:gd name="f3002" fmla="*/ f2315 1 f1428"/>
                <a:gd name="f3003" fmla="*/ f2316 1 f1428"/>
                <a:gd name="f3004" fmla="*/ f2317 1 f1428"/>
                <a:gd name="f3005" fmla="*/ f2318 1 f1428"/>
                <a:gd name="f3006" fmla="*/ f2319 1 f1429"/>
                <a:gd name="f3007" fmla="*/ f2320 1 f1428"/>
                <a:gd name="f3008" fmla="*/ f2321 1 f1428"/>
                <a:gd name="f3009" fmla="*/ f2322 1 f1428"/>
                <a:gd name="f3010" fmla="*/ f2323 1 f1428"/>
                <a:gd name="f3011" fmla="*/ f2324 1 f1428"/>
                <a:gd name="f3012" fmla="*/ f2325 1 f1428"/>
                <a:gd name="f3013" fmla="*/ f2326 1 f1428"/>
                <a:gd name="f3014" fmla="*/ f2327 1 f1428"/>
                <a:gd name="f3015" fmla="*/ f2328 1 f1428"/>
                <a:gd name="f3016" fmla="*/ f2329 1 f1428"/>
                <a:gd name="f3017" fmla="*/ f2330 1 f1429"/>
                <a:gd name="f3018" fmla="*/ f2331 1 f1428"/>
                <a:gd name="f3019" fmla="*/ f2332 1 f1429"/>
                <a:gd name="f3020" fmla="*/ f2333 1 f1428"/>
                <a:gd name="f3021" fmla="*/ f2334 1 f1428"/>
                <a:gd name="f3022" fmla="*/ f2335 1 f1428"/>
                <a:gd name="f3023" fmla="*/ f2336 1 f1428"/>
                <a:gd name="f3024" fmla="*/ f2337 1 f1428"/>
                <a:gd name="f3025" fmla="*/ f2338 1 f1429"/>
                <a:gd name="f3026" fmla="*/ f2339 1 f1428"/>
                <a:gd name="f3027" fmla="*/ f2340 1 f1429"/>
                <a:gd name="f3028" fmla="*/ f2341 1 f1428"/>
                <a:gd name="f3029" fmla="*/ f2342 1 f1428"/>
                <a:gd name="f3030" fmla="*/ f2343 1 f1428"/>
                <a:gd name="f3031" fmla="*/ f2344 1 f1428"/>
                <a:gd name="f3032" fmla="*/ f2345 1 f1428"/>
                <a:gd name="f3033" fmla="*/ f2346 1 f1428"/>
                <a:gd name="f3034" fmla="*/ f2347 1 f1428"/>
                <a:gd name="f3035" fmla="*/ f2348 1 f1428"/>
                <a:gd name="f3036" fmla="*/ f2349 1 f1428"/>
                <a:gd name="f3037" fmla="*/ f2350 1 f1429"/>
                <a:gd name="f3038" fmla="*/ f2351 1 f1428"/>
                <a:gd name="f3039" fmla="*/ f2352 1 f1428"/>
                <a:gd name="f3040" fmla="*/ f2353 1 f1429"/>
                <a:gd name="f3041" fmla="*/ f2354 1 f1428"/>
                <a:gd name="f3042" fmla="*/ f2355 1 f1428"/>
                <a:gd name="f3043" fmla="*/ f2356 1 f1429"/>
                <a:gd name="f3044" fmla="*/ f2357 1 f1428"/>
                <a:gd name="f3045" fmla="*/ f2358 1 f1428"/>
                <a:gd name="f3046" fmla="*/ f2359 1 f1429"/>
                <a:gd name="f3047" fmla="*/ f2360 1 f1428"/>
                <a:gd name="f3048" fmla="*/ f2361 1 f1429"/>
                <a:gd name="f3049" fmla="*/ f2362 1 f1428"/>
                <a:gd name="f3050" fmla="*/ f2363 1 f1428"/>
                <a:gd name="f3051" fmla="*/ f2364 1 f1429"/>
                <a:gd name="f3052" fmla="*/ f2365 1 f1428"/>
                <a:gd name="f3053" fmla="*/ f2366 1 f1428"/>
                <a:gd name="f3054" fmla="*/ f2367 1 f1429"/>
                <a:gd name="f3055" fmla="*/ f2368 1 f1428"/>
                <a:gd name="f3056" fmla="*/ f2369 1 f1428"/>
                <a:gd name="f3057" fmla="*/ f2370 1 f1429"/>
                <a:gd name="f3058" fmla="*/ f2371 1 f1428"/>
                <a:gd name="f3059" fmla="*/ f2372 1 f1428"/>
                <a:gd name="f3060" fmla="*/ f2373 1 f1428"/>
                <a:gd name="f3061" fmla="*/ f2374 1 f1429"/>
                <a:gd name="f3062" fmla="*/ f2375 1 f1428"/>
                <a:gd name="f3063" fmla="*/ f2376 1 f1428"/>
                <a:gd name="f3064" fmla="*/ f2377 1 f1429"/>
                <a:gd name="f3065" fmla="*/ f2378 1 f1428"/>
                <a:gd name="f3066" fmla="*/ f2379 1 f1429"/>
                <a:gd name="f3067" fmla="*/ f2380 1 f1428"/>
                <a:gd name="f3068" fmla="*/ f2381 1 f1429"/>
                <a:gd name="f3069" fmla="*/ f2382 1 f1428"/>
                <a:gd name="f3070" fmla="*/ f2383 1 f1429"/>
                <a:gd name="f3071" fmla="*/ f2384 1 f1428"/>
                <a:gd name="f3072" fmla="*/ f2385 1 f1428"/>
                <a:gd name="f3073" fmla="*/ f2386 1 f1429"/>
                <a:gd name="f3074" fmla="*/ f2387 1 f1428"/>
                <a:gd name="f3075" fmla="*/ f2388 1 f1429"/>
                <a:gd name="f3076" fmla="*/ f2389 1 f1428"/>
                <a:gd name="f3077" fmla="*/ f2390 1 f1429"/>
                <a:gd name="f3078" fmla="*/ f2391 1 f1428"/>
                <a:gd name="f3079" fmla="*/ f2392 1 f1429"/>
                <a:gd name="f3080" fmla="*/ f2393 1 f1428"/>
                <a:gd name="f3081" fmla="*/ f2394 1 f1428"/>
                <a:gd name="f3082" fmla="*/ f2395 1 f1429"/>
                <a:gd name="f3083" fmla="*/ f2396 1 f1428"/>
                <a:gd name="f3084" fmla="*/ f2397 1 f1428"/>
                <a:gd name="f3085" fmla="*/ f2398 1 f1428"/>
                <a:gd name="f3086" fmla="*/ f2399 1 f1428"/>
                <a:gd name="f3087" fmla="*/ f2400 1 f1428"/>
                <a:gd name="f3088" fmla="*/ f2401 1 f1428"/>
                <a:gd name="f3089" fmla="*/ f2402 1 f1429"/>
                <a:gd name="f3090" fmla="*/ f2403 1 f1428"/>
                <a:gd name="f3091" fmla="*/ f2404 1 f1429"/>
                <a:gd name="f3092" fmla="*/ f2405 1 f1428"/>
                <a:gd name="f3093" fmla="*/ f2406 1 f1429"/>
                <a:gd name="f3094" fmla="*/ f2407 1 f1428"/>
                <a:gd name="f3095" fmla="*/ f2408 1 f1429"/>
                <a:gd name="f3096" fmla="*/ f2409 1 f1428"/>
                <a:gd name="f3097" fmla="*/ f2410 1 f1429"/>
                <a:gd name="f3098" fmla="*/ f2411 1 f1428"/>
                <a:gd name="f3099" fmla="*/ f2412 1 f1429"/>
                <a:gd name="f3100" fmla="*/ f2413 1 f1428"/>
                <a:gd name="f3101" fmla="*/ f2414 1 f1429"/>
                <a:gd name="f3102" fmla="*/ f2415 1 f1428"/>
                <a:gd name="f3103" fmla="*/ f2416 1 f1428"/>
                <a:gd name="f3104" fmla="*/ f2417 1 f1429"/>
                <a:gd name="f3105" fmla="*/ f2418 1 f1428"/>
                <a:gd name="f3106" fmla="*/ f2419 1 f1429"/>
                <a:gd name="f3107" fmla="*/ f2420 1 f1428"/>
                <a:gd name="f3108" fmla="*/ f2421 1 f1429"/>
                <a:gd name="f3109" fmla="*/ f2422 1 f1428"/>
                <a:gd name="f3110" fmla="*/ f2423 1 f1429"/>
                <a:gd name="f3111" fmla="*/ f2424 1 f1428"/>
                <a:gd name="f3112" fmla="*/ f2425 1 f1429"/>
                <a:gd name="f3113" fmla="*/ f2426 1 f1428"/>
                <a:gd name="f3114" fmla="*/ f2427 1 f1429"/>
                <a:gd name="f3115" fmla="*/ f2428 1 f1428"/>
                <a:gd name="f3116" fmla="*/ f2429 1 f1428"/>
                <a:gd name="f3117" fmla="*/ f2430 1 f1429"/>
                <a:gd name="f3118" fmla="*/ f2431 1 f1428"/>
                <a:gd name="f3119" fmla="*/ f2432 1 f1429"/>
                <a:gd name="f3120" fmla="*/ f2433 1 f1428"/>
                <a:gd name="f3121" fmla="*/ f2434 1 f1429"/>
                <a:gd name="f3122" fmla="*/ f2435 1 f1428"/>
                <a:gd name="f3123" fmla="*/ f2436 1 f1428"/>
                <a:gd name="f3124" fmla="*/ f2437 1 f1428"/>
                <a:gd name="f3125" fmla="*/ f2438 1 f1429"/>
                <a:gd name="f3126" fmla="*/ f2439 1 f1428"/>
                <a:gd name="f3127" fmla="*/ f2440 1 f1429"/>
                <a:gd name="f3128" fmla="*/ f2441 1 f1428"/>
                <a:gd name="f3129" fmla="*/ f2442 1 f1428"/>
                <a:gd name="f3130" fmla="*/ f2443 1 f1428"/>
                <a:gd name="f3131" fmla="*/ f2444 1 f1428"/>
                <a:gd name="f3132" fmla="*/ f2445 1 f1428"/>
                <a:gd name="f3133" fmla="*/ f2446 1 f1428"/>
                <a:gd name="f3134" fmla="*/ f2447 1 f1428"/>
                <a:gd name="f3135" fmla="*/ f2448 1 f1428"/>
                <a:gd name="f3136" fmla="*/ f2449 1 f1429"/>
                <a:gd name="f3137" fmla="*/ f2450 1 f1428"/>
                <a:gd name="f3138" fmla="*/ f2451 1 f1429"/>
                <a:gd name="f3139" fmla="*/ f2452 1 f1428"/>
                <a:gd name="f3140" fmla="*/ f2453 1 f1429"/>
                <a:gd name="f3141" fmla="*/ f2454 1 f1428"/>
                <a:gd name="f3142" fmla="*/ f2455 1 f1429"/>
                <a:gd name="f3143" fmla="*/ f2456 1 f1428"/>
                <a:gd name="f3144" fmla="*/ f2457 1 f1429"/>
                <a:gd name="f3145" fmla="*/ f2458 1 f1428"/>
                <a:gd name="f3146" fmla="*/ f2459 1 f1428"/>
                <a:gd name="f3147" fmla="*/ f2460 1 f1429"/>
                <a:gd name="f3148" fmla="*/ f2461 1 f1428"/>
                <a:gd name="f3149" fmla="*/ f2462 1 f1429"/>
                <a:gd name="f3150" fmla="*/ f2463 1 f1428"/>
                <a:gd name="f3151" fmla="*/ f2464 1 f1429"/>
                <a:gd name="f3152" fmla="*/ f2465 1 f1428"/>
                <a:gd name="f3153" fmla="*/ f2466 1 f1429"/>
                <a:gd name="f3154" fmla="*/ f2467 1 f1428"/>
                <a:gd name="f3155" fmla="*/ f2468 1 f1429"/>
                <a:gd name="f3156" fmla="*/ f2469 1 f1428"/>
                <a:gd name="f3157" fmla="*/ f2470 1 f1429"/>
                <a:gd name="f3158" fmla="*/ f2471 1 f1428"/>
                <a:gd name="f3159" fmla="*/ f2472 1 f1429"/>
                <a:gd name="f3160" fmla="*/ f2473 1 f1428"/>
                <a:gd name="f3161" fmla="*/ f2474 1 f1429"/>
                <a:gd name="f3162" fmla="*/ f2475 1 f1428"/>
                <a:gd name="f3163" fmla="*/ f2476 1 f1429"/>
                <a:gd name="f3164" fmla="*/ f2477 1 f1428"/>
                <a:gd name="f3165" fmla="*/ f2478 1 f1429"/>
                <a:gd name="f3166" fmla="*/ f2479 1 f1429"/>
                <a:gd name="f3167" fmla="*/ f2480 1 f1428"/>
                <a:gd name="f3168" fmla="*/ f2481 1 f1429"/>
                <a:gd name="f3169" fmla="*/ f2482 1 f1428"/>
                <a:gd name="f3170" fmla="*/ f2483 1 f1429"/>
                <a:gd name="f3171" fmla="*/ f2484 1 f1428"/>
                <a:gd name="f3172" fmla="*/ f2485 1 f1429"/>
                <a:gd name="f3173" fmla="*/ f2486 1 f1428"/>
                <a:gd name="f3174" fmla="*/ f2487 1 f1429"/>
                <a:gd name="f3175" fmla="*/ f2488 1 f1428"/>
                <a:gd name="f3176" fmla="*/ f2489 1 f1429"/>
                <a:gd name="f3177" fmla="*/ f2490 1 f1428"/>
                <a:gd name="f3178" fmla="*/ f2491 1 f1429"/>
                <a:gd name="f3179" fmla="*/ f2492 1 f1428"/>
                <a:gd name="f3180" fmla="*/ f2493 1 f1429"/>
                <a:gd name="f3181" fmla="*/ f2494 1 f1429"/>
                <a:gd name="f3182" fmla="*/ f2495 1 f1428"/>
                <a:gd name="f3183" fmla="*/ f2496 1 f1429"/>
                <a:gd name="f3184" fmla="*/ f2497 1 f1429"/>
                <a:gd name="f3185" fmla="*/ f2498 1 f1428"/>
                <a:gd name="f3186" fmla="*/ f2499 1 f1429"/>
                <a:gd name="f3187" fmla="*/ f2500 1 f1428"/>
                <a:gd name="f3188" fmla="*/ f2501 1 f1429"/>
                <a:gd name="f3189" fmla="*/ f2502 1 f1428"/>
                <a:gd name="f3190" fmla="*/ f2503 1 f1429"/>
                <a:gd name="f3191" fmla="*/ f2504 1 f1428"/>
                <a:gd name="f3192" fmla="*/ f2505 1 f1429"/>
                <a:gd name="f3193" fmla="*/ f2506 1 f1428"/>
                <a:gd name="f3194" fmla="*/ f2507 1 f1429"/>
                <a:gd name="f3195" fmla="*/ f2508 1 f1428"/>
                <a:gd name="f3196" fmla="*/ f2509 1 f1429"/>
                <a:gd name="f3197" fmla="*/ f2510 1 f1428"/>
                <a:gd name="f3198" fmla="*/ f2511 1 f1429"/>
                <a:gd name="f3199" fmla="*/ f2512 1 f1428"/>
                <a:gd name="f3200" fmla="*/ f2513 1 f1429"/>
                <a:gd name="f3201" fmla="*/ f2514 1 f1428"/>
                <a:gd name="f3202" fmla="*/ f2515 1 f1429"/>
                <a:gd name="f3203" fmla="*/ f2516 1 f1428"/>
                <a:gd name="f3204" fmla="*/ f2517 1 f1429"/>
                <a:gd name="f3205" fmla="*/ f2518 1 f1428"/>
                <a:gd name="f3206" fmla="*/ f2519 1 f1429"/>
                <a:gd name="f3207" fmla="*/ f2520 1 f1428"/>
                <a:gd name="f3208" fmla="*/ f2521 1 f1429"/>
                <a:gd name="f3209" fmla="*/ f2522 1 f1428"/>
                <a:gd name="f3210" fmla="*/ f2523 1 f1429"/>
                <a:gd name="f3211" fmla="*/ f2524 1 f1428"/>
                <a:gd name="f3212" fmla="*/ f2525 1 f1429"/>
                <a:gd name="f3213" fmla="*/ f2526 1 f1428"/>
                <a:gd name="f3214" fmla="*/ f2527 1 f1429"/>
                <a:gd name="f3215" fmla="*/ f2528 1 f1428"/>
                <a:gd name="f3216" fmla="*/ f2529 1 f1429"/>
                <a:gd name="f3217" fmla="*/ f2530 1 f1428"/>
                <a:gd name="f3218" fmla="*/ f2531 1 f1429"/>
                <a:gd name="f3219" fmla="*/ f2532 1 f1428"/>
                <a:gd name="f3220" fmla="*/ f2533 1 f1429"/>
                <a:gd name="f3221" fmla="*/ f2534 1 f1428"/>
                <a:gd name="f3222" fmla="*/ f2535 1 f1429"/>
                <a:gd name="f3223" fmla="*/ f2536 1 f1428"/>
                <a:gd name="f3224" fmla="*/ f2537 1 f1429"/>
                <a:gd name="f3225" fmla="*/ f2538 1 f1428"/>
                <a:gd name="f3226" fmla="*/ f2539 1 f1429"/>
                <a:gd name="f3227" fmla="*/ f2540 1 f1428"/>
                <a:gd name="f3228" fmla="*/ f2541 1 f1429"/>
                <a:gd name="f3229" fmla="*/ f2542 1 f1428"/>
                <a:gd name="f3230" fmla="*/ f2543 1 f1429"/>
                <a:gd name="f3231" fmla="*/ f2544 1 f1428"/>
                <a:gd name="f3232" fmla="*/ f2545 1 f1429"/>
                <a:gd name="f3233" fmla="*/ f2546 1 f1428"/>
                <a:gd name="f3234" fmla="*/ f2547 1 f1429"/>
                <a:gd name="f3235" fmla="*/ f2548 1 f1428"/>
                <a:gd name="f3236" fmla="*/ f2549 1 f1429"/>
                <a:gd name="f3237" fmla="*/ f2550 1 f1428"/>
                <a:gd name="f3238" fmla="*/ f2551 1 f1429"/>
                <a:gd name="f3239" fmla="*/ f2552 1 f1428"/>
                <a:gd name="f3240" fmla="*/ f2553 1 f1429"/>
                <a:gd name="f3241" fmla="*/ f2554 1 f1428"/>
                <a:gd name="f3242" fmla="*/ f2555 1 f1429"/>
                <a:gd name="f3243" fmla="*/ f2556 1 f1428"/>
                <a:gd name="f3244" fmla="*/ f2557 1 f1429"/>
                <a:gd name="f3245" fmla="*/ f2558 1 f1428"/>
                <a:gd name="f3246" fmla="*/ f2559 1 f1429"/>
                <a:gd name="f3247" fmla="*/ f2560 1 f1428"/>
                <a:gd name="f3248" fmla="*/ f2561 1 f1429"/>
                <a:gd name="f3249" fmla="*/ f2562 1 f1428"/>
                <a:gd name="f3250" fmla="*/ f2563 1 f1429"/>
                <a:gd name="f3251" fmla="*/ f2564 1 f1428"/>
                <a:gd name="f3252" fmla="*/ f2565 1 f1429"/>
                <a:gd name="f3253" fmla="*/ f2566 1 f1428"/>
                <a:gd name="f3254" fmla="*/ f2567 1 f1429"/>
                <a:gd name="f3255" fmla="*/ f2568 1 f1428"/>
                <a:gd name="f3256" fmla="*/ f2569 1 f1429"/>
                <a:gd name="f3257" fmla="*/ f2570 1 f1428"/>
                <a:gd name="f3258" fmla="*/ f2571 1 f1429"/>
                <a:gd name="f3259" fmla="*/ f2572 1 f1428"/>
                <a:gd name="f3260" fmla="*/ f2573 1 f1429"/>
                <a:gd name="f3261" fmla="*/ f2574 1 f1428"/>
                <a:gd name="f3262" fmla="*/ f2575 1 f1429"/>
                <a:gd name="f3263" fmla="*/ f2576 1 f1428"/>
                <a:gd name="f3264" fmla="*/ f2577 1 f1429"/>
                <a:gd name="f3265" fmla="*/ f2578 1 f1428"/>
                <a:gd name="f3266" fmla="*/ f2579 1 f1429"/>
                <a:gd name="f3267" fmla="*/ f2580 1 f1428"/>
                <a:gd name="f3268" fmla="*/ f2581 1 f1429"/>
                <a:gd name="f3269" fmla="*/ f2582 1 f1428"/>
                <a:gd name="f3270" fmla="*/ f2583 1 f1429"/>
                <a:gd name="f3271" fmla="*/ f2584 1 f1428"/>
                <a:gd name="f3272" fmla="*/ f2585 1 f1429"/>
                <a:gd name="f3273" fmla="*/ f2586 1 f1428"/>
                <a:gd name="f3274" fmla="*/ f2587 1 f1429"/>
                <a:gd name="f3275" fmla="*/ f2588 1 f1428"/>
                <a:gd name="f3276" fmla="*/ f2589 1 f1429"/>
                <a:gd name="f3277" fmla="*/ f2590 1 f1428"/>
                <a:gd name="f3278" fmla="*/ f2591 1 f1429"/>
                <a:gd name="f3279" fmla="*/ f2592 1 f1428"/>
                <a:gd name="f3280" fmla="*/ f2593 1 f1429"/>
                <a:gd name="f3281" fmla="*/ f2594 1 f1428"/>
                <a:gd name="f3282" fmla="*/ f2595 1 f1429"/>
                <a:gd name="f3283" fmla="*/ f2596 1 f1428"/>
                <a:gd name="f3284" fmla="*/ f2597 1 f1429"/>
                <a:gd name="f3285" fmla="*/ f2598 1 f1428"/>
                <a:gd name="f3286" fmla="*/ f2599 1 f1429"/>
                <a:gd name="f3287" fmla="*/ f2600 1 f1428"/>
                <a:gd name="f3288" fmla="*/ f2601 1 f1429"/>
                <a:gd name="f3289" fmla="*/ f2602 1 f1428"/>
                <a:gd name="f3290" fmla="*/ f2603 1 f1429"/>
                <a:gd name="f3291" fmla="*/ f2604 1 f1428"/>
                <a:gd name="f3292" fmla="*/ f2605 1 f1429"/>
                <a:gd name="f3293" fmla="*/ f2606 1 f1429"/>
                <a:gd name="f3294" fmla="*/ f2607 1 f1428"/>
                <a:gd name="f3295" fmla="*/ f2608 1 f1429"/>
                <a:gd name="f3296" fmla="*/ f2609 1 f1428"/>
                <a:gd name="f3297" fmla="*/ f2610 1 f1429"/>
                <a:gd name="f3298" fmla="*/ f2611 1 f1428"/>
                <a:gd name="f3299" fmla="*/ f2612 1 f1429"/>
                <a:gd name="f3300" fmla="*/ f2613 1 f1428"/>
                <a:gd name="f3301" fmla="*/ f2614 1 f1429"/>
                <a:gd name="f3302" fmla="*/ f2615 1 f1428"/>
                <a:gd name="f3303" fmla="*/ f2616 1 f1429"/>
                <a:gd name="f3304" fmla="*/ f2617 1 f1428"/>
                <a:gd name="f3305" fmla="*/ f2618 1 f1429"/>
                <a:gd name="f3306" fmla="*/ f2619 1 f1428"/>
                <a:gd name="f3307" fmla="*/ f2620 1 f1429"/>
                <a:gd name="f3308" fmla="*/ f2621 1 f1428"/>
                <a:gd name="f3309" fmla="*/ f2622 1 f1428"/>
                <a:gd name="f3310" fmla="*/ f2623 1 f1429"/>
                <a:gd name="f3311" fmla="*/ f2624 1 f1428"/>
                <a:gd name="f3312" fmla="*/ f2625 1 f1429"/>
                <a:gd name="f3313" fmla="*/ f2626 1 f1428"/>
                <a:gd name="f3314" fmla="*/ f2627 1 f1429"/>
                <a:gd name="f3315" fmla="*/ f2628 1 f1428"/>
                <a:gd name="f3316" fmla="*/ f2629 1 f1429"/>
                <a:gd name="f3317" fmla="*/ f2630 1 f1428"/>
                <a:gd name="f3318" fmla="*/ f2631 1 f1429"/>
                <a:gd name="f3319" fmla="*/ f2632 1 f1428"/>
                <a:gd name="f3320" fmla="*/ f2633 1 f1429"/>
                <a:gd name="f3321" fmla="*/ f2634 1 f1428"/>
                <a:gd name="f3322" fmla="*/ f2635 1 f1429"/>
                <a:gd name="f3323" fmla="*/ f2636 1 f1428"/>
                <a:gd name="f3324" fmla="*/ f2637 1 f1429"/>
                <a:gd name="f3325" fmla="*/ f2638 1 f1428"/>
                <a:gd name="f3326" fmla="*/ f2639 1 f1429"/>
                <a:gd name="f3327" fmla="*/ f2640 1 f1428"/>
                <a:gd name="f3328" fmla="*/ f2641 1 f1429"/>
                <a:gd name="f3329" fmla="*/ f2642 1 f1428"/>
                <a:gd name="f3330" fmla="*/ f2643 1 f1429"/>
                <a:gd name="f3331" fmla="*/ f2644 1 f1428"/>
                <a:gd name="f3332" fmla="*/ f2645 1 f1429"/>
                <a:gd name="f3333" fmla="*/ f2646 1 f1428"/>
                <a:gd name="f3334" fmla="*/ f2647 1 f1429"/>
                <a:gd name="f3335" fmla="*/ f2648 1 f1428"/>
                <a:gd name="f3336" fmla="*/ f2649 1 f1429"/>
                <a:gd name="f3337" fmla="*/ f2650 1 f1428"/>
                <a:gd name="f3338" fmla="*/ f2651 1 f1429"/>
                <a:gd name="f3339" fmla="*/ f2652 1 f1428"/>
                <a:gd name="f3340" fmla="*/ f2653 1 f1429"/>
                <a:gd name="f3341" fmla="*/ f2654 1 f1428"/>
                <a:gd name="f3342" fmla="*/ f2655 1 f1429"/>
                <a:gd name="f3343" fmla="*/ f2656 1 f1428"/>
                <a:gd name="f3344" fmla="*/ f2657 1 f1429"/>
                <a:gd name="f3345" fmla="*/ f2658 1 f1428"/>
                <a:gd name="f3346" fmla="*/ f2659 1 f1429"/>
                <a:gd name="f3347" fmla="*/ f2660 1 f1428"/>
                <a:gd name="f3348" fmla="*/ f2661 1 f1429"/>
                <a:gd name="f3349" fmla="*/ f2662 1 f1428"/>
                <a:gd name="f3350" fmla="*/ f2663 1 f1429"/>
                <a:gd name="f3351" fmla="*/ f2664 1 f1428"/>
                <a:gd name="f3352" fmla="*/ f2665 1 f1428"/>
                <a:gd name="f3353" fmla="*/ f2666 1 f1429"/>
                <a:gd name="f3354" fmla="*/ f2667 1 f1428"/>
                <a:gd name="f3355" fmla="*/ f2668 1 f1429"/>
                <a:gd name="f3356" fmla="*/ f2669 1 f1428"/>
                <a:gd name="f3357" fmla="*/ f2670 1 f1429"/>
                <a:gd name="f3358" fmla="*/ f2671 1 f1428"/>
                <a:gd name="f3359" fmla="*/ f2672 1 f1429"/>
                <a:gd name="f3360" fmla="*/ f2673 1 f1428"/>
                <a:gd name="f3361" fmla="*/ f2674 1 f1429"/>
                <a:gd name="f3362" fmla="*/ f2675 1 f1428"/>
                <a:gd name="f3363" fmla="*/ f2676 1 f1429"/>
                <a:gd name="f3364" fmla="*/ f2677 1 f1428"/>
                <a:gd name="f3365" fmla="*/ f2678 1 f1429"/>
                <a:gd name="f3366" fmla="*/ f2679 1 f1428"/>
                <a:gd name="f3367" fmla="*/ f2680 1 f1429"/>
                <a:gd name="f3368" fmla="*/ f2681 1 f1428"/>
                <a:gd name="f3369" fmla="*/ f2682 1 f1429"/>
                <a:gd name="f3370" fmla="*/ f2683 1 f1428"/>
                <a:gd name="f3371" fmla="*/ f2684 1 f1429"/>
                <a:gd name="f3372" fmla="*/ f2685 1 f1429"/>
                <a:gd name="f3373" fmla="*/ f2686 1 f1428"/>
                <a:gd name="f3374" fmla="*/ f2687 1 f1428"/>
                <a:gd name="f3375" fmla="*/ f2688 1 f1429"/>
                <a:gd name="f3376" fmla="*/ f2689 1 f1428"/>
                <a:gd name="f3377" fmla="*/ f2690 1 f1429"/>
                <a:gd name="f3378" fmla="*/ f2691 1 f1428"/>
                <a:gd name="f3379" fmla="*/ f2692 1 f1429"/>
                <a:gd name="f3380" fmla="*/ f2693 1 f1428"/>
                <a:gd name="f3381" fmla="*/ f2694 1 f1429"/>
                <a:gd name="f3382" fmla="*/ f2695 1 f1428"/>
                <a:gd name="f3383" fmla="*/ f2696 1 f1429"/>
                <a:gd name="f3384" fmla="*/ f2697 1 f1428"/>
                <a:gd name="f3385" fmla="*/ f2698 1 f1429"/>
                <a:gd name="f3386" fmla="*/ f2699 1 f1428"/>
                <a:gd name="f3387" fmla="*/ f2700 1 f1429"/>
                <a:gd name="f3388" fmla="*/ f2701 1 f1428"/>
                <a:gd name="f3389" fmla="*/ f2702 1 f1429"/>
                <a:gd name="f3390" fmla="*/ f2703 1 f1428"/>
                <a:gd name="f3391" fmla="*/ f2704 1 f1429"/>
                <a:gd name="f3392" fmla="*/ f2705 1 f1428"/>
                <a:gd name="f3393" fmla="*/ f2706 1 f1429"/>
                <a:gd name="f3394" fmla="*/ f2707 1 f1428"/>
                <a:gd name="f3395" fmla="*/ f2708 1 f1429"/>
                <a:gd name="f3396" fmla="*/ f2709 1 f1428"/>
                <a:gd name="f3397" fmla="*/ f2710 1 f1429"/>
                <a:gd name="f3398" fmla="*/ f2711 1 f1428"/>
                <a:gd name="f3399" fmla="*/ f2712 1 f1429"/>
                <a:gd name="f3400" fmla="*/ f2713 1 f1428"/>
                <a:gd name="f3401" fmla="*/ f2714 1 f1429"/>
                <a:gd name="f3402" fmla="*/ f2715 1 f1428"/>
                <a:gd name="f3403" fmla="*/ f2716 1 f1429"/>
                <a:gd name="f3404" fmla="*/ f2717 1 f1428"/>
                <a:gd name="f3405" fmla="*/ f2718 1 f1428"/>
                <a:gd name="f3406" fmla="*/ f2719 1 f1429"/>
                <a:gd name="f3407" fmla="*/ f2720 1 f1428"/>
                <a:gd name="f3408" fmla="*/ f2721 1 f1429"/>
                <a:gd name="f3409" fmla="*/ f2722 1 f1428"/>
                <a:gd name="f3410" fmla="*/ f2723 1 f1429"/>
                <a:gd name="f3411" fmla="*/ f2724 1 f1428"/>
                <a:gd name="f3412" fmla="*/ f2725 1 f1428"/>
                <a:gd name="f3413" fmla="*/ f2726 1 f1429"/>
                <a:gd name="f3414" fmla="*/ f2727 1 f1428"/>
                <a:gd name="f3415" fmla="*/ f2728 1 f1429"/>
                <a:gd name="f3416" fmla="*/ f2729 1 f1428"/>
                <a:gd name="f3417" fmla="*/ f2730 1 f1429"/>
                <a:gd name="f3418" fmla="*/ f2731 1 f1428"/>
                <a:gd name="f3419" fmla="*/ f2732 1 f1429"/>
                <a:gd name="f3420" fmla="*/ f2733 1 f1428"/>
                <a:gd name="f3421" fmla="*/ f2734 1 f1429"/>
                <a:gd name="f3422" fmla="*/ f2735 1 f1428"/>
                <a:gd name="f3423" fmla="*/ f2736 1 f1429"/>
                <a:gd name="f3424" fmla="*/ f2737 1 f1428"/>
                <a:gd name="f3425" fmla="*/ f2738 1 f1429"/>
                <a:gd name="f3426" fmla="*/ f2739 1 f1428"/>
                <a:gd name="f3427" fmla="*/ f2740 1 f1429"/>
                <a:gd name="f3428" fmla="*/ f2741 1 f1429"/>
                <a:gd name="f3429" fmla="*/ f2742 1 f1428"/>
                <a:gd name="f3430" fmla="*/ f2743 1 f1429"/>
                <a:gd name="f3431" fmla="*/ f2744 1 f1428"/>
                <a:gd name="f3432" fmla="*/ f2745 1 f1429"/>
                <a:gd name="f3433" fmla="*/ f2746 1 f1428"/>
                <a:gd name="f3434" fmla="*/ f2747 1 f1429"/>
                <a:gd name="f3435" fmla="*/ f2748 1 f1428"/>
                <a:gd name="f3436" fmla="*/ f2749 1 f1428"/>
                <a:gd name="f3437" fmla="*/ f2750 1 f1428"/>
                <a:gd name="f3438" fmla="*/ f2751 1 f1428"/>
                <a:gd name="f3439" fmla="*/ f2752 1 f1428"/>
                <a:gd name="f3440" fmla="*/ f2753 1 f1429"/>
                <a:gd name="f3441" fmla="*/ f2754 1 f1428"/>
                <a:gd name="f3442" fmla="*/ f2755 1 f1428"/>
                <a:gd name="f3443" fmla="*/ f2756 1 f1429"/>
                <a:gd name="f3444" fmla="*/ f2757 1 f1428"/>
                <a:gd name="f3445" fmla="*/ f2758 1 f1428"/>
                <a:gd name="f3446" fmla="*/ f2759 1 f1428"/>
                <a:gd name="f3447" fmla="*/ f2760 1 f1428"/>
                <a:gd name="f3448" fmla="*/ f2761 1 f1428"/>
                <a:gd name="f3449" fmla="*/ f2762 1 f1428"/>
                <a:gd name="f3450" fmla="*/ f2763 1 f1428"/>
                <a:gd name="f3451" fmla="*/ f2764 1 f1428"/>
                <a:gd name="f3452" fmla="*/ f2765 1 f1428"/>
                <a:gd name="f3453" fmla="*/ f2766 1 f1428"/>
                <a:gd name="f3454" fmla="*/ f2767 1 f1428"/>
                <a:gd name="f3455" fmla="*/ f2768 1 f1428"/>
                <a:gd name="f3456" fmla="*/ f2769 1 f1428"/>
                <a:gd name="f3457" fmla="*/ f2770 1 f1429"/>
                <a:gd name="f3458" fmla="*/ f2771 1 f1428"/>
                <a:gd name="f3459" fmla="*/ f2772 1 f1428"/>
                <a:gd name="f3460" fmla="*/ f2773 1 f1428"/>
                <a:gd name="f3461" fmla="*/ f2774 1 f1429"/>
                <a:gd name="f3462" fmla="*/ f2775 1 f1428"/>
                <a:gd name="f3463" fmla="*/ f2776 1 f1429"/>
                <a:gd name="f3464" fmla="*/ f2777 1 f1428"/>
                <a:gd name="f3465" fmla="*/ f2778 1 f1429"/>
                <a:gd name="f3466" fmla="*/ f2779 1 f1428"/>
                <a:gd name="f3467" fmla="*/ f2780 1 f1429"/>
                <a:gd name="f3468" fmla="*/ f2781 1 f1428"/>
                <a:gd name="f3469" fmla="*/ f2782 1 f1429"/>
                <a:gd name="f3470" fmla="*/ f2783 1 f1428"/>
                <a:gd name="f3471" fmla="*/ f2784 1 f1429"/>
                <a:gd name="f3472" fmla="*/ f2785 1 f1428"/>
                <a:gd name="f3473" fmla="*/ f2786 1 f1429"/>
                <a:gd name="f3474" fmla="*/ f2787 1 f1428"/>
                <a:gd name="f3475" fmla="*/ f2788 1 f1428"/>
                <a:gd name="f3476" fmla="*/ f2789 1 f1428"/>
                <a:gd name="f3477" fmla="*/ f2790 1 f1429"/>
                <a:gd name="f3478" fmla="*/ f2791 1 f1428"/>
                <a:gd name="f3479" fmla="*/ f2792 1 f1429"/>
                <a:gd name="f3480" fmla="*/ f2793 1 f1428"/>
                <a:gd name="f3481" fmla="*/ f2794 1 f1429"/>
                <a:gd name="f3482" fmla="*/ f2795 1 f1428"/>
                <a:gd name="f3483" fmla="*/ f2796 1 f1429"/>
                <a:gd name="f3484" fmla="*/ f2797 f1419 1"/>
                <a:gd name="f3485" fmla="*/ f2798 f1419 1"/>
                <a:gd name="f3486" fmla="*/ f2800 f1420 1"/>
                <a:gd name="f3487" fmla="*/ f2799 f1420 1"/>
                <a:gd name="f3488" fmla="*/ f2801 f1419 1"/>
                <a:gd name="f3489" fmla="*/ f2802 f1420 1"/>
                <a:gd name="f3490" fmla="*/ f2803 f1419 1"/>
                <a:gd name="f3491" fmla="*/ f2804 f1419 1"/>
                <a:gd name="f3492" fmla="*/ f2805 f1420 1"/>
                <a:gd name="f3493" fmla="*/ f2806 f1419 1"/>
                <a:gd name="f3494" fmla="*/ f2807 f1420 1"/>
                <a:gd name="f3495" fmla="*/ f2808 f1419 1"/>
                <a:gd name="f3496" fmla="*/ f2809 f1420 1"/>
                <a:gd name="f3497" fmla="*/ f2810 f1419 1"/>
                <a:gd name="f3498" fmla="*/ f2811 f1420 1"/>
                <a:gd name="f3499" fmla="*/ f2812 f1419 1"/>
                <a:gd name="f3500" fmla="*/ f2813 f1420 1"/>
                <a:gd name="f3501" fmla="*/ f2814 f1419 1"/>
                <a:gd name="f3502" fmla="*/ f2815 f1420 1"/>
                <a:gd name="f3503" fmla="*/ f2816 f1419 1"/>
                <a:gd name="f3504" fmla="*/ f2817 f1420 1"/>
                <a:gd name="f3505" fmla="*/ f2818 f1419 1"/>
                <a:gd name="f3506" fmla="*/ f2819 f1419 1"/>
                <a:gd name="f3507" fmla="*/ f2820 f1420 1"/>
                <a:gd name="f3508" fmla="*/ f2821 f1419 1"/>
                <a:gd name="f3509" fmla="*/ f2822 f1420 1"/>
                <a:gd name="f3510" fmla="*/ f2823 f1419 1"/>
                <a:gd name="f3511" fmla="*/ f2824 f1420 1"/>
                <a:gd name="f3512" fmla="*/ f2825 f1419 1"/>
                <a:gd name="f3513" fmla="*/ f2826 f1420 1"/>
                <a:gd name="f3514" fmla="*/ f2827 f1419 1"/>
                <a:gd name="f3515" fmla="*/ f2828 f1419 1"/>
                <a:gd name="f3516" fmla="*/ f2829 f1419 1"/>
                <a:gd name="f3517" fmla="*/ f2830 f1420 1"/>
                <a:gd name="f3518" fmla="*/ f2831 f1419 1"/>
                <a:gd name="f3519" fmla="*/ f2832 f1419 1"/>
                <a:gd name="f3520" fmla="*/ f2833 f1419 1"/>
                <a:gd name="f3521" fmla="*/ f2834 f1420 1"/>
                <a:gd name="f3522" fmla="*/ f2835 f1419 1"/>
                <a:gd name="f3523" fmla="*/ f2836 f1420 1"/>
                <a:gd name="f3524" fmla="*/ f2837 f1419 1"/>
                <a:gd name="f3525" fmla="*/ f2838 f1420 1"/>
                <a:gd name="f3526" fmla="*/ f2839 f1419 1"/>
                <a:gd name="f3527" fmla="*/ f2840 f1420 1"/>
                <a:gd name="f3528" fmla="*/ f2841 f1419 1"/>
                <a:gd name="f3529" fmla="*/ f2842 f1420 1"/>
                <a:gd name="f3530" fmla="*/ f2843 f1419 1"/>
                <a:gd name="f3531" fmla="*/ f2844 f1419 1"/>
                <a:gd name="f3532" fmla="*/ f2845 f1420 1"/>
                <a:gd name="f3533" fmla="*/ f2846 f1419 1"/>
                <a:gd name="f3534" fmla="*/ f2847 f1420 1"/>
                <a:gd name="f3535" fmla="*/ f2848 f1419 1"/>
                <a:gd name="f3536" fmla="*/ f2849 f1419 1"/>
                <a:gd name="f3537" fmla="*/ f2850 f1420 1"/>
                <a:gd name="f3538" fmla="*/ f2851 f1419 1"/>
                <a:gd name="f3539" fmla="*/ f2852 f1420 1"/>
                <a:gd name="f3540" fmla="*/ f2853 f1419 1"/>
                <a:gd name="f3541" fmla="*/ f2854 f1420 1"/>
                <a:gd name="f3542" fmla="*/ f2855 f1419 1"/>
                <a:gd name="f3543" fmla="*/ f2856 f1420 1"/>
                <a:gd name="f3544" fmla="*/ f2857 f1419 1"/>
                <a:gd name="f3545" fmla="*/ f2858 f1420 1"/>
                <a:gd name="f3546" fmla="*/ f2859 f1419 1"/>
                <a:gd name="f3547" fmla="*/ f2860 f1420 1"/>
                <a:gd name="f3548" fmla="*/ f2861 f1419 1"/>
                <a:gd name="f3549" fmla="*/ f2862 f1419 1"/>
                <a:gd name="f3550" fmla="*/ f2863 f1420 1"/>
                <a:gd name="f3551" fmla="*/ f2864 f1419 1"/>
                <a:gd name="f3552" fmla="*/ f2865 f1420 1"/>
                <a:gd name="f3553" fmla="*/ f2866 f1419 1"/>
                <a:gd name="f3554" fmla="*/ f2867 f1420 1"/>
                <a:gd name="f3555" fmla="*/ f2868 f1419 1"/>
                <a:gd name="f3556" fmla="*/ f2869 f1420 1"/>
                <a:gd name="f3557" fmla="*/ f2870 f1419 1"/>
                <a:gd name="f3558" fmla="*/ f2871 f1420 1"/>
                <a:gd name="f3559" fmla="*/ f2872 f1419 1"/>
                <a:gd name="f3560" fmla="*/ f2873 f1420 1"/>
                <a:gd name="f3561" fmla="*/ f2874 f1419 1"/>
                <a:gd name="f3562" fmla="*/ f2875 f1420 1"/>
                <a:gd name="f3563" fmla="*/ f2876 f1419 1"/>
                <a:gd name="f3564" fmla="*/ f2877 f1420 1"/>
                <a:gd name="f3565" fmla="*/ f2878 f1419 1"/>
                <a:gd name="f3566" fmla="*/ f2879 f1419 1"/>
                <a:gd name="f3567" fmla="*/ f2880 f1420 1"/>
                <a:gd name="f3568" fmla="*/ f2881 f1419 1"/>
                <a:gd name="f3569" fmla="*/ f2882 f1420 1"/>
                <a:gd name="f3570" fmla="*/ f2883 f1419 1"/>
                <a:gd name="f3571" fmla="*/ f2884 f1420 1"/>
                <a:gd name="f3572" fmla="*/ f2885 f1419 1"/>
                <a:gd name="f3573" fmla="*/ f2886 f1420 1"/>
                <a:gd name="f3574" fmla="*/ f2887 f1419 1"/>
                <a:gd name="f3575" fmla="*/ f2888 f1420 1"/>
                <a:gd name="f3576" fmla="*/ f2889 f1419 1"/>
                <a:gd name="f3577" fmla="*/ f2890 f1419 1"/>
                <a:gd name="f3578" fmla="*/ f2891 f1420 1"/>
                <a:gd name="f3579" fmla="*/ f2892 f1419 1"/>
                <a:gd name="f3580" fmla="*/ f2893 f1420 1"/>
                <a:gd name="f3581" fmla="*/ f2894 f1419 1"/>
                <a:gd name="f3582" fmla="*/ f2895 f1420 1"/>
                <a:gd name="f3583" fmla="*/ f2896 f1419 1"/>
                <a:gd name="f3584" fmla="*/ f2897 f1420 1"/>
                <a:gd name="f3585" fmla="*/ f2898 f1419 1"/>
                <a:gd name="f3586" fmla="*/ f2899 f1420 1"/>
                <a:gd name="f3587" fmla="*/ f2900 f1419 1"/>
                <a:gd name="f3588" fmla="*/ f2901 f1420 1"/>
                <a:gd name="f3589" fmla="*/ f2902 f1419 1"/>
                <a:gd name="f3590" fmla="*/ f2903 f1420 1"/>
                <a:gd name="f3591" fmla="*/ f2904 f1419 1"/>
                <a:gd name="f3592" fmla="*/ f2905 f1420 1"/>
                <a:gd name="f3593" fmla="*/ f2906 f1419 1"/>
                <a:gd name="f3594" fmla="*/ f2907 f1420 1"/>
                <a:gd name="f3595" fmla="*/ f2908 f1419 1"/>
                <a:gd name="f3596" fmla="*/ f2909 f1420 1"/>
                <a:gd name="f3597" fmla="*/ f2910 f1419 1"/>
                <a:gd name="f3598" fmla="*/ f2911 f1420 1"/>
                <a:gd name="f3599" fmla="*/ f2912 f1419 1"/>
                <a:gd name="f3600" fmla="*/ f2913 f1420 1"/>
                <a:gd name="f3601" fmla="*/ f2914 f1419 1"/>
                <a:gd name="f3602" fmla="*/ f2915 f1420 1"/>
                <a:gd name="f3603" fmla="*/ f2916 f1419 1"/>
                <a:gd name="f3604" fmla="*/ f2917 f1419 1"/>
                <a:gd name="f3605" fmla="*/ f2918 f1420 1"/>
                <a:gd name="f3606" fmla="*/ f2919 f1419 1"/>
                <a:gd name="f3607" fmla="*/ f2920 f1420 1"/>
                <a:gd name="f3608" fmla="*/ f2921 f1419 1"/>
                <a:gd name="f3609" fmla="*/ f2922 f1420 1"/>
                <a:gd name="f3610" fmla="*/ f2923 f1419 1"/>
                <a:gd name="f3611" fmla="*/ f2924 f1420 1"/>
                <a:gd name="f3612" fmla="*/ f2925 f1419 1"/>
                <a:gd name="f3613" fmla="*/ f2926 f1420 1"/>
                <a:gd name="f3614" fmla="*/ f2927 f1419 1"/>
                <a:gd name="f3615" fmla="*/ f2928 f1420 1"/>
                <a:gd name="f3616" fmla="*/ f2929 f1419 1"/>
                <a:gd name="f3617" fmla="*/ f2930 f1420 1"/>
                <a:gd name="f3618" fmla="*/ f2931 f1419 1"/>
                <a:gd name="f3619" fmla="*/ f2932 f1420 1"/>
                <a:gd name="f3620" fmla="*/ f2933 f1419 1"/>
                <a:gd name="f3621" fmla="*/ f2934 f1420 1"/>
                <a:gd name="f3622" fmla="*/ f2935 f1419 1"/>
                <a:gd name="f3623" fmla="*/ f2936 f1419 1"/>
                <a:gd name="f3624" fmla="*/ f2937 f1420 1"/>
                <a:gd name="f3625" fmla="*/ f2938 f1419 1"/>
                <a:gd name="f3626" fmla="*/ f2939 f1420 1"/>
                <a:gd name="f3627" fmla="*/ f2940 f1419 1"/>
                <a:gd name="f3628" fmla="*/ f2941 f1420 1"/>
                <a:gd name="f3629" fmla="*/ f2942 f1419 1"/>
                <a:gd name="f3630" fmla="*/ f2943 f1420 1"/>
                <a:gd name="f3631" fmla="*/ f2944 f1419 1"/>
                <a:gd name="f3632" fmla="*/ f2945 f1420 1"/>
                <a:gd name="f3633" fmla="*/ f2946 f1419 1"/>
                <a:gd name="f3634" fmla="*/ f2947 f1420 1"/>
                <a:gd name="f3635" fmla="*/ f2948 f1419 1"/>
                <a:gd name="f3636" fmla="*/ f2949 f1420 1"/>
                <a:gd name="f3637" fmla="*/ f2950 f1419 1"/>
                <a:gd name="f3638" fmla="*/ f2951 f1419 1"/>
                <a:gd name="f3639" fmla="*/ f2952 f1420 1"/>
                <a:gd name="f3640" fmla="*/ f2953 f1419 1"/>
                <a:gd name="f3641" fmla="*/ f2954 f1420 1"/>
                <a:gd name="f3642" fmla="*/ f2955 f1419 1"/>
                <a:gd name="f3643" fmla="*/ f2956 f1420 1"/>
                <a:gd name="f3644" fmla="*/ f2957 f1419 1"/>
                <a:gd name="f3645" fmla="*/ f2958 f1420 1"/>
                <a:gd name="f3646" fmla="*/ f2959 f1419 1"/>
                <a:gd name="f3647" fmla="*/ f2960 f1420 1"/>
                <a:gd name="f3648" fmla="*/ f2961 f1419 1"/>
                <a:gd name="f3649" fmla="*/ f2962 f1420 1"/>
                <a:gd name="f3650" fmla="*/ f2963 f1419 1"/>
                <a:gd name="f3651" fmla="*/ f2964 f1420 1"/>
                <a:gd name="f3652" fmla="*/ f2965 f1419 1"/>
                <a:gd name="f3653" fmla="*/ f2966 f1420 1"/>
                <a:gd name="f3654" fmla="*/ f2967 f1419 1"/>
                <a:gd name="f3655" fmla="*/ f2968 f1420 1"/>
                <a:gd name="f3656" fmla="*/ f2969 f1419 1"/>
                <a:gd name="f3657" fmla="*/ f2970 f1420 1"/>
                <a:gd name="f3658" fmla="*/ f2971 f1419 1"/>
                <a:gd name="f3659" fmla="*/ f2972 f1420 1"/>
                <a:gd name="f3660" fmla="*/ f2973 f1419 1"/>
                <a:gd name="f3661" fmla="*/ f2974 f1420 1"/>
                <a:gd name="f3662" fmla="*/ f2975 f1419 1"/>
                <a:gd name="f3663" fmla="*/ f2976 f1420 1"/>
                <a:gd name="f3664" fmla="*/ f2977 f1419 1"/>
                <a:gd name="f3665" fmla="*/ f2978 f1419 1"/>
                <a:gd name="f3666" fmla="*/ f2979 f1420 1"/>
                <a:gd name="f3667" fmla="*/ f2980 f1419 1"/>
                <a:gd name="f3668" fmla="*/ f2981 f1420 1"/>
                <a:gd name="f3669" fmla="*/ f2982 f1419 1"/>
                <a:gd name="f3670" fmla="*/ f2983 f1420 1"/>
                <a:gd name="f3671" fmla="*/ f2984 f1419 1"/>
                <a:gd name="f3672" fmla="*/ f2985 f1420 1"/>
                <a:gd name="f3673" fmla="*/ f2986 f1419 1"/>
                <a:gd name="f3674" fmla="*/ f2987 f1420 1"/>
                <a:gd name="f3675" fmla="*/ f2988 f1419 1"/>
                <a:gd name="f3676" fmla="*/ f2989 f1419 1"/>
                <a:gd name="f3677" fmla="*/ f2990 f1419 1"/>
                <a:gd name="f3678" fmla="*/ f2991 f1419 1"/>
                <a:gd name="f3679" fmla="*/ f2992 f1419 1"/>
                <a:gd name="f3680" fmla="*/ f2993 f1419 1"/>
                <a:gd name="f3681" fmla="*/ f2994 f1419 1"/>
                <a:gd name="f3682" fmla="*/ f2995 f1420 1"/>
                <a:gd name="f3683" fmla="*/ f2996 f1419 1"/>
                <a:gd name="f3684" fmla="*/ f2997 f1419 1"/>
                <a:gd name="f3685" fmla="*/ f2998 f1420 1"/>
                <a:gd name="f3686" fmla="*/ f2999 f1419 1"/>
                <a:gd name="f3687" fmla="*/ f3000 f1419 1"/>
                <a:gd name="f3688" fmla="*/ f3001 f1419 1"/>
                <a:gd name="f3689" fmla="*/ f3002 f1419 1"/>
                <a:gd name="f3690" fmla="*/ f3003 f1419 1"/>
                <a:gd name="f3691" fmla="*/ f3004 f1419 1"/>
                <a:gd name="f3692" fmla="*/ f3005 f1419 1"/>
                <a:gd name="f3693" fmla="*/ f3006 f1420 1"/>
                <a:gd name="f3694" fmla="*/ f3007 f1419 1"/>
                <a:gd name="f3695" fmla="*/ f3008 f1419 1"/>
                <a:gd name="f3696" fmla="*/ f3009 f1419 1"/>
                <a:gd name="f3697" fmla="*/ f3010 f1419 1"/>
                <a:gd name="f3698" fmla="*/ f3011 f1419 1"/>
                <a:gd name="f3699" fmla="*/ f3012 f1419 1"/>
                <a:gd name="f3700" fmla="*/ f3013 f1419 1"/>
                <a:gd name="f3701" fmla="*/ f3014 f1419 1"/>
                <a:gd name="f3702" fmla="*/ f3015 f1419 1"/>
                <a:gd name="f3703" fmla="*/ f3016 f1419 1"/>
                <a:gd name="f3704" fmla="*/ f3017 f1420 1"/>
                <a:gd name="f3705" fmla="*/ f3018 f1419 1"/>
                <a:gd name="f3706" fmla="*/ f3019 f1420 1"/>
                <a:gd name="f3707" fmla="*/ f3020 f1419 1"/>
                <a:gd name="f3708" fmla="*/ f3021 f1419 1"/>
                <a:gd name="f3709" fmla="*/ f3022 f1419 1"/>
                <a:gd name="f3710" fmla="*/ f3023 f1419 1"/>
                <a:gd name="f3711" fmla="*/ f3024 f1419 1"/>
                <a:gd name="f3712" fmla="*/ f3025 f1420 1"/>
                <a:gd name="f3713" fmla="*/ f3026 f1419 1"/>
                <a:gd name="f3714" fmla="*/ f3027 f1420 1"/>
                <a:gd name="f3715" fmla="*/ f3028 f1419 1"/>
                <a:gd name="f3716" fmla="*/ f3029 f1419 1"/>
                <a:gd name="f3717" fmla="*/ f3030 f1419 1"/>
                <a:gd name="f3718" fmla="*/ f3031 f1419 1"/>
                <a:gd name="f3719" fmla="*/ f3032 f1419 1"/>
                <a:gd name="f3720" fmla="*/ f3033 f1419 1"/>
                <a:gd name="f3721" fmla="*/ f3034 f1419 1"/>
                <a:gd name="f3722" fmla="*/ f3035 f1419 1"/>
                <a:gd name="f3723" fmla="*/ f3036 f1419 1"/>
                <a:gd name="f3724" fmla="*/ f3037 f1420 1"/>
                <a:gd name="f3725" fmla="*/ f3038 f1419 1"/>
                <a:gd name="f3726" fmla="*/ f3039 f1419 1"/>
                <a:gd name="f3727" fmla="*/ f3040 f1420 1"/>
                <a:gd name="f3728" fmla="*/ f3041 f1419 1"/>
                <a:gd name="f3729" fmla="*/ f3042 f1419 1"/>
                <a:gd name="f3730" fmla="*/ f3043 f1420 1"/>
                <a:gd name="f3731" fmla="*/ f3044 f1419 1"/>
                <a:gd name="f3732" fmla="*/ f3045 f1419 1"/>
                <a:gd name="f3733" fmla="*/ f3046 f1420 1"/>
                <a:gd name="f3734" fmla="*/ f3047 f1419 1"/>
                <a:gd name="f3735" fmla="*/ f3048 f1420 1"/>
                <a:gd name="f3736" fmla="*/ f3049 f1419 1"/>
                <a:gd name="f3737" fmla="*/ f3050 f1419 1"/>
                <a:gd name="f3738" fmla="*/ f3051 f1420 1"/>
                <a:gd name="f3739" fmla="*/ f3052 f1419 1"/>
                <a:gd name="f3740" fmla="*/ f3053 f1419 1"/>
                <a:gd name="f3741" fmla="*/ f3054 f1420 1"/>
                <a:gd name="f3742" fmla="*/ f3055 f1419 1"/>
                <a:gd name="f3743" fmla="*/ f3056 f1419 1"/>
                <a:gd name="f3744" fmla="*/ f3057 f1420 1"/>
                <a:gd name="f3745" fmla="*/ f3058 f1419 1"/>
                <a:gd name="f3746" fmla="*/ f3059 f1419 1"/>
                <a:gd name="f3747" fmla="*/ f3060 f1419 1"/>
                <a:gd name="f3748" fmla="*/ f3061 f1420 1"/>
                <a:gd name="f3749" fmla="*/ f3062 f1419 1"/>
                <a:gd name="f3750" fmla="*/ f3063 f1419 1"/>
                <a:gd name="f3751" fmla="*/ f3064 f1420 1"/>
                <a:gd name="f3752" fmla="*/ f3065 f1419 1"/>
                <a:gd name="f3753" fmla="*/ f3066 f1420 1"/>
                <a:gd name="f3754" fmla="*/ f3067 f1419 1"/>
                <a:gd name="f3755" fmla="*/ f3068 f1420 1"/>
                <a:gd name="f3756" fmla="*/ f3069 f1419 1"/>
                <a:gd name="f3757" fmla="*/ f3070 f1420 1"/>
                <a:gd name="f3758" fmla="*/ f3071 f1419 1"/>
                <a:gd name="f3759" fmla="*/ f3072 f1419 1"/>
                <a:gd name="f3760" fmla="*/ f3073 f1420 1"/>
                <a:gd name="f3761" fmla="*/ f3074 f1419 1"/>
                <a:gd name="f3762" fmla="*/ f3075 f1420 1"/>
                <a:gd name="f3763" fmla="*/ f3076 f1419 1"/>
                <a:gd name="f3764" fmla="*/ f3077 f1420 1"/>
                <a:gd name="f3765" fmla="*/ f3078 f1419 1"/>
                <a:gd name="f3766" fmla="*/ f3079 f1420 1"/>
                <a:gd name="f3767" fmla="*/ f3080 f1419 1"/>
                <a:gd name="f3768" fmla="*/ f3081 f1419 1"/>
                <a:gd name="f3769" fmla="*/ f3082 f1420 1"/>
                <a:gd name="f3770" fmla="*/ f3083 f1419 1"/>
                <a:gd name="f3771" fmla="*/ f3084 f1419 1"/>
                <a:gd name="f3772" fmla="*/ f3085 f1419 1"/>
                <a:gd name="f3773" fmla="*/ f3086 f1419 1"/>
                <a:gd name="f3774" fmla="*/ f3087 f1419 1"/>
                <a:gd name="f3775" fmla="*/ f3088 f1419 1"/>
                <a:gd name="f3776" fmla="*/ f3089 f1420 1"/>
                <a:gd name="f3777" fmla="*/ f3090 f1419 1"/>
                <a:gd name="f3778" fmla="*/ f3091 f1420 1"/>
                <a:gd name="f3779" fmla="*/ f3092 f1419 1"/>
                <a:gd name="f3780" fmla="*/ f3093 f1420 1"/>
                <a:gd name="f3781" fmla="*/ f3094 f1419 1"/>
                <a:gd name="f3782" fmla="*/ f3095 f1420 1"/>
                <a:gd name="f3783" fmla="*/ f3096 f1419 1"/>
                <a:gd name="f3784" fmla="*/ f3097 f1420 1"/>
                <a:gd name="f3785" fmla="*/ f3098 f1419 1"/>
                <a:gd name="f3786" fmla="*/ f3099 f1420 1"/>
                <a:gd name="f3787" fmla="*/ f3100 f1419 1"/>
                <a:gd name="f3788" fmla="*/ f3101 f1420 1"/>
                <a:gd name="f3789" fmla="*/ f3102 f1419 1"/>
                <a:gd name="f3790" fmla="*/ f3103 f1419 1"/>
                <a:gd name="f3791" fmla="*/ f3104 f1420 1"/>
                <a:gd name="f3792" fmla="*/ f3105 f1419 1"/>
                <a:gd name="f3793" fmla="*/ f3106 f1420 1"/>
                <a:gd name="f3794" fmla="*/ f3107 f1419 1"/>
                <a:gd name="f3795" fmla="*/ f3108 f1420 1"/>
                <a:gd name="f3796" fmla="*/ f3109 f1419 1"/>
                <a:gd name="f3797" fmla="*/ f3110 f1420 1"/>
                <a:gd name="f3798" fmla="*/ f3111 f1419 1"/>
                <a:gd name="f3799" fmla="*/ f3112 f1420 1"/>
                <a:gd name="f3800" fmla="*/ f3113 f1419 1"/>
                <a:gd name="f3801" fmla="*/ f3114 f1420 1"/>
                <a:gd name="f3802" fmla="*/ f3115 f1419 1"/>
                <a:gd name="f3803" fmla="*/ f3116 f1419 1"/>
                <a:gd name="f3804" fmla="*/ f3117 f1420 1"/>
                <a:gd name="f3805" fmla="*/ f3118 f1419 1"/>
                <a:gd name="f3806" fmla="*/ f3119 f1420 1"/>
                <a:gd name="f3807" fmla="*/ f3120 f1419 1"/>
                <a:gd name="f3808" fmla="*/ f3121 f1420 1"/>
                <a:gd name="f3809" fmla="*/ f3122 f1419 1"/>
                <a:gd name="f3810" fmla="*/ f3123 f1419 1"/>
                <a:gd name="f3811" fmla="*/ f3124 f1419 1"/>
                <a:gd name="f3812" fmla="*/ f3125 f1420 1"/>
                <a:gd name="f3813" fmla="*/ f3126 f1419 1"/>
                <a:gd name="f3814" fmla="*/ f3127 f1420 1"/>
                <a:gd name="f3815" fmla="*/ f3128 f1419 1"/>
                <a:gd name="f3816" fmla="*/ f3129 f1419 1"/>
                <a:gd name="f3817" fmla="*/ f3130 f1419 1"/>
                <a:gd name="f3818" fmla="*/ f3131 f1419 1"/>
                <a:gd name="f3819" fmla="*/ f3132 f1419 1"/>
                <a:gd name="f3820" fmla="*/ f3133 f1419 1"/>
                <a:gd name="f3821" fmla="*/ f3134 f1419 1"/>
                <a:gd name="f3822" fmla="*/ f3135 f1419 1"/>
                <a:gd name="f3823" fmla="*/ f3136 f1420 1"/>
                <a:gd name="f3824" fmla="*/ f3137 f1419 1"/>
                <a:gd name="f3825" fmla="*/ f3138 f1420 1"/>
                <a:gd name="f3826" fmla="*/ f3139 f1419 1"/>
                <a:gd name="f3827" fmla="*/ f3140 f1420 1"/>
                <a:gd name="f3828" fmla="*/ f3141 f1419 1"/>
                <a:gd name="f3829" fmla="*/ f3142 f1420 1"/>
                <a:gd name="f3830" fmla="*/ f3143 f1419 1"/>
                <a:gd name="f3831" fmla="*/ f3144 f1420 1"/>
                <a:gd name="f3832" fmla="*/ f3145 f1419 1"/>
                <a:gd name="f3833" fmla="*/ f3146 f1419 1"/>
                <a:gd name="f3834" fmla="*/ f3147 f1420 1"/>
                <a:gd name="f3835" fmla="*/ f3148 f1419 1"/>
                <a:gd name="f3836" fmla="*/ f3149 f1420 1"/>
                <a:gd name="f3837" fmla="*/ f3150 f1419 1"/>
                <a:gd name="f3838" fmla="*/ f3151 f1420 1"/>
                <a:gd name="f3839" fmla="*/ f3152 f1419 1"/>
                <a:gd name="f3840" fmla="*/ f3153 f1420 1"/>
                <a:gd name="f3841" fmla="*/ f3154 f1419 1"/>
                <a:gd name="f3842" fmla="*/ f3155 f1420 1"/>
                <a:gd name="f3843" fmla="*/ f3156 f1419 1"/>
                <a:gd name="f3844" fmla="*/ f3157 f1420 1"/>
                <a:gd name="f3845" fmla="*/ f3158 f1419 1"/>
                <a:gd name="f3846" fmla="*/ f3159 f1420 1"/>
                <a:gd name="f3847" fmla="*/ f3160 f1419 1"/>
                <a:gd name="f3848" fmla="*/ f3161 f1420 1"/>
                <a:gd name="f3849" fmla="*/ f3162 f1419 1"/>
                <a:gd name="f3850" fmla="*/ f3163 f1420 1"/>
                <a:gd name="f3851" fmla="*/ f3164 f1419 1"/>
                <a:gd name="f3852" fmla="*/ f3165 f1420 1"/>
                <a:gd name="f3853" fmla="*/ f3166 f1420 1"/>
                <a:gd name="f3854" fmla="*/ f3167 f1419 1"/>
                <a:gd name="f3855" fmla="*/ f3168 f1420 1"/>
                <a:gd name="f3856" fmla="*/ f3169 f1419 1"/>
                <a:gd name="f3857" fmla="*/ f3170 f1420 1"/>
                <a:gd name="f3858" fmla="*/ f3171 f1419 1"/>
                <a:gd name="f3859" fmla="*/ f3172 f1420 1"/>
                <a:gd name="f3860" fmla="*/ f3173 f1419 1"/>
                <a:gd name="f3861" fmla="*/ f3174 f1420 1"/>
                <a:gd name="f3862" fmla="*/ f3175 f1419 1"/>
                <a:gd name="f3863" fmla="*/ f3176 f1420 1"/>
                <a:gd name="f3864" fmla="*/ f3177 f1419 1"/>
                <a:gd name="f3865" fmla="*/ f3178 f1420 1"/>
                <a:gd name="f3866" fmla="*/ f3179 f1419 1"/>
                <a:gd name="f3867" fmla="*/ f3180 f1420 1"/>
                <a:gd name="f3868" fmla="*/ f3181 f1420 1"/>
                <a:gd name="f3869" fmla="*/ f3182 f1419 1"/>
                <a:gd name="f3870" fmla="*/ f3183 f1420 1"/>
                <a:gd name="f3871" fmla="*/ f3184 f1420 1"/>
                <a:gd name="f3872" fmla="*/ f3185 f1419 1"/>
                <a:gd name="f3873" fmla="*/ f3186 f1420 1"/>
                <a:gd name="f3874" fmla="*/ f3187 f1419 1"/>
                <a:gd name="f3875" fmla="*/ f3188 f1420 1"/>
                <a:gd name="f3876" fmla="*/ f3189 f1419 1"/>
                <a:gd name="f3877" fmla="*/ f3190 f1420 1"/>
                <a:gd name="f3878" fmla="*/ f3191 f1419 1"/>
                <a:gd name="f3879" fmla="*/ f3192 f1420 1"/>
                <a:gd name="f3880" fmla="*/ f3193 f1419 1"/>
                <a:gd name="f3881" fmla="*/ f3194 f1420 1"/>
                <a:gd name="f3882" fmla="*/ f3195 f1419 1"/>
                <a:gd name="f3883" fmla="*/ f3196 f1420 1"/>
                <a:gd name="f3884" fmla="*/ f3197 f1419 1"/>
                <a:gd name="f3885" fmla="*/ f3198 f1420 1"/>
                <a:gd name="f3886" fmla="*/ f3199 f1419 1"/>
                <a:gd name="f3887" fmla="*/ f3200 f1420 1"/>
                <a:gd name="f3888" fmla="*/ f3201 f1419 1"/>
                <a:gd name="f3889" fmla="*/ f3202 f1420 1"/>
                <a:gd name="f3890" fmla="*/ f3203 f1419 1"/>
                <a:gd name="f3891" fmla="*/ f3204 f1420 1"/>
                <a:gd name="f3892" fmla="*/ f3205 f1419 1"/>
                <a:gd name="f3893" fmla="*/ f3206 f1420 1"/>
                <a:gd name="f3894" fmla="*/ f3207 f1419 1"/>
                <a:gd name="f3895" fmla="*/ f3208 f1420 1"/>
                <a:gd name="f3896" fmla="*/ f3209 f1419 1"/>
                <a:gd name="f3897" fmla="*/ f3210 f1420 1"/>
                <a:gd name="f3898" fmla="*/ f3211 f1419 1"/>
                <a:gd name="f3899" fmla="*/ f3212 f1420 1"/>
                <a:gd name="f3900" fmla="*/ f3213 f1419 1"/>
                <a:gd name="f3901" fmla="*/ f3214 f1420 1"/>
                <a:gd name="f3902" fmla="*/ f3215 f1419 1"/>
                <a:gd name="f3903" fmla="*/ f3216 f1420 1"/>
                <a:gd name="f3904" fmla="*/ f3217 f1419 1"/>
                <a:gd name="f3905" fmla="*/ f3218 f1420 1"/>
                <a:gd name="f3906" fmla="*/ f3219 f1419 1"/>
                <a:gd name="f3907" fmla="*/ f3220 f1420 1"/>
                <a:gd name="f3908" fmla="*/ f3221 f1419 1"/>
                <a:gd name="f3909" fmla="*/ f3222 f1420 1"/>
                <a:gd name="f3910" fmla="*/ f3223 f1419 1"/>
                <a:gd name="f3911" fmla="*/ f3224 f1420 1"/>
                <a:gd name="f3912" fmla="*/ f3225 f1419 1"/>
                <a:gd name="f3913" fmla="*/ f3226 f1420 1"/>
                <a:gd name="f3914" fmla="*/ f3227 f1419 1"/>
                <a:gd name="f3915" fmla="*/ f3228 f1420 1"/>
                <a:gd name="f3916" fmla="*/ f3229 f1419 1"/>
                <a:gd name="f3917" fmla="*/ f3230 f1420 1"/>
                <a:gd name="f3918" fmla="*/ f3231 f1419 1"/>
                <a:gd name="f3919" fmla="*/ f3232 f1420 1"/>
                <a:gd name="f3920" fmla="*/ f3233 f1419 1"/>
                <a:gd name="f3921" fmla="*/ f3234 f1420 1"/>
                <a:gd name="f3922" fmla="*/ f3235 f1419 1"/>
                <a:gd name="f3923" fmla="*/ f3236 f1420 1"/>
                <a:gd name="f3924" fmla="*/ f3237 f1419 1"/>
                <a:gd name="f3925" fmla="*/ f3238 f1420 1"/>
                <a:gd name="f3926" fmla="*/ f3239 f1419 1"/>
                <a:gd name="f3927" fmla="*/ f3240 f1420 1"/>
                <a:gd name="f3928" fmla="*/ f3241 f1419 1"/>
                <a:gd name="f3929" fmla="*/ f3242 f1420 1"/>
                <a:gd name="f3930" fmla="*/ f3243 f1419 1"/>
                <a:gd name="f3931" fmla="*/ f3244 f1420 1"/>
                <a:gd name="f3932" fmla="*/ f3245 f1419 1"/>
                <a:gd name="f3933" fmla="*/ f3246 f1420 1"/>
                <a:gd name="f3934" fmla="*/ f3247 f1419 1"/>
                <a:gd name="f3935" fmla="*/ f3248 f1420 1"/>
                <a:gd name="f3936" fmla="*/ f3249 f1419 1"/>
                <a:gd name="f3937" fmla="*/ f3250 f1420 1"/>
                <a:gd name="f3938" fmla="*/ f3251 f1419 1"/>
                <a:gd name="f3939" fmla="*/ f3252 f1420 1"/>
                <a:gd name="f3940" fmla="*/ f3253 f1419 1"/>
                <a:gd name="f3941" fmla="*/ f3254 f1420 1"/>
                <a:gd name="f3942" fmla="*/ f3255 f1419 1"/>
                <a:gd name="f3943" fmla="*/ f3256 f1420 1"/>
                <a:gd name="f3944" fmla="*/ f3257 f1419 1"/>
                <a:gd name="f3945" fmla="*/ f3258 f1420 1"/>
                <a:gd name="f3946" fmla="*/ f3259 f1419 1"/>
                <a:gd name="f3947" fmla="*/ f3260 f1420 1"/>
                <a:gd name="f3948" fmla="*/ f3261 f1419 1"/>
                <a:gd name="f3949" fmla="*/ f3262 f1420 1"/>
                <a:gd name="f3950" fmla="*/ f3263 f1419 1"/>
                <a:gd name="f3951" fmla="*/ f3264 f1420 1"/>
                <a:gd name="f3952" fmla="*/ f3265 f1419 1"/>
                <a:gd name="f3953" fmla="*/ f3266 f1420 1"/>
                <a:gd name="f3954" fmla="*/ f3267 f1419 1"/>
                <a:gd name="f3955" fmla="*/ f3268 f1420 1"/>
                <a:gd name="f3956" fmla="*/ f3269 f1419 1"/>
                <a:gd name="f3957" fmla="*/ f3270 f1420 1"/>
                <a:gd name="f3958" fmla="*/ f3271 f1419 1"/>
                <a:gd name="f3959" fmla="*/ f3272 f1420 1"/>
                <a:gd name="f3960" fmla="*/ f3273 f1419 1"/>
                <a:gd name="f3961" fmla="*/ f3274 f1420 1"/>
                <a:gd name="f3962" fmla="*/ f3275 f1419 1"/>
                <a:gd name="f3963" fmla="*/ f3276 f1420 1"/>
                <a:gd name="f3964" fmla="*/ f3277 f1419 1"/>
                <a:gd name="f3965" fmla="*/ f3278 f1420 1"/>
                <a:gd name="f3966" fmla="*/ f3279 f1419 1"/>
                <a:gd name="f3967" fmla="*/ f3280 f1420 1"/>
                <a:gd name="f3968" fmla="*/ f3281 f1419 1"/>
                <a:gd name="f3969" fmla="*/ f3282 f1420 1"/>
                <a:gd name="f3970" fmla="*/ f3283 f1419 1"/>
                <a:gd name="f3971" fmla="*/ f3284 f1420 1"/>
                <a:gd name="f3972" fmla="*/ f3285 f1419 1"/>
                <a:gd name="f3973" fmla="*/ f3286 f1420 1"/>
                <a:gd name="f3974" fmla="*/ f3287 f1419 1"/>
                <a:gd name="f3975" fmla="*/ f3288 f1420 1"/>
                <a:gd name="f3976" fmla="*/ f3289 f1419 1"/>
                <a:gd name="f3977" fmla="*/ f3290 f1420 1"/>
                <a:gd name="f3978" fmla="*/ f3291 f1419 1"/>
                <a:gd name="f3979" fmla="*/ f3292 f1420 1"/>
                <a:gd name="f3980" fmla="*/ f3293 f1420 1"/>
                <a:gd name="f3981" fmla="*/ f3294 f1419 1"/>
                <a:gd name="f3982" fmla="*/ f3295 f1420 1"/>
                <a:gd name="f3983" fmla="*/ f3296 f1419 1"/>
                <a:gd name="f3984" fmla="*/ f3297 f1420 1"/>
                <a:gd name="f3985" fmla="*/ f3298 f1419 1"/>
                <a:gd name="f3986" fmla="*/ f3299 f1420 1"/>
                <a:gd name="f3987" fmla="*/ f3300 f1419 1"/>
                <a:gd name="f3988" fmla="*/ f3301 f1420 1"/>
                <a:gd name="f3989" fmla="*/ f3302 f1419 1"/>
                <a:gd name="f3990" fmla="*/ f3303 f1420 1"/>
                <a:gd name="f3991" fmla="*/ f3304 f1419 1"/>
                <a:gd name="f3992" fmla="*/ f3305 f1420 1"/>
                <a:gd name="f3993" fmla="*/ f3306 f1419 1"/>
                <a:gd name="f3994" fmla="*/ f3307 f1420 1"/>
                <a:gd name="f3995" fmla="*/ f3308 f1419 1"/>
                <a:gd name="f3996" fmla="*/ f3309 f1419 1"/>
                <a:gd name="f3997" fmla="*/ f3310 f1420 1"/>
                <a:gd name="f3998" fmla="*/ f3311 f1419 1"/>
                <a:gd name="f3999" fmla="*/ f3312 f1420 1"/>
                <a:gd name="f4000" fmla="*/ f3313 f1419 1"/>
                <a:gd name="f4001" fmla="*/ f3314 f1420 1"/>
                <a:gd name="f4002" fmla="*/ f3315 f1419 1"/>
                <a:gd name="f4003" fmla="*/ f3316 f1420 1"/>
                <a:gd name="f4004" fmla="*/ f3317 f1419 1"/>
                <a:gd name="f4005" fmla="*/ f3318 f1420 1"/>
                <a:gd name="f4006" fmla="*/ f3319 f1419 1"/>
                <a:gd name="f4007" fmla="*/ f3320 f1420 1"/>
                <a:gd name="f4008" fmla="*/ f3321 f1419 1"/>
                <a:gd name="f4009" fmla="*/ f3322 f1420 1"/>
                <a:gd name="f4010" fmla="*/ f3323 f1419 1"/>
                <a:gd name="f4011" fmla="*/ f3324 f1420 1"/>
                <a:gd name="f4012" fmla="*/ f3325 f1419 1"/>
                <a:gd name="f4013" fmla="*/ f3326 f1420 1"/>
                <a:gd name="f4014" fmla="*/ f3327 f1419 1"/>
                <a:gd name="f4015" fmla="*/ f3328 f1420 1"/>
                <a:gd name="f4016" fmla="*/ f3329 f1419 1"/>
                <a:gd name="f4017" fmla="*/ f3330 f1420 1"/>
                <a:gd name="f4018" fmla="*/ f3331 f1419 1"/>
                <a:gd name="f4019" fmla="*/ f3332 f1420 1"/>
                <a:gd name="f4020" fmla="*/ f3333 f1419 1"/>
                <a:gd name="f4021" fmla="*/ f3334 f1420 1"/>
                <a:gd name="f4022" fmla="*/ f3335 f1419 1"/>
                <a:gd name="f4023" fmla="*/ f3336 f1420 1"/>
                <a:gd name="f4024" fmla="*/ f3337 f1419 1"/>
                <a:gd name="f4025" fmla="*/ f3338 f1420 1"/>
                <a:gd name="f4026" fmla="*/ f3339 f1419 1"/>
                <a:gd name="f4027" fmla="*/ f3340 f1420 1"/>
                <a:gd name="f4028" fmla="*/ f3341 f1419 1"/>
                <a:gd name="f4029" fmla="*/ f3342 f1420 1"/>
                <a:gd name="f4030" fmla="*/ f3343 f1419 1"/>
                <a:gd name="f4031" fmla="*/ f3344 f1420 1"/>
                <a:gd name="f4032" fmla="*/ f3345 f1419 1"/>
                <a:gd name="f4033" fmla="*/ f3346 f1420 1"/>
                <a:gd name="f4034" fmla="*/ f3347 f1419 1"/>
                <a:gd name="f4035" fmla="*/ f3348 f1420 1"/>
                <a:gd name="f4036" fmla="*/ f3349 f1419 1"/>
                <a:gd name="f4037" fmla="*/ f3350 f1420 1"/>
                <a:gd name="f4038" fmla="*/ f3351 f1419 1"/>
                <a:gd name="f4039" fmla="*/ f3352 f1419 1"/>
                <a:gd name="f4040" fmla="*/ f3353 f1420 1"/>
                <a:gd name="f4041" fmla="*/ f3354 f1419 1"/>
                <a:gd name="f4042" fmla="*/ f3355 f1420 1"/>
                <a:gd name="f4043" fmla="*/ f3356 f1419 1"/>
                <a:gd name="f4044" fmla="*/ f3357 f1420 1"/>
                <a:gd name="f4045" fmla="*/ f3358 f1419 1"/>
                <a:gd name="f4046" fmla="*/ f3359 f1420 1"/>
                <a:gd name="f4047" fmla="*/ f3360 f1419 1"/>
                <a:gd name="f4048" fmla="*/ f3361 f1420 1"/>
                <a:gd name="f4049" fmla="*/ f3362 f1419 1"/>
                <a:gd name="f4050" fmla="*/ f3363 f1420 1"/>
                <a:gd name="f4051" fmla="*/ f3364 f1419 1"/>
                <a:gd name="f4052" fmla="*/ f3365 f1420 1"/>
                <a:gd name="f4053" fmla="*/ f3366 f1419 1"/>
                <a:gd name="f4054" fmla="*/ f3367 f1420 1"/>
                <a:gd name="f4055" fmla="*/ f3368 f1419 1"/>
                <a:gd name="f4056" fmla="*/ f3369 f1420 1"/>
                <a:gd name="f4057" fmla="*/ f3370 f1419 1"/>
                <a:gd name="f4058" fmla="*/ f3371 f1420 1"/>
                <a:gd name="f4059" fmla="*/ f3372 f1420 1"/>
                <a:gd name="f4060" fmla="*/ f3373 f1419 1"/>
                <a:gd name="f4061" fmla="*/ f3374 f1419 1"/>
                <a:gd name="f4062" fmla="*/ f3375 f1420 1"/>
                <a:gd name="f4063" fmla="*/ f3376 f1419 1"/>
                <a:gd name="f4064" fmla="*/ f3377 f1420 1"/>
                <a:gd name="f4065" fmla="*/ f3378 f1419 1"/>
                <a:gd name="f4066" fmla="*/ f3379 f1420 1"/>
                <a:gd name="f4067" fmla="*/ f3380 f1419 1"/>
                <a:gd name="f4068" fmla="*/ f3381 f1420 1"/>
                <a:gd name="f4069" fmla="*/ f3382 f1419 1"/>
                <a:gd name="f4070" fmla="*/ f3383 f1420 1"/>
                <a:gd name="f4071" fmla="*/ f3384 f1419 1"/>
                <a:gd name="f4072" fmla="*/ f3385 f1420 1"/>
                <a:gd name="f4073" fmla="*/ f3386 f1419 1"/>
                <a:gd name="f4074" fmla="*/ f3387 f1420 1"/>
                <a:gd name="f4075" fmla="*/ f3388 f1419 1"/>
                <a:gd name="f4076" fmla="*/ f3389 f1420 1"/>
                <a:gd name="f4077" fmla="*/ f3390 f1419 1"/>
                <a:gd name="f4078" fmla="*/ f3391 f1420 1"/>
                <a:gd name="f4079" fmla="*/ f3392 f1419 1"/>
                <a:gd name="f4080" fmla="*/ f3393 f1420 1"/>
                <a:gd name="f4081" fmla="*/ f3394 f1419 1"/>
                <a:gd name="f4082" fmla="*/ f3395 f1420 1"/>
                <a:gd name="f4083" fmla="*/ f3396 f1419 1"/>
                <a:gd name="f4084" fmla="*/ f3397 f1420 1"/>
                <a:gd name="f4085" fmla="*/ f3398 f1419 1"/>
                <a:gd name="f4086" fmla="*/ f3399 f1420 1"/>
                <a:gd name="f4087" fmla="*/ f3400 f1419 1"/>
                <a:gd name="f4088" fmla="*/ f3401 f1420 1"/>
                <a:gd name="f4089" fmla="*/ f3402 f1419 1"/>
                <a:gd name="f4090" fmla="*/ f3403 f1420 1"/>
                <a:gd name="f4091" fmla="*/ f3404 f1419 1"/>
                <a:gd name="f4092" fmla="*/ f3405 f1419 1"/>
                <a:gd name="f4093" fmla="*/ f3406 f1420 1"/>
                <a:gd name="f4094" fmla="*/ f3407 f1419 1"/>
                <a:gd name="f4095" fmla="*/ f3408 f1420 1"/>
                <a:gd name="f4096" fmla="*/ f3409 f1419 1"/>
                <a:gd name="f4097" fmla="*/ f3410 f1420 1"/>
                <a:gd name="f4098" fmla="*/ f3411 f1419 1"/>
                <a:gd name="f4099" fmla="*/ f3412 f1419 1"/>
                <a:gd name="f4100" fmla="*/ f3413 f1420 1"/>
                <a:gd name="f4101" fmla="*/ f3414 f1419 1"/>
                <a:gd name="f4102" fmla="*/ f3415 f1420 1"/>
                <a:gd name="f4103" fmla="*/ f3416 f1419 1"/>
                <a:gd name="f4104" fmla="*/ f3417 f1420 1"/>
                <a:gd name="f4105" fmla="*/ f3418 f1419 1"/>
                <a:gd name="f4106" fmla="*/ f3419 f1420 1"/>
                <a:gd name="f4107" fmla="*/ f3420 f1419 1"/>
                <a:gd name="f4108" fmla="*/ f3421 f1420 1"/>
                <a:gd name="f4109" fmla="*/ f3422 f1419 1"/>
                <a:gd name="f4110" fmla="*/ f3423 f1420 1"/>
                <a:gd name="f4111" fmla="*/ f3424 f1419 1"/>
                <a:gd name="f4112" fmla="*/ f3425 f1420 1"/>
                <a:gd name="f4113" fmla="*/ f3426 f1419 1"/>
                <a:gd name="f4114" fmla="*/ f3427 f1420 1"/>
                <a:gd name="f4115" fmla="*/ f3428 f1420 1"/>
                <a:gd name="f4116" fmla="*/ f3429 f1419 1"/>
                <a:gd name="f4117" fmla="*/ f3430 f1420 1"/>
                <a:gd name="f4118" fmla="*/ f3431 f1419 1"/>
                <a:gd name="f4119" fmla="*/ f3432 f1420 1"/>
                <a:gd name="f4120" fmla="*/ f3433 f1419 1"/>
                <a:gd name="f4121" fmla="*/ f3434 f1420 1"/>
                <a:gd name="f4122" fmla="*/ f3435 f1419 1"/>
                <a:gd name="f4123" fmla="*/ f3436 f1419 1"/>
                <a:gd name="f4124" fmla="*/ f3437 f1419 1"/>
                <a:gd name="f4125" fmla="*/ f3438 f1419 1"/>
                <a:gd name="f4126" fmla="*/ f3439 f1419 1"/>
                <a:gd name="f4127" fmla="*/ f3440 f1420 1"/>
                <a:gd name="f4128" fmla="*/ f3441 f1419 1"/>
                <a:gd name="f4129" fmla="*/ f3442 f1419 1"/>
                <a:gd name="f4130" fmla="*/ f3443 f1420 1"/>
                <a:gd name="f4131" fmla="*/ f3444 f1419 1"/>
                <a:gd name="f4132" fmla="*/ f3445 f1419 1"/>
                <a:gd name="f4133" fmla="*/ f3446 f1419 1"/>
                <a:gd name="f4134" fmla="*/ f3447 f1419 1"/>
                <a:gd name="f4135" fmla="*/ f3448 f1419 1"/>
                <a:gd name="f4136" fmla="*/ f3449 f1419 1"/>
                <a:gd name="f4137" fmla="*/ f3450 f1419 1"/>
                <a:gd name="f4138" fmla="*/ f3451 f1419 1"/>
                <a:gd name="f4139" fmla="*/ f3452 f1419 1"/>
                <a:gd name="f4140" fmla="*/ f3453 f1419 1"/>
                <a:gd name="f4141" fmla="*/ f3454 f1419 1"/>
                <a:gd name="f4142" fmla="*/ f3455 f1419 1"/>
                <a:gd name="f4143" fmla="*/ f3456 f1419 1"/>
                <a:gd name="f4144" fmla="*/ f3457 f1420 1"/>
                <a:gd name="f4145" fmla="*/ f3458 f1419 1"/>
                <a:gd name="f4146" fmla="*/ f3459 f1419 1"/>
                <a:gd name="f4147" fmla="*/ f3460 f1419 1"/>
                <a:gd name="f4148" fmla="*/ f3461 f1420 1"/>
                <a:gd name="f4149" fmla="*/ f3462 f1419 1"/>
                <a:gd name="f4150" fmla="*/ f3463 f1420 1"/>
                <a:gd name="f4151" fmla="*/ f3464 f1419 1"/>
                <a:gd name="f4152" fmla="*/ f3465 f1420 1"/>
                <a:gd name="f4153" fmla="*/ f3466 f1419 1"/>
                <a:gd name="f4154" fmla="*/ f3467 f1420 1"/>
                <a:gd name="f4155" fmla="*/ f3468 f1419 1"/>
                <a:gd name="f4156" fmla="*/ f3469 f1420 1"/>
                <a:gd name="f4157" fmla="*/ f3470 f1419 1"/>
                <a:gd name="f4158" fmla="*/ f3471 f1420 1"/>
                <a:gd name="f4159" fmla="*/ f3472 f1419 1"/>
                <a:gd name="f4160" fmla="*/ f3473 f1420 1"/>
                <a:gd name="f4161" fmla="*/ f3474 f1419 1"/>
                <a:gd name="f4162" fmla="*/ f3475 f1419 1"/>
                <a:gd name="f4163" fmla="*/ f3476 f1419 1"/>
                <a:gd name="f4164" fmla="*/ f3477 f1420 1"/>
                <a:gd name="f4165" fmla="*/ f3478 f1419 1"/>
                <a:gd name="f4166" fmla="*/ f3479 f1420 1"/>
                <a:gd name="f4167" fmla="*/ f3480 f1419 1"/>
                <a:gd name="f4168" fmla="*/ f3481 f1420 1"/>
                <a:gd name="f4169" fmla="*/ f3482 f1419 1"/>
                <a:gd name="f4170" fmla="*/ f3483 f14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13">
                  <a:pos x="f3488" y="f3489"/>
                </a:cxn>
                <a:cxn ang="f2113">
                  <a:pos x="f3490" y="f3489"/>
                </a:cxn>
                <a:cxn ang="f2113">
                  <a:pos x="f3491" y="f3492"/>
                </a:cxn>
                <a:cxn ang="f2113">
                  <a:pos x="f3493" y="f3494"/>
                </a:cxn>
                <a:cxn ang="f2113">
                  <a:pos x="f3495" y="f3496"/>
                </a:cxn>
                <a:cxn ang="f2113">
                  <a:pos x="f3497" y="f3498"/>
                </a:cxn>
                <a:cxn ang="f2113">
                  <a:pos x="f3499" y="f3500"/>
                </a:cxn>
                <a:cxn ang="f2113">
                  <a:pos x="f3501" y="f3502"/>
                </a:cxn>
                <a:cxn ang="f2113">
                  <a:pos x="f3503" y="f3504"/>
                </a:cxn>
                <a:cxn ang="f2113">
                  <a:pos x="f3505" y="f3504"/>
                </a:cxn>
                <a:cxn ang="f2113">
                  <a:pos x="f3506" y="f3507"/>
                </a:cxn>
                <a:cxn ang="f2113">
                  <a:pos x="f3508" y="f3509"/>
                </a:cxn>
                <a:cxn ang="f2113">
                  <a:pos x="f3510" y="f3511"/>
                </a:cxn>
                <a:cxn ang="f2113">
                  <a:pos x="f3512" y="f3513"/>
                </a:cxn>
                <a:cxn ang="f2113">
                  <a:pos x="f3508" y="f3509"/>
                </a:cxn>
                <a:cxn ang="f2113">
                  <a:pos x="f3514" y="f3507"/>
                </a:cxn>
                <a:cxn ang="f2113">
                  <a:pos x="f3503" y="f3504"/>
                </a:cxn>
                <a:cxn ang="f2113">
                  <a:pos x="f3499" y="f3500"/>
                </a:cxn>
                <a:cxn ang="f2113">
                  <a:pos x="f3515" y="f3498"/>
                </a:cxn>
                <a:cxn ang="f2113">
                  <a:pos x="f3495" y="f3496"/>
                </a:cxn>
                <a:cxn ang="f2113">
                  <a:pos x="f3516" y="f3517"/>
                </a:cxn>
                <a:cxn ang="f2113">
                  <a:pos x="f3493" y="f3494"/>
                </a:cxn>
                <a:cxn ang="f2113">
                  <a:pos x="f3518" y="f3494"/>
                </a:cxn>
                <a:cxn ang="f2113">
                  <a:pos x="f3519" y="f3492"/>
                </a:cxn>
                <a:cxn ang="f2113">
                  <a:pos x="f3520" y="f3521"/>
                </a:cxn>
                <a:cxn ang="f2113">
                  <a:pos x="f3522" y="f3523"/>
                </a:cxn>
                <a:cxn ang="f2113">
                  <a:pos x="f3524" y="f3525"/>
                </a:cxn>
                <a:cxn ang="f2113">
                  <a:pos x="f3526" y="f3527"/>
                </a:cxn>
                <a:cxn ang="f2113">
                  <a:pos x="f3528" y="f3529"/>
                </a:cxn>
                <a:cxn ang="f2113">
                  <a:pos x="f3530" y="f3529"/>
                </a:cxn>
                <a:cxn ang="f2113">
                  <a:pos x="f3531" y="f3532"/>
                </a:cxn>
                <a:cxn ang="f2113">
                  <a:pos x="f3526" y="f3527"/>
                </a:cxn>
                <a:cxn ang="f2113">
                  <a:pos x="f3533" y="f3534"/>
                </a:cxn>
                <a:cxn ang="f2113">
                  <a:pos x="f3524" y="f3525"/>
                </a:cxn>
                <a:cxn ang="f2113">
                  <a:pos x="f3535" y="f3523"/>
                </a:cxn>
                <a:cxn ang="f2113">
                  <a:pos x="f3520" y="f3521"/>
                </a:cxn>
                <a:cxn ang="f2113">
                  <a:pos x="f3536" y="f3537"/>
                </a:cxn>
                <a:cxn ang="f2113">
                  <a:pos x="f3538" y="f3539"/>
                </a:cxn>
                <a:cxn ang="f2113">
                  <a:pos x="f3540" y="f3541"/>
                </a:cxn>
                <a:cxn ang="f2113">
                  <a:pos x="f3542" y="f3543"/>
                </a:cxn>
                <a:cxn ang="f2113">
                  <a:pos x="f3544" y="f3543"/>
                </a:cxn>
                <a:cxn ang="f2113">
                  <a:pos x="f3540" y="f3541"/>
                </a:cxn>
                <a:cxn ang="f2113">
                  <a:pos x="f3538" y="f3545"/>
                </a:cxn>
                <a:cxn ang="f2113">
                  <a:pos x="f3546" y="f3547"/>
                </a:cxn>
                <a:cxn ang="f2113">
                  <a:pos x="f3548" y="f3547"/>
                </a:cxn>
                <a:cxn ang="f2113">
                  <a:pos x="f3549" y="f3550"/>
                </a:cxn>
                <a:cxn ang="f2113">
                  <a:pos x="f3551" y="f3552"/>
                </a:cxn>
                <a:cxn ang="f2113">
                  <a:pos x="f3553" y="f3554"/>
                </a:cxn>
                <a:cxn ang="f2113">
                  <a:pos x="f3555" y="f3556"/>
                </a:cxn>
                <a:cxn ang="f2113">
                  <a:pos x="f3557" y="f3558"/>
                </a:cxn>
                <a:cxn ang="f2113">
                  <a:pos x="f3559" y="f3560"/>
                </a:cxn>
                <a:cxn ang="f2113">
                  <a:pos x="f3561" y="f3562"/>
                </a:cxn>
                <a:cxn ang="f2113">
                  <a:pos x="f3563" y="f3564"/>
                </a:cxn>
                <a:cxn ang="f2113">
                  <a:pos x="f3565" y="f3564"/>
                </a:cxn>
                <a:cxn ang="f2113">
                  <a:pos x="f3566" y="f3567"/>
                </a:cxn>
                <a:cxn ang="f2113">
                  <a:pos x="f3568" y="f3569"/>
                </a:cxn>
                <a:cxn ang="f2113">
                  <a:pos x="f3570" y="f3571"/>
                </a:cxn>
                <a:cxn ang="f2113">
                  <a:pos x="f3572" y="f3573"/>
                </a:cxn>
                <a:cxn ang="f2113">
                  <a:pos x="f3574" y="f3575"/>
                </a:cxn>
                <a:cxn ang="f2113">
                  <a:pos x="f3576" y="f3575"/>
                </a:cxn>
                <a:cxn ang="f2113">
                  <a:pos x="f3577" y="f3578"/>
                </a:cxn>
                <a:cxn ang="f2113">
                  <a:pos x="f3579" y="f3580"/>
                </a:cxn>
                <a:cxn ang="f2113">
                  <a:pos x="f3581" y="f3582"/>
                </a:cxn>
                <a:cxn ang="f2113">
                  <a:pos x="f3583" y="f3584"/>
                </a:cxn>
                <a:cxn ang="f2113">
                  <a:pos x="f3585" y="f3586"/>
                </a:cxn>
                <a:cxn ang="f2113">
                  <a:pos x="f3587" y="f3588"/>
                </a:cxn>
                <a:cxn ang="f2113">
                  <a:pos x="f3589" y="f3590"/>
                </a:cxn>
                <a:cxn ang="f2113">
                  <a:pos x="f3591" y="f3592"/>
                </a:cxn>
                <a:cxn ang="f2113">
                  <a:pos x="f3593" y="f3594"/>
                </a:cxn>
                <a:cxn ang="f2113">
                  <a:pos x="f3595" y="f3596"/>
                </a:cxn>
                <a:cxn ang="f2113">
                  <a:pos x="f3597" y="f3598"/>
                </a:cxn>
                <a:cxn ang="f2113">
                  <a:pos x="f3599" y="f3600"/>
                </a:cxn>
                <a:cxn ang="f2113">
                  <a:pos x="f3601" y="f3602"/>
                </a:cxn>
                <a:cxn ang="f2113">
                  <a:pos x="f3603" y="f3602"/>
                </a:cxn>
                <a:cxn ang="f2113">
                  <a:pos x="f3604" y="f3605"/>
                </a:cxn>
                <a:cxn ang="f2113">
                  <a:pos x="f3606" y="f3607"/>
                </a:cxn>
                <a:cxn ang="f2113">
                  <a:pos x="f3608" y="f3609"/>
                </a:cxn>
                <a:cxn ang="f2113">
                  <a:pos x="f3610" y="f3611"/>
                </a:cxn>
                <a:cxn ang="f2113">
                  <a:pos x="f3612" y="f3613"/>
                </a:cxn>
                <a:cxn ang="f2113">
                  <a:pos x="f3614" y="f3615"/>
                </a:cxn>
                <a:cxn ang="f2113">
                  <a:pos x="f3616" y="f3617"/>
                </a:cxn>
                <a:cxn ang="f2113">
                  <a:pos x="f3618" y="f3619"/>
                </a:cxn>
                <a:cxn ang="f2113">
                  <a:pos x="f3620" y="f3621"/>
                </a:cxn>
                <a:cxn ang="f2113">
                  <a:pos x="f3622" y="f3621"/>
                </a:cxn>
                <a:cxn ang="f2113">
                  <a:pos x="f3623" y="f3624"/>
                </a:cxn>
                <a:cxn ang="f2113">
                  <a:pos x="f3625" y="f3626"/>
                </a:cxn>
                <a:cxn ang="f2113">
                  <a:pos x="f3627" y="f3628"/>
                </a:cxn>
                <a:cxn ang="f2113">
                  <a:pos x="f3629" y="f3630"/>
                </a:cxn>
                <a:cxn ang="f2113">
                  <a:pos x="f3631" y="f3632"/>
                </a:cxn>
                <a:cxn ang="f2113">
                  <a:pos x="f3633" y="f3634"/>
                </a:cxn>
                <a:cxn ang="f2113">
                  <a:pos x="f3635" y="f3636"/>
                </a:cxn>
                <a:cxn ang="f2113">
                  <a:pos x="f3637" y="f3636"/>
                </a:cxn>
                <a:cxn ang="f2113">
                  <a:pos x="f3638" y="f3639"/>
                </a:cxn>
                <a:cxn ang="f2113">
                  <a:pos x="f3640" y="f3641"/>
                </a:cxn>
                <a:cxn ang="f2113">
                  <a:pos x="f3642" y="f3643"/>
                </a:cxn>
                <a:cxn ang="f2113">
                  <a:pos x="f3644" y="f3645"/>
                </a:cxn>
                <a:cxn ang="f2113">
                  <a:pos x="f3646" y="f3647"/>
                </a:cxn>
                <a:cxn ang="f2113">
                  <a:pos x="f3648" y="f3649"/>
                </a:cxn>
                <a:cxn ang="f2113">
                  <a:pos x="f3650" y="f3651"/>
                </a:cxn>
                <a:cxn ang="f2113">
                  <a:pos x="f3652" y="f3653"/>
                </a:cxn>
                <a:cxn ang="f2113">
                  <a:pos x="f3654" y="f3655"/>
                </a:cxn>
                <a:cxn ang="f2113">
                  <a:pos x="f3656" y="f3657"/>
                </a:cxn>
                <a:cxn ang="f2113">
                  <a:pos x="f3658" y="f3659"/>
                </a:cxn>
                <a:cxn ang="f2113">
                  <a:pos x="f3660" y="f3661"/>
                </a:cxn>
                <a:cxn ang="f2113">
                  <a:pos x="f3662" y="f3663"/>
                </a:cxn>
                <a:cxn ang="f2113">
                  <a:pos x="f3664" y="f3663"/>
                </a:cxn>
                <a:cxn ang="f2113">
                  <a:pos x="f3665" y="f3666"/>
                </a:cxn>
                <a:cxn ang="f2113">
                  <a:pos x="f3667" y="f3668"/>
                </a:cxn>
                <a:cxn ang="f2113">
                  <a:pos x="f3669" y="f3670"/>
                </a:cxn>
                <a:cxn ang="f2113">
                  <a:pos x="f3671" y="f3672"/>
                </a:cxn>
                <a:cxn ang="f2113">
                  <a:pos x="f3673" y="f3674"/>
                </a:cxn>
                <a:cxn ang="f2113">
                  <a:pos x="f3675" y="f3674"/>
                </a:cxn>
                <a:cxn ang="f2113">
                  <a:pos x="f3676" y="f3672"/>
                </a:cxn>
                <a:cxn ang="f2113">
                  <a:pos x="f3677" y="f3670"/>
                </a:cxn>
                <a:cxn ang="f2113">
                  <a:pos x="f3667" y="f3668"/>
                </a:cxn>
                <a:cxn ang="f2113">
                  <a:pos x="f3664" y="f3663"/>
                </a:cxn>
                <a:cxn ang="f2113">
                  <a:pos x="f3678" y="f3661"/>
                </a:cxn>
                <a:cxn ang="f2113">
                  <a:pos x="f3679" y="f3659"/>
                </a:cxn>
                <a:cxn ang="f2113">
                  <a:pos x="f3680" y="f3657"/>
                </a:cxn>
                <a:cxn ang="f2113">
                  <a:pos x="f3654" y="f3655"/>
                </a:cxn>
                <a:cxn ang="f2113">
                  <a:pos x="f3681" y="f3682"/>
                </a:cxn>
                <a:cxn ang="f2113">
                  <a:pos x="f3652" y="f3653"/>
                </a:cxn>
                <a:cxn ang="f2113">
                  <a:pos x="f3683" y="f3653"/>
                </a:cxn>
                <a:cxn ang="f2113">
                  <a:pos x="f3650" y="f3651"/>
                </a:cxn>
                <a:cxn ang="f2113">
                  <a:pos x="f3684" y="f3685"/>
                </a:cxn>
                <a:cxn ang="f2113">
                  <a:pos x="f3648" y="f3649"/>
                </a:cxn>
                <a:cxn ang="f2113">
                  <a:pos x="f3686" y="f3647"/>
                </a:cxn>
                <a:cxn ang="f2113">
                  <a:pos x="f3687" y="f3645"/>
                </a:cxn>
                <a:cxn ang="f2113">
                  <a:pos x="f3688" y="f3643"/>
                </a:cxn>
                <a:cxn ang="f2113">
                  <a:pos x="f3689" y="f3641"/>
                </a:cxn>
                <a:cxn ang="f2113">
                  <a:pos x="f3690" y="f3639"/>
                </a:cxn>
                <a:cxn ang="f2113">
                  <a:pos x="f3635" y="f3636"/>
                </a:cxn>
                <a:cxn ang="f2113">
                  <a:pos x="f3691" y="f3634"/>
                </a:cxn>
                <a:cxn ang="f2113">
                  <a:pos x="f3631" y="f3632"/>
                </a:cxn>
                <a:cxn ang="f2113">
                  <a:pos x="f3692" y="f3693"/>
                </a:cxn>
                <a:cxn ang="f2113">
                  <a:pos x="f3629" y="f3630"/>
                </a:cxn>
                <a:cxn ang="f2113">
                  <a:pos x="f3694" y="f3630"/>
                </a:cxn>
                <a:cxn ang="f2113">
                  <a:pos x="f3695" y="f3628"/>
                </a:cxn>
                <a:cxn ang="f2113">
                  <a:pos x="f3696" y="f3626"/>
                </a:cxn>
                <a:cxn ang="f2113">
                  <a:pos x="f3697" y="f3624"/>
                </a:cxn>
                <a:cxn ang="f2113">
                  <a:pos x="f3620" y="f3621"/>
                </a:cxn>
                <a:cxn ang="f2113">
                  <a:pos x="f3616" y="f3617"/>
                </a:cxn>
                <a:cxn ang="f2113">
                  <a:pos x="f3698" y="f3613"/>
                </a:cxn>
                <a:cxn ang="f2113">
                  <a:pos x="f3610" y="f3611"/>
                </a:cxn>
                <a:cxn ang="f2113">
                  <a:pos x="f3699" y="f3609"/>
                </a:cxn>
                <a:cxn ang="f2113">
                  <a:pos x="f3606" y="f3607"/>
                </a:cxn>
                <a:cxn ang="f2113">
                  <a:pos x="f3700" y="f3607"/>
                </a:cxn>
                <a:cxn ang="f2113">
                  <a:pos x="f3701" y="f3605"/>
                </a:cxn>
                <a:cxn ang="f2113">
                  <a:pos x="f3603" y="f3602"/>
                </a:cxn>
                <a:cxn ang="f2113">
                  <a:pos x="f3599" y="f3600"/>
                </a:cxn>
                <a:cxn ang="f2113">
                  <a:pos x="f3702" y="f3600"/>
                </a:cxn>
                <a:cxn ang="f2113">
                  <a:pos x="f3597" y="f3598"/>
                </a:cxn>
                <a:cxn ang="f2113">
                  <a:pos x="f3703" y="f3704"/>
                </a:cxn>
                <a:cxn ang="f2113">
                  <a:pos x="f3595" y="f3596"/>
                </a:cxn>
                <a:cxn ang="f2113">
                  <a:pos x="f3705" y="f3706"/>
                </a:cxn>
                <a:cxn ang="f2113">
                  <a:pos x="f3591" y="f3592"/>
                </a:cxn>
                <a:cxn ang="f2113">
                  <a:pos x="f3587" y="f3588"/>
                </a:cxn>
                <a:cxn ang="f2113">
                  <a:pos x="f3707" y="f3586"/>
                </a:cxn>
                <a:cxn ang="f2113">
                  <a:pos x="f3708" y="f3584"/>
                </a:cxn>
                <a:cxn ang="f2113">
                  <a:pos x="f3579" y="f3580"/>
                </a:cxn>
                <a:cxn ang="f2113">
                  <a:pos x="f3576" y="f3575"/>
                </a:cxn>
                <a:cxn ang="f2113">
                  <a:pos x="f3709" y="f3573"/>
                </a:cxn>
                <a:cxn ang="f2113">
                  <a:pos x="f3710" y="f3571"/>
                </a:cxn>
                <a:cxn ang="f2113">
                  <a:pos x="f3570" y="f3571"/>
                </a:cxn>
                <a:cxn ang="f2113">
                  <a:pos x="f3711" y="f3712"/>
                </a:cxn>
                <a:cxn ang="f2113">
                  <a:pos x="f3568" y="f3569"/>
                </a:cxn>
                <a:cxn ang="f2113">
                  <a:pos x="f3713" y="f3714"/>
                </a:cxn>
                <a:cxn ang="f2113">
                  <a:pos x="f3715" y="f3567"/>
                </a:cxn>
                <a:cxn ang="f2113">
                  <a:pos x="f3563" y="f3564"/>
                </a:cxn>
                <a:cxn ang="f2113">
                  <a:pos x="f3716" y="f3562"/>
                </a:cxn>
                <a:cxn ang="f2113">
                  <a:pos x="f3717" y="f3560"/>
                </a:cxn>
                <a:cxn ang="f2113">
                  <a:pos x="f3718" y="f3558"/>
                </a:cxn>
                <a:cxn ang="f2113">
                  <a:pos x="f3719" y="f3556"/>
                </a:cxn>
                <a:cxn ang="f2113">
                  <a:pos x="f3553" y="f3554"/>
                </a:cxn>
                <a:cxn ang="f2113">
                  <a:pos x="f3720" y="f3554"/>
                </a:cxn>
                <a:cxn ang="f2113">
                  <a:pos x="f3721" y="f3552"/>
                </a:cxn>
                <a:cxn ang="f2113">
                  <a:pos x="f3722" y="f3550"/>
                </a:cxn>
                <a:cxn ang="f2113">
                  <a:pos x="f3723" y="f3724"/>
                </a:cxn>
                <a:cxn ang="f2113">
                  <a:pos x="f3725" y="f3724"/>
                </a:cxn>
                <a:cxn ang="f2113">
                  <a:pos x="f3726" y="f3727"/>
                </a:cxn>
                <a:cxn ang="f2113">
                  <a:pos x="f3728" y="f3727"/>
                </a:cxn>
                <a:cxn ang="f2113">
                  <a:pos x="f3723" y="f3724"/>
                </a:cxn>
                <a:cxn ang="f2113">
                  <a:pos x="f3729" y="f3730"/>
                </a:cxn>
                <a:cxn ang="f2113">
                  <a:pos x="f3731" y="f3730"/>
                </a:cxn>
                <a:cxn ang="f2113">
                  <a:pos x="f3732" y="f3733"/>
                </a:cxn>
                <a:cxn ang="f2113">
                  <a:pos x="f3734" y="f3735"/>
                </a:cxn>
                <a:cxn ang="f2113">
                  <a:pos x="f3736" y="f3735"/>
                </a:cxn>
                <a:cxn ang="f2113">
                  <a:pos x="f3737" y="f3738"/>
                </a:cxn>
                <a:cxn ang="f2113">
                  <a:pos x="f3739" y="f3547"/>
                </a:cxn>
                <a:cxn ang="f2113">
                  <a:pos x="f3740" y="f3741"/>
                </a:cxn>
                <a:cxn ang="f2113">
                  <a:pos x="f3742" y="f3741"/>
                </a:cxn>
                <a:cxn ang="f2113">
                  <a:pos x="f3743" y="f3744"/>
                </a:cxn>
                <a:cxn ang="f2113">
                  <a:pos x="f3745" y="f3724"/>
                </a:cxn>
                <a:cxn ang="f2113">
                  <a:pos x="f3742" y="f3741"/>
                </a:cxn>
                <a:cxn ang="f2113">
                  <a:pos x="f3746" y="f3547"/>
                </a:cxn>
                <a:cxn ang="f2113">
                  <a:pos x="f3737" y="f3738"/>
                </a:cxn>
                <a:cxn ang="f2113">
                  <a:pos x="f3747" y="f3748"/>
                </a:cxn>
                <a:cxn ang="f2113">
                  <a:pos x="f3736" y="f3735"/>
                </a:cxn>
                <a:cxn ang="f2113">
                  <a:pos x="f3749" y="f3735"/>
                </a:cxn>
                <a:cxn ang="f2113">
                  <a:pos x="f3734" y="f3735"/>
                </a:cxn>
                <a:cxn ang="f2113">
                  <a:pos x="f3750" y="f3751"/>
                </a:cxn>
                <a:cxn ang="f2113">
                  <a:pos x="f3732" y="f3733"/>
                </a:cxn>
                <a:cxn ang="f2113">
                  <a:pos x="f3752" y="f3753"/>
                </a:cxn>
                <a:cxn ang="f2113">
                  <a:pos x="f3754" y="f3755"/>
                </a:cxn>
                <a:cxn ang="f2113">
                  <a:pos x="f3756" y="f3757"/>
                </a:cxn>
                <a:cxn ang="f2113">
                  <a:pos x="f3758" y="f3757"/>
                </a:cxn>
                <a:cxn ang="f2113">
                  <a:pos x="f3759" y="f3760"/>
                </a:cxn>
                <a:cxn ang="f2113">
                  <a:pos x="f3761" y="f3762"/>
                </a:cxn>
                <a:cxn ang="f2113">
                  <a:pos x="f3763" y="f3764"/>
                </a:cxn>
                <a:cxn ang="f2113">
                  <a:pos x="f3765" y="f3766"/>
                </a:cxn>
                <a:cxn ang="f2113">
                  <a:pos x="f3767" y="f3766"/>
                </a:cxn>
                <a:cxn ang="f2113">
                  <a:pos x="f3768" y="f3769"/>
                </a:cxn>
                <a:cxn ang="f2113">
                  <a:pos x="f3770" y="f3730"/>
                </a:cxn>
                <a:cxn ang="f2113">
                  <a:pos x="f3767" y="f3766"/>
                </a:cxn>
                <a:cxn ang="f2113">
                  <a:pos x="f3771" y="f3764"/>
                </a:cxn>
                <a:cxn ang="f2113">
                  <a:pos x="f3772" y="f3762"/>
                </a:cxn>
                <a:cxn ang="f2113">
                  <a:pos x="f3761" y="f3762"/>
                </a:cxn>
                <a:cxn ang="f2113">
                  <a:pos x="f3773" y="f3760"/>
                </a:cxn>
                <a:cxn ang="f2113">
                  <a:pos x="f3758" y="f3757"/>
                </a:cxn>
                <a:cxn ang="f2113">
                  <a:pos x="f3754" y="f3755"/>
                </a:cxn>
                <a:cxn ang="f2113">
                  <a:pos x="f3774" y="f3755"/>
                </a:cxn>
                <a:cxn ang="f2113">
                  <a:pos x="f3775" y="f3776"/>
                </a:cxn>
                <a:cxn ang="f2113">
                  <a:pos x="f3777" y="f3778"/>
                </a:cxn>
                <a:cxn ang="f2113">
                  <a:pos x="f3779" y="f3780"/>
                </a:cxn>
                <a:cxn ang="f2113">
                  <a:pos x="f3781" y="f3782"/>
                </a:cxn>
                <a:cxn ang="f2113">
                  <a:pos x="f3783" y="f3784"/>
                </a:cxn>
                <a:cxn ang="f2113">
                  <a:pos x="f3785" y="f3786"/>
                </a:cxn>
                <a:cxn ang="f2113">
                  <a:pos x="f3787" y="f3788"/>
                </a:cxn>
                <a:cxn ang="f2113">
                  <a:pos x="f3789" y="f3788"/>
                </a:cxn>
                <a:cxn ang="f2113">
                  <a:pos x="f3790" y="f3791"/>
                </a:cxn>
                <a:cxn ang="f2113">
                  <a:pos x="f3792" y="f3793"/>
                </a:cxn>
                <a:cxn ang="f2113">
                  <a:pos x="f3794" y="f3795"/>
                </a:cxn>
                <a:cxn ang="f2113">
                  <a:pos x="f3796" y="f3797"/>
                </a:cxn>
                <a:cxn ang="f2113">
                  <a:pos x="f3798" y="f3799"/>
                </a:cxn>
                <a:cxn ang="f2113">
                  <a:pos x="f3800" y="f3801"/>
                </a:cxn>
                <a:cxn ang="f2113">
                  <a:pos x="f3802" y="f3801"/>
                </a:cxn>
                <a:cxn ang="f2113">
                  <a:pos x="f3803" y="f3804"/>
                </a:cxn>
                <a:cxn ang="f2113">
                  <a:pos x="f3805" y="f3806"/>
                </a:cxn>
                <a:cxn ang="f2113">
                  <a:pos x="f3807" y="f3808"/>
                </a:cxn>
                <a:cxn ang="f2113">
                  <a:pos x="f3809" y="f3806"/>
                </a:cxn>
                <a:cxn ang="f2113">
                  <a:pos x="f3810" y="f3804"/>
                </a:cxn>
                <a:cxn ang="f2113">
                  <a:pos x="f3811" y="f3812"/>
                </a:cxn>
                <a:cxn ang="f2113">
                  <a:pos x="f3800" y="f3801"/>
                </a:cxn>
                <a:cxn ang="f2113">
                  <a:pos x="f3813" y="f3814"/>
                </a:cxn>
                <a:cxn ang="f2113">
                  <a:pos x="f3815" y="f3799"/>
                </a:cxn>
                <a:cxn ang="f2113">
                  <a:pos x="f3816" y="f3797"/>
                </a:cxn>
                <a:cxn ang="f2113">
                  <a:pos x="f3817" y="f3795"/>
                </a:cxn>
                <a:cxn ang="f2113">
                  <a:pos x="f3792" y="f3793"/>
                </a:cxn>
                <a:cxn ang="f2113">
                  <a:pos x="f3818" y="f3793"/>
                </a:cxn>
                <a:cxn ang="f2113">
                  <a:pos x="f3819" y="f3791"/>
                </a:cxn>
                <a:cxn ang="f2113">
                  <a:pos x="f3789" y="f3788"/>
                </a:cxn>
                <a:cxn ang="f2113">
                  <a:pos x="f3785" y="f3786"/>
                </a:cxn>
                <a:cxn ang="f2113">
                  <a:pos x="f3781" y="f3782"/>
                </a:cxn>
                <a:cxn ang="f2113">
                  <a:pos x="f3820" y="f3778"/>
                </a:cxn>
                <a:cxn ang="f2113">
                  <a:pos x="f3821" y="f3776"/>
                </a:cxn>
                <a:cxn ang="f2113">
                  <a:pos x="f3822" y="f3823"/>
                </a:cxn>
                <a:cxn ang="f2113">
                  <a:pos x="f3824" y="f3825"/>
                </a:cxn>
                <a:cxn ang="f2113">
                  <a:pos x="f3826" y="f3827"/>
                </a:cxn>
                <a:cxn ang="f2113">
                  <a:pos x="f3828" y="f3829"/>
                </a:cxn>
                <a:cxn ang="f2113">
                  <a:pos x="f3830" y="f3831"/>
                </a:cxn>
                <a:cxn ang="f2113">
                  <a:pos x="f3832" y="f3825"/>
                </a:cxn>
                <a:cxn ang="f2113">
                  <a:pos x="f3833" y="f3834"/>
                </a:cxn>
                <a:cxn ang="f2113">
                  <a:pos x="f3835" y="f3836"/>
                </a:cxn>
                <a:cxn ang="f2113">
                  <a:pos x="f3837" y="f3838"/>
                </a:cxn>
                <a:cxn ang="f2113">
                  <a:pos x="f3839" y="f3840"/>
                </a:cxn>
                <a:cxn ang="f2113">
                  <a:pos x="f3841" y="f3842"/>
                </a:cxn>
                <a:cxn ang="f2113">
                  <a:pos x="f3843" y="f3844"/>
                </a:cxn>
                <a:cxn ang="f2113">
                  <a:pos x="f3839" y="f3840"/>
                </a:cxn>
                <a:cxn ang="f2113">
                  <a:pos x="f3845" y="f3846"/>
                </a:cxn>
                <a:cxn ang="f2113">
                  <a:pos x="f3847" y="f3848"/>
                </a:cxn>
                <a:cxn ang="f2113">
                  <a:pos x="f3849" y="f3850"/>
                </a:cxn>
                <a:cxn ang="f2113">
                  <a:pos x="f3851" y="f3852"/>
                </a:cxn>
                <a:cxn ang="f2113">
                  <a:pos x="f3851" y="f3853"/>
                </a:cxn>
                <a:cxn ang="f2113">
                  <a:pos x="f3854" y="f3855"/>
                </a:cxn>
                <a:cxn ang="f2113">
                  <a:pos x="f3856" y="f3857"/>
                </a:cxn>
                <a:cxn ang="f2113">
                  <a:pos x="f3858" y="f3859"/>
                </a:cxn>
                <a:cxn ang="f2113">
                  <a:pos x="f3860" y="f3861"/>
                </a:cxn>
                <a:cxn ang="f2113">
                  <a:pos x="f3862" y="f3863"/>
                </a:cxn>
                <a:cxn ang="f2113">
                  <a:pos x="f3864" y="f3865"/>
                </a:cxn>
                <a:cxn ang="f2113">
                  <a:pos x="f3860" y="f3861"/>
                </a:cxn>
                <a:cxn ang="f2113">
                  <a:pos x="f3866" y="f3867"/>
                </a:cxn>
                <a:cxn ang="f2113">
                  <a:pos x="f3856" y="f3868"/>
                </a:cxn>
                <a:cxn ang="f2113">
                  <a:pos x="f3869" y="f3870"/>
                </a:cxn>
                <a:cxn ang="f2113">
                  <a:pos x="f3869" y="f3871"/>
                </a:cxn>
                <a:cxn ang="f2113">
                  <a:pos x="f3872" y="f3873"/>
                </a:cxn>
                <a:cxn ang="f2113">
                  <a:pos x="f3874" y="f3875"/>
                </a:cxn>
                <a:cxn ang="f2113">
                  <a:pos x="f3876" y="f3877"/>
                </a:cxn>
                <a:cxn ang="f2113">
                  <a:pos x="f3878" y="f3879"/>
                </a:cxn>
                <a:cxn ang="f2113">
                  <a:pos x="f3880" y="f3881"/>
                </a:cxn>
                <a:cxn ang="f2113">
                  <a:pos x="f3882" y="f3883"/>
                </a:cxn>
                <a:cxn ang="f2113">
                  <a:pos x="f3884" y="f3885"/>
                </a:cxn>
                <a:cxn ang="f2113">
                  <a:pos x="f3886" y="f3887"/>
                </a:cxn>
                <a:cxn ang="f2113">
                  <a:pos x="f3888" y="f3889"/>
                </a:cxn>
                <a:cxn ang="f2113">
                  <a:pos x="f3890" y="f3891"/>
                </a:cxn>
                <a:cxn ang="f2113">
                  <a:pos x="f3892" y="f3893"/>
                </a:cxn>
                <a:cxn ang="f2113">
                  <a:pos x="f3894" y="f3895"/>
                </a:cxn>
                <a:cxn ang="f2113">
                  <a:pos x="f3896" y="f3897"/>
                </a:cxn>
                <a:cxn ang="f2113">
                  <a:pos x="f3898" y="f3899"/>
                </a:cxn>
                <a:cxn ang="f2113">
                  <a:pos x="f3900" y="f3901"/>
                </a:cxn>
                <a:cxn ang="f2113">
                  <a:pos x="f3902" y="f3903"/>
                </a:cxn>
                <a:cxn ang="f2113">
                  <a:pos x="f3904" y="f3905"/>
                </a:cxn>
                <a:cxn ang="f2113">
                  <a:pos x="f3906" y="f3907"/>
                </a:cxn>
                <a:cxn ang="f2113">
                  <a:pos x="f3908" y="f3909"/>
                </a:cxn>
                <a:cxn ang="f2113">
                  <a:pos x="f3910" y="f3911"/>
                </a:cxn>
                <a:cxn ang="f2113">
                  <a:pos x="f3912" y="f3913"/>
                </a:cxn>
                <a:cxn ang="f2113">
                  <a:pos x="f3914" y="f3915"/>
                </a:cxn>
                <a:cxn ang="f2113">
                  <a:pos x="f3916" y="f3917"/>
                </a:cxn>
                <a:cxn ang="f2113">
                  <a:pos x="f3918" y="f3919"/>
                </a:cxn>
                <a:cxn ang="f2113">
                  <a:pos x="f3920" y="f3921"/>
                </a:cxn>
                <a:cxn ang="f2113">
                  <a:pos x="f3922" y="f3923"/>
                </a:cxn>
                <a:cxn ang="f2113">
                  <a:pos x="f3924" y="f3925"/>
                </a:cxn>
                <a:cxn ang="f2113">
                  <a:pos x="f3926" y="f3927"/>
                </a:cxn>
                <a:cxn ang="f2113">
                  <a:pos x="f3928" y="f3929"/>
                </a:cxn>
                <a:cxn ang="f2113">
                  <a:pos x="f3930" y="f3931"/>
                </a:cxn>
                <a:cxn ang="f2113">
                  <a:pos x="f3932" y="f3933"/>
                </a:cxn>
                <a:cxn ang="f2113">
                  <a:pos x="f3934" y="f3935"/>
                </a:cxn>
                <a:cxn ang="f2113">
                  <a:pos x="f3936" y="f3937"/>
                </a:cxn>
                <a:cxn ang="f2113">
                  <a:pos x="f3938" y="f3939"/>
                </a:cxn>
                <a:cxn ang="f2113">
                  <a:pos x="f3940" y="f3941"/>
                </a:cxn>
                <a:cxn ang="f2113">
                  <a:pos x="f3942" y="f3943"/>
                </a:cxn>
                <a:cxn ang="f2113">
                  <a:pos x="f3944" y="f3945"/>
                </a:cxn>
                <a:cxn ang="f2113">
                  <a:pos x="f3946" y="f3947"/>
                </a:cxn>
                <a:cxn ang="f2113">
                  <a:pos x="f3948" y="f3949"/>
                </a:cxn>
                <a:cxn ang="f2113">
                  <a:pos x="f3950" y="f3951"/>
                </a:cxn>
                <a:cxn ang="f2113">
                  <a:pos x="f3952" y="f3953"/>
                </a:cxn>
                <a:cxn ang="f2113">
                  <a:pos x="f3954" y="f3955"/>
                </a:cxn>
                <a:cxn ang="f2113">
                  <a:pos x="f3956" y="f3957"/>
                </a:cxn>
                <a:cxn ang="f2113">
                  <a:pos x="f3958" y="f3959"/>
                </a:cxn>
                <a:cxn ang="f2113">
                  <a:pos x="f3960" y="f3961"/>
                </a:cxn>
                <a:cxn ang="f2113">
                  <a:pos x="f3962" y="f3963"/>
                </a:cxn>
                <a:cxn ang="f2113">
                  <a:pos x="f3964" y="f3965"/>
                </a:cxn>
                <a:cxn ang="f2113">
                  <a:pos x="f3966" y="f3967"/>
                </a:cxn>
                <a:cxn ang="f2113">
                  <a:pos x="f3968" y="f3969"/>
                </a:cxn>
                <a:cxn ang="f2113">
                  <a:pos x="f3970" y="f3971"/>
                </a:cxn>
                <a:cxn ang="f2113">
                  <a:pos x="f3972" y="f3973"/>
                </a:cxn>
                <a:cxn ang="f2113">
                  <a:pos x="f3974" y="f3975"/>
                </a:cxn>
                <a:cxn ang="f2113">
                  <a:pos x="f3976" y="f3977"/>
                </a:cxn>
                <a:cxn ang="f2113">
                  <a:pos x="f3978" y="f3979"/>
                </a:cxn>
                <a:cxn ang="f2113">
                  <a:pos x="f3729" y="f3980"/>
                </a:cxn>
                <a:cxn ang="f2113">
                  <a:pos x="f3981" y="f3982"/>
                </a:cxn>
                <a:cxn ang="f2113">
                  <a:pos x="f3983" y="f3984"/>
                </a:cxn>
                <a:cxn ang="f2113">
                  <a:pos x="f3985" y="f3986"/>
                </a:cxn>
                <a:cxn ang="f2113">
                  <a:pos x="f3987" y="f3988"/>
                </a:cxn>
                <a:cxn ang="f2113">
                  <a:pos x="f3989" y="f3990"/>
                </a:cxn>
                <a:cxn ang="f2113">
                  <a:pos x="f3991" y="f3992"/>
                </a:cxn>
                <a:cxn ang="f2113">
                  <a:pos x="f3993" y="f3994"/>
                </a:cxn>
                <a:cxn ang="f2113">
                  <a:pos x="f3995" y="f3982"/>
                </a:cxn>
                <a:cxn ang="f2113">
                  <a:pos x="f3996" y="f3997"/>
                </a:cxn>
                <a:cxn ang="f2113">
                  <a:pos x="f3998" y="f3999"/>
                </a:cxn>
                <a:cxn ang="f2113">
                  <a:pos x="f4000" y="f4001"/>
                </a:cxn>
                <a:cxn ang="f2113">
                  <a:pos x="f4002" y="f4003"/>
                </a:cxn>
                <a:cxn ang="f2113">
                  <a:pos x="f4004" y="f4005"/>
                </a:cxn>
                <a:cxn ang="f2113">
                  <a:pos x="f4006" y="f4007"/>
                </a:cxn>
                <a:cxn ang="f2113">
                  <a:pos x="f4008" y="f4009"/>
                </a:cxn>
                <a:cxn ang="f2113">
                  <a:pos x="f4010" y="f4011"/>
                </a:cxn>
                <a:cxn ang="f2113">
                  <a:pos x="f4012" y="f4013"/>
                </a:cxn>
                <a:cxn ang="f2113">
                  <a:pos x="f4014" y="f4015"/>
                </a:cxn>
                <a:cxn ang="f2113">
                  <a:pos x="f4016" y="f4017"/>
                </a:cxn>
                <a:cxn ang="f2113">
                  <a:pos x="f4018" y="f4019"/>
                </a:cxn>
                <a:cxn ang="f2113">
                  <a:pos x="f4020" y="f4021"/>
                </a:cxn>
                <a:cxn ang="f2113">
                  <a:pos x="f4022" y="f4023"/>
                </a:cxn>
                <a:cxn ang="f2113">
                  <a:pos x="f4024" y="f4025"/>
                </a:cxn>
                <a:cxn ang="f2113">
                  <a:pos x="f4026" y="f4027"/>
                </a:cxn>
                <a:cxn ang="f2113">
                  <a:pos x="f4028" y="f4029"/>
                </a:cxn>
                <a:cxn ang="f2113">
                  <a:pos x="f4030" y="f4031"/>
                </a:cxn>
                <a:cxn ang="f2113">
                  <a:pos x="f4032" y="f4033"/>
                </a:cxn>
                <a:cxn ang="f2113">
                  <a:pos x="f4034" y="f4035"/>
                </a:cxn>
                <a:cxn ang="f2113">
                  <a:pos x="f4036" y="f4037"/>
                </a:cxn>
                <a:cxn ang="f2113">
                  <a:pos x="f4038" y="f3979"/>
                </a:cxn>
                <a:cxn ang="f2113">
                  <a:pos x="f4039" y="f4040"/>
                </a:cxn>
                <a:cxn ang="f2113">
                  <a:pos x="f4041" y="f4042"/>
                </a:cxn>
                <a:cxn ang="f2113">
                  <a:pos x="f4043" y="f4044"/>
                </a:cxn>
                <a:cxn ang="f2113">
                  <a:pos x="f4045" y="f4046"/>
                </a:cxn>
                <a:cxn ang="f2113">
                  <a:pos x="f4047" y="f4048"/>
                </a:cxn>
                <a:cxn ang="f2113">
                  <a:pos x="f4049" y="f4050"/>
                </a:cxn>
                <a:cxn ang="f2113">
                  <a:pos x="f4051" y="f4052"/>
                </a:cxn>
                <a:cxn ang="f2113">
                  <a:pos x="f4053" y="f4054"/>
                </a:cxn>
                <a:cxn ang="f2113">
                  <a:pos x="f4055" y="f4056"/>
                </a:cxn>
                <a:cxn ang="f2113">
                  <a:pos x="f4057" y="f4058"/>
                </a:cxn>
                <a:cxn ang="f2113">
                  <a:pos x="f4057" y="f4059"/>
                </a:cxn>
                <a:cxn ang="f2113">
                  <a:pos x="f4060" y="f4059"/>
                </a:cxn>
                <a:cxn ang="f2113">
                  <a:pos x="f4061" y="f4062"/>
                </a:cxn>
                <a:cxn ang="f2113">
                  <a:pos x="f4063" y="f4064"/>
                </a:cxn>
                <a:cxn ang="f2113">
                  <a:pos x="f4065" y="f4066"/>
                </a:cxn>
                <a:cxn ang="f2113">
                  <a:pos x="f4067" y="f4068"/>
                </a:cxn>
                <a:cxn ang="f2113">
                  <a:pos x="f4069" y="f4070"/>
                </a:cxn>
                <a:cxn ang="f2113">
                  <a:pos x="f4071" y="f4072"/>
                </a:cxn>
                <a:cxn ang="f2113">
                  <a:pos x="f4073" y="f4074"/>
                </a:cxn>
                <a:cxn ang="f2113">
                  <a:pos x="f4075" y="f4076"/>
                </a:cxn>
                <a:cxn ang="f2113">
                  <a:pos x="f4077" y="f4078"/>
                </a:cxn>
                <a:cxn ang="f2113">
                  <a:pos x="f4079" y="f4080"/>
                </a:cxn>
                <a:cxn ang="f2113">
                  <a:pos x="f4081" y="f4082"/>
                </a:cxn>
                <a:cxn ang="f2113">
                  <a:pos x="f4083" y="f4084"/>
                </a:cxn>
                <a:cxn ang="f2113">
                  <a:pos x="f4085" y="f4086"/>
                </a:cxn>
                <a:cxn ang="f2113">
                  <a:pos x="f4087" y="f4088"/>
                </a:cxn>
                <a:cxn ang="f2113">
                  <a:pos x="f4089" y="f4090"/>
                </a:cxn>
                <a:cxn ang="f2113">
                  <a:pos x="f4091" y="f4090"/>
                </a:cxn>
                <a:cxn ang="f2113">
                  <a:pos x="f4092" y="f4093"/>
                </a:cxn>
                <a:cxn ang="f2113">
                  <a:pos x="f4094" y="f4095"/>
                </a:cxn>
                <a:cxn ang="f2113">
                  <a:pos x="f4096" y="f4097"/>
                </a:cxn>
                <a:cxn ang="f2113">
                  <a:pos x="f4098" y="f4097"/>
                </a:cxn>
                <a:cxn ang="f2113">
                  <a:pos x="f4099" y="f4100"/>
                </a:cxn>
                <a:cxn ang="f2113">
                  <a:pos x="f4101" y="f4102"/>
                </a:cxn>
                <a:cxn ang="f2113">
                  <a:pos x="f4103" y="f4104"/>
                </a:cxn>
                <a:cxn ang="f2113">
                  <a:pos x="f4105" y="f4106"/>
                </a:cxn>
                <a:cxn ang="f2113">
                  <a:pos x="f4107" y="f4108"/>
                </a:cxn>
                <a:cxn ang="f2113">
                  <a:pos x="f4109" y="f4110"/>
                </a:cxn>
                <a:cxn ang="f2113">
                  <a:pos x="f4111" y="f4112"/>
                </a:cxn>
                <a:cxn ang="f2113">
                  <a:pos x="f4113" y="f4114"/>
                </a:cxn>
                <a:cxn ang="f2113">
                  <a:pos x="f4113" y="f4115"/>
                </a:cxn>
                <a:cxn ang="f2113">
                  <a:pos x="f4111" y="f4112"/>
                </a:cxn>
                <a:cxn ang="f2113">
                  <a:pos x="f4116" y="f4117"/>
                </a:cxn>
                <a:cxn ang="f2113">
                  <a:pos x="f4109" y="f4110"/>
                </a:cxn>
                <a:cxn ang="f2113">
                  <a:pos x="f4118" y="f4119"/>
                </a:cxn>
                <a:cxn ang="f2113">
                  <a:pos x="f4107" y="f4108"/>
                </a:cxn>
                <a:cxn ang="f2113">
                  <a:pos x="f4120" y="f4121"/>
                </a:cxn>
                <a:cxn ang="f2113">
                  <a:pos x="f4105" y="f4106"/>
                </a:cxn>
                <a:cxn ang="f2113">
                  <a:pos x="f4122" y="f4104"/>
                </a:cxn>
                <a:cxn ang="f2113">
                  <a:pos x="f4123" y="f4102"/>
                </a:cxn>
                <a:cxn ang="f2113">
                  <a:pos x="f4124" y="f4100"/>
                </a:cxn>
                <a:cxn ang="f2113">
                  <a:pos x="f4098" y="f4097"/>
                </a:cxn>
                <a:cxn ang="f2113">
                  <a:pos x="f4125" y="f4095"/>
                </a:cxn>
                <a:cxn ang="f2113">
                  <a:pos x="f4092" y="f4093"/>
                </a:cxn>
                <a:cxn ang="f2113">
                  <a:pos x="f4126" y="f4127"/>
                </a:cxn>
                <a:cxn ang="f2113">
                  <a:pos x="f4091" y="f4090"/>
                </a:cxn>
                <a:cxn ang="f2113">
                  <a:pos x="f4128" y="f4090"/>
                </a:cxn>
                <a:cxn ang="f2113">
                  <a:pos x="f4089" y="f4090"/>
                </a:cxn>
                <a:cxn ang="f2113">
                  <a:pos x="f4129" y="f4130"/>
                </a:cxn>
                <a:cxn ang="f2113">
                  <a:pos x="f4087" y="f4088"/>
                </a:cxn>
                <a:cxn ang="f2113">
                  <a:pos x="f4131" y="f4086"/>
                </a:cxn>
                <a:cxn ang="f2113">
                  <a:pos x="f4132" y="f4084"/>
                </a:cxn>
                <a:cxn ang="f2113">
                  <a:pos x="f4133" y="f4082"/>
                </a:cxn>
                <a:cxn ang="f2113">
                  <a:pos x="f4134" y="f4080"/>
                </a:cxn>
                <a:cxn ang="f2113">
                  <a:pos x="f4135" y="f4078"/>
                </a:cxn>
                <a:cxn ang="f2113">
                  <a:pos x="f4136" y="f4076"/>
                </a:cxn>
                <a:cxn ang="f2113">
                  <a:pos x="f4137" y="f4074"/>
                </a:cxn>
                <a:cxn ang="f2113">
                  <a:pos x="f4138" y="f4072"/>
                </a:cxn>
                <a:cxn ang="f2113">
                  <a:pos x="f4139" y="f4070"/>
                </a:cxn>
                <a:cxn ang="f2113">
                  <a:pos x="f4140" y="f4068"/>
                </a:cxn>
                <a:cxn ang="f2113">
                  <a:pos x="f4141" y="f4066"/>
                </a:cxn>
                <a:cxn ang="f2113">
                  <a:pos x="f4142" y="f4064"/>
                </a:cxn>
                <a:cxn ang="f2113">
                  <a:pos x="f4143" y="f4144"/>
                </a:cxn>
                <a:cxn ang="f2113">
                  <a:pos x="f4145" y="f4059"/>
                </a:cxn>
                <a:cxn ang="f2113">
                  <a:pos x="f4146" y="f4059"/>
                </a:cxn>
                <a:cxn ang="f2113">
                  <a:pos x="f4147" y="f4148"/>
                </a:cxn>
                <a:cxn ang="f2113">
                  <a:pos x="f4149" y="f4150"/>
                </a:cxn>
                <a:cxn ang="f2113">
                  <a:pos x="f4151" y="f4152"/>
                </a:cxn>
                <a:cxn ang="f2113">
                  <a:pos x="f4153" y="f4154"/>
                </a:cxn>
                <a:cxn ang="f2113">
                  <a:pos x="f4155" y="f4156"/>
                </a:cxn>
                <a:cxn ang="f2113">
                  <a:pos x="f4157" y="f4158"/>
                </a:cxn>
                <a:cxn ang="f2113">
                  <a:pos x="f4159" y="f4160"/>
                </a:cxn>
                <a:cxn ang="f2113">
                  <a:pos x="f4161" y="f4059"/>
                </a:cxn>
                <a:cxn ang="f2113">
                  <a:pos x="f4162" y="f4059"/>
                </a:cxn>
                <a:cxn ang="f2113">
                  <a:pos x="f4163" y="f4164"/>
                </a:cxn>
                <a:cxn ang="f2113">
                  <a:pos x="f4165" y="f4166"/>
                </a:cxn>
                <a:cxn ang="f2113">
                  <a:pos x="f4167" y="f4168"/>
                </a:cxn>
                <a:cxn ang="f2113">
                  <a:pos x="f4169" y="f4059"/>
                </a:cxn>
                <a:cxn ang="f2113">
                  <a:pos x="f3869" y="f4059"/>
                </a:cxn>
                <a:cxn ang="f2113">
                  <a:pos x="f3869" y="f4170"/>
                </a:cxn>
                <a:cxn ang="f2113">
                  <a:pos x="f3869" y="f3870"/>
                </a:cxn>
              </a:cxnLst>
              <a:rect l="f3484" t="f3487" r="f3485" b="f3486"/>
              <a:pathLst>
                <a:path w="6858000" h="835479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28"/>
                  </a:lnTo>
                  <a:cubicBezTo>
                    <a:pt x="f30" y="f31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36" y="f37"/>
                  </a:lnTo>
                  <a:lnTo>
                    <a:pt x="f42" y="f35"/>
                  </a:lnTo>
                  <a:lnTo>
                    <a:pt x="f27" y="f28"/>
                  </a:lnTo>
                  <a:lnTo>
                    <a:pt x="f23" y="f24"/>
                  </a:lnTo>
                  <a:lnTo>
                    <a:pt x="f43" y="f22"/>
                  </a:lnTo>
                  <a:lnTo>
                    <a:pt x="f19" y="f20"/>
                  </a:lnTo>
                  <a:lnTo>
                    <a:pt x="f44" y="f45"/>
                  </a:lnTo>
                  <a:lnTo>
                    <a:pt x="f17" y="f18"/>
                  </a:lnTo>
                  <a:lnTo>
                    <a:pt x="f46" y="f18"/>
                  </a:lnTo>
                  <a:cubicBezTo>
                    <a:pt x="f47" y="f48"/>
                    <a:pt x="f49" y="f50"/>
                    <a:pt x="f51" y="f16"/>
                  </a:cubicBezTo>
                  <a:close/>
                  <a:moveTo>
                    <a:pt x="f52" y="f53"/>
                  </a:move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1"/>
                  </a:lnTo>
                  <a:lnTo>
                    <a:pt x="f63" y="f64"/>
                  </a:lnTo>
                  <a:lnTo>
                    <a:pt x="f58" y="f59"/>
                  </a:lnTo>
                  <a:lnTo>
                    <a:pt x="f65" y="f66"/>
                  </a:lnTo>
                  <a:lnTo>
                    <a:pt x="f56" y="f57"/>
                  </a:lnTo>
                  <a:lnTo>
                    <a:pt x="f67" y="f55"/>
                  </a:lnTo>
                  <a:cubicBezTo>
                    <a:pt x="f68" y="f69"/>
                    <a:pt x="f70" y="f71"/>
                    <a:pt x="f52" y="f53"/>
                  </a:cubicBezTo>
                  <a:close/>
                  <a:moveTo>
                    <a:pt x="f72" y="f73"/>
                  </a:move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79"/>
                  </a:lnTo>
                  <a:lnTo>
                    <a:pt x="f76" y="f77"/>
                  </a:lnTo>
                  <a:lnTo>
                    <a:pt x="f74" y="f81"/>
                  </a:lnTo>
                  <a:close/>
                  <a:moveTo>
                    <a:pt x="f82" y="f83"/>
                  </a:moveTo>
                  <a:lnTo>
                    <a:pt x="f84" y="f83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lnTo>
                    <a:pt x="f97" y="f98"/>
                  </a:lnTo>
                  <a:lnTo>
                    <a:pt x="f99" y="f100"/>
                  </a:ln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lnTo>
                    <a:pt x="f125" y="f124"/>
                  </a:lnTo>
                  <a:cubicBezTo>
                    <a:pt x="f126" y="f127"/>
                    <a:pt x="f128" y="f129"/>
                    <a:pt x="f130" y="f131"/>
                  </a:cubicBez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lnTo>
                    <a:pt x="f144" y="f143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78"/>
                  </a:ln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92" y="f193"/>
                  </a:lnTo>
                  <a:cubicBezTo>
                    <a:pt x="f194" y="f195"/>
                    <a:pt x="f196" y="f197"/>
                    <a:pt x="f198" y="f199"/>
                  </a:cubicBezTo>
                  <a:lnTo>
                    <a:pt x="f200" y="f201"/>
                  </a:lnTo>
                  <a:lnTo>
                    <a:pt x="f202" y="f203"/>
                  </a:lnTo>
                  <a:lnTo>
                    <a:pt x="f204" y="f205"/>
                  </a:lnTo>
                  <a:lnTo>
                    <a:pt x="f206" y="f205"/>
                  </a:ln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96"/>
                    <a:pt x="f214" y="f215"/>
                    <a:pt x="f216" y="f104"/>
                  </a:cubicBezTo>
                  <a:cubicBezTo>
                    <a:pt x="f217" y="f218"/>
                    <a:pt x="f219" y="f220"/>
                    <a:pt x="f221" y="f222"/>
                  </a:cubicBez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cubicBezTo>
                    <a:pt x="f229" y="f230"/>
                    <a:pt x="f231" y="f232"/>
                    <a:pt x="f233" y="f234"/>
                  </a:cubicBezTo>
                  <a:lnTo>
                    <a:pt x="f235" y="f234"/>
                  </a:lnTo>
                  <a:cubicBezTo>
                    <a:pt x="f236" y="f237"/>
                    <a:pt x="f238" y="f239"/>
                    <a:pt x="f240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lnTo>
                    <a:pt x="f266" y="f267"/>
                  </a:lnTo>
                  <a:lnTo>
                    <a:pt x="f268" y="f269"/>
                  </a:lnTo>
                  <a:lnTo>
                    <a:pt x="f270" y="f271"/>
                  </a:lnTo>
                  <a:lnTo>
                    <a:pt x="f272" y="f273"/>
                  </a:lnTo>
                  <a:lnTo>
                    <a:pt x="f274" y="f275"/>
                  </a:lnTo>
                  <a:cubicBezTo>
                    <a:pt x="f276" y="f277"/>
                    <a:pt x="f278" y="f279"/>
                    <a:pt x="f280" y="f281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lnTo>
                    <a:pt x="f294" y="f293"/>
                  </a:lnTo>
                  <a:lnTo>
                    <a:pt x="f295" y="f296"/>
                  </a:lnTo>
                  <a:lnTo>
                    <a:pt x="f297" y="f298"/>
                  </a:lnTo>
                  <a:lnTo>
                    <a:pt x="f299" y="f300"/>
                  </a:lnTo>
                  <a:cubicBezTo>
                    <a:pt x="f301" y="f302"/>
                    <a:pt x="f303" y="f304"/>
                    <a:pt x="f305" y="f306"/>
                  </a:cubicBezTo>
                  <a:lnTo>
                    <a:pt x="f307" y="f308"/>
                  </a:lnTo>
                  <a:lnTo>
                    <a:pt x="f309" y="f308"/>
                  </a:lnTo>
                  <a:cubicBezTo>
                    <a:pt x="f310" y="f311"/>
                    <a:pt x="f312" y="f313"/>
                    <a:pt x="f314" y="f306"/>
                  </a:cubicBezTo>
                  <a:cubicBezTo>
                    <a:pt x="f315" y="f304"/>
                    <a:pt x="f316" y="f302"/>
                    <a:pt x="f317" y="f300"/>
                  </a:cubicBezTo>
                  <a:lnTo>
                    <a:pt x="f297" y="f298"/>
                  </a:lnTo>
                  <a:lnTo>
                    <a:pt x="f294" y="f293"/>
                  </a:lnTo>
                  <a:lnTo>
                    <a:pt x="f318" y="f287"/>
                  </a:lnTo>
                  <a:cubicBezTo>
                    <a:pt x="f319" y="f285"/>
                    <a:pt x="f320" y="f283"/>
                    <a:pt x="f321" y="f281"/>
                  </a:cubicBezTo>
                  <a:cubicBezTo>
                    <a:pt x="f322" y="f279"/>
                    <a:pt x="f323" y="f277"/>
                    <a:pt x="f324" y="f275"/>
                  </a:cubicBezTo>
                  <a:lnTo>
                    <a:pt x="f272" y="f273"/>
                  </a:lnTo>
                  <a:lnTo>
                    <a:pt x="f325" y="f326"/>
                  </a:lnTo>
                  <a:lnTo>
                    <a:pt x="f270" y="f271"/>
                  </a:lnTo>
                  <a:lnTo>
                    <a:pt x="f327" y="f271"/>
                  </a:lnTo>
                  <a:lnTo>
                    <a:pt x="f268" y="f269"/>
                  </a:lnTo>
                  <a:lnTo>
                    <a:pt x="f328" y="f329"/>
                  </a:lnTo>
                  <a:lnTo>
                    <a:pt x="f266" y="f267"/>
                  </a:lnTo>
                  <a:lnTo>
                    <a:pt x="f330" y="f265"/>
                  </a:lnTo>
                  <a:cubicBezTo>
                    <a:pt x="f331" y="f263"/>
                    <a:pt x="f332" y="f261"/>
                    <a:pt x="f333" y="f259"/>
                  </a:cubicBezTo>
                  <a:cubicBezTo>
                    <a:pt x="f334" y="f257"/>
                    <a:pt x="f335" y="f255"/>
                    <a:pt x="f336" y="f253"/>
                  </a:cubicBezTo>
                  <a:cubicBezTo>
                    <a:pt x="f337" y="f251"/>
                    <a:pt x="f338" y="f249"/>
                    <a:pt x="f339" y="f247"/>
                  </a:cubicBezTo>
                  <a:cubicBezTo>
                    <a:pt x="f340" y="f245"/>
                    <a:pt x="f341" y="f243"/>
                    <a:pt x="f342" y="f241"/>
                  </a:cubicBezTo>
                  <a:lnTo>
                    <a:pt x="f233" y="f234"/>
                  </a:lnTo>
                  <a:lnTo>
                    <a:pt x="f343" y="f228"/>
                  </a:lnTo>
                  <a:lnTo>
                    <a:pt x="f225" y="f226"/>
                  </a:lnTo>
                  <a:lnTo>
                    <a:pt x="f344" y="f345"/>
                  </a:lnTo>
                  <a:lnTo>
                    <a:pt x="f223" y="f224"/>
                  </a:lnTo>
                  <a:lnTo>
                    <a:pt x="f346" y="f224"/>
                  </a:lnTo>
                  <a:cubicBezTo>
                    <a:pt x="f347" y="f348"/>
                    <a:pt x="f349" y="f350"/>
                    <a:pt x="f351" y="f222"/>
                  </a:cubicBezTo>
                  <a:cubicBezTo>
                    <a:pt x="f352" y="f220"/>
                    <a:pt x="f353" y="f218"/>
                    <a:pt x="f354" y="f104"/>
                  </a:cubicBezTo>
                  <a:cubicBezTo>
                    <a:pt x="f355" y="f215"/>
                    <a:pt x="f356" y="f96"/>
                    <a:pt x="f357" y="f212"/>
                  </a:cubicBezTo>
                  <a:lnTo>
                    <a:pt x="f204" y="f205"/>
                  </a:lnTo>
                  <a:lnTo>
                    <a:pt x="f200" y="f201"/>
                  </a:lnTo>
                  <a:lnTo>
                    <a:pt x="f358" y="f193"/>
                  </a:lnTo>
                  <a:lnTo>
                    <a:pt x="f190" y="f191"/>
                  </a:lnTo>
                  <a:lnTo>
                    <a:pt x="f359" y="f189"/>
                  </a:lnTo>
                  <a:cubicBezTo>
                    <a:pt x="f360" y="f361"/>
                    <a:pt x="f362" y="f363"/>
                    <a:pt x="f186" y="f187"/>
                  </a:cubicBezTo>
                  <a:lnTo>
                    <a:pt x="f364" y="f187"/>
                  </a:lnTo>
                  <a:cubicBezTo>
                    <a:pt x="f365" y="f366"/>
                    <a:pt x="f367" y="f368"/>
                    <a:pt x="f369" y="f185"/>
                  </a:cubicBezTo>
                  <a:lnTo>
                    <a:pt x="f179" y="f178"/>
                  </a:lnTo>
                  <a:lnTo>
                    <a:pt x="f175" y="f176"/>
                  </a:lnTo>
                  <a:lnTo>
                    <a:pt x="f370" y="f176"/>
                  </a:lnTo>
                  <a:lnTo>
                    <a:pt x="f173" y="f174"/>
                  </a:lnTo>
                  <a:lnTo>
                    <a:pt x="f371" y="f372"/>
                  </a:lnTo>
                  <a:lnTo>
                    <a:pt x="f171" y="f172"/>
                  </a:lnTo>
                  <a:lnTo>
                    <a:pt x="f373" y="f374"/>
                  </a:lnTo>
                  <a:lnTo>
                    <a:pt x="f167" y="f168"/>
                  </a:lnTo>
                  <a:lnTo>
                    <a:pt x="f163" y="f164"/>
                  </a:lnTo>
                  <a:lnTo>
                    <a:pt x="f375" y="f162"/>
                  </a:lnTo>
                  <a:cubicBezTo>
                    <a:pt x="f376" y="f160"/>
                    <a:pt x="f377" y="f158"/>
                    <a:pt x="f378" y="f156"/>
                  </a:cubicBezTo>
                  <a:lnTo>
                    <a:pt x="f147" y="f148"/>
                  </a:lnTo>
                  <a:lnTo>
                    <a:pt x="f144" y="f143"/>
                  </a:lnTo>
                  <a:lnTo>
                    <a:pt x="f379" y="f137"/>
                  </a:lnTo>
                  <a:cubicBezTo>
                    <a:pt x="f380" y="f381"/>
                    <a:pt x="f382" y="f383"/>
                    <a:pt x="f384" y="f135"/>
                  </a:cubicBezTo>
                  <a:lnTo>
                    <a:pt x="f134" y="f135"/>
                  </a:lnTo>
                  <a:lnTo>
                    <a:pt x="f385" y="f386"/>
                  </a:lnTo>
                  <a:lnTo>
                    <a:pt x="f132" y="f133"/>
                  </a:lnTo>
                  <a:lnTo>
                    <a:pt x="f387" y="f388"/>
                  </a:lnTo>
                  <a:cubicBezTo>
                    <a:pt x="f389" y="f390"/>
                    <a:pt x="f391" y="f392"/>
                    <a:pt x="f393" y="f131"/>
                  </a:cubicBezTo>
                  <a:lnTo>
                    <a:pt x="f123" y="f124"/>
                  </a:lnTo>
                  <a:lnTo>
                    <a:pt x="f394" y="f118"/>
                  </a:lnTo>
                  <a:cubicBezTo>
                    <a:pt x="f395" y="f116"/>
                    <a:pt x="f396" y="f114"/>
                    <a:pt x="f397" y="f112"/>
                  </a:cubicBezTo>
                  <a:cubicBezTo>
                    <a:pt x="f398" y="f110"/>
                    <a:pt x="f399" y="f108"/>
                    <a:pt x="f400" y="f106"/>
                  </a:cubicBezTo>
                  <a:cubicBezTo>
                    <a:pt x="f401" y="f104"/>
                    <a:pt x="f402" y="f102"/>
                    <a:pt x="f403" y="f100"/>
                  </a:cubicBezTo>
                  <a:cubicBezTo>
                    <a:pt x="f404" y="f241"/>
                    <a:pt x="f405" y="f241"/>
                    <a:pt x="f97" y="f98"/>
                  </a:cubicBezTo>
                  <a:lnTo>
                    <a:pt x="f406" y="f98"/>
                  </a:lnTo>
                  <a:cubicBezTo>
                    <a:pt x="f407" y="f218"/>
                    <a:pt x="f408" y="f409"/>
                    <a:pt x="f410" y="f96"/>
                  </a:cubicBezTo>
                  <a:cubicBezTo>
                    <a:pt x="f411" y="f94"/>
                    <a:pt x="f412" y="f92"/>
                    <a:pt x="f413" y="f90"/>
                  </a:cubicBezTo>
                  <a:close/>
                  <a:moveTo>
                    <a:pt x="f414" y="f415"/>
                  </a:moveTo>
                  <a:lnTo>
                    <a:pt x="f416" y="f415"/>
                  </a:lnTo>
                  <a:lnTo>
                    <a:pt x="f417" y="f418"/>
                  </a:lnTo>
                  <a:lnTo>
                    <a:pt x="f419" y="f418"/>
                  </a:lnTo>
                  <a:cubicBezTo>
                    <a:pt x="f420" y="f421"/>
                    <a:pt x="f422" y="f423"/>
                    <a:pt x="f414" y="f415"/>
                  </a:cubicBezTo>
                  <a:close/>
                  <a:moveTo>
                    <a:pt x="f424" y="f425"/>
                  </a:moveTo>
                  <a:lnTo>
                    <a:pt x="f426" y="f425"/>
                  </a:lnTo>
                  <a:lnTo>
                    <a:pt x="f427" y="f428"/>
                  </a:lnTo>
                  <a:lnTo>
                    <a:pt x="f429" y="f430"/>
                  </a:lnTo>
                  <a:lnTo>
                    <a:pt x="f431" y="f430"/>
                  </a:lnTo>
                  <a:lnTo>
                    <a:pt x="f432" y="f433"/>
                  </a:lnTo>
                  <a:lnTo>
                    <a:pt x="f434" y="f83"/>
                  </a:lnTo>
                  <a:cubicBezTo>
                    <a:pt x="f435" y="f436"/>
                    <a:pt x="f437" y="f438"/>
                    <a:pt x="f439" y="f440"/>
                  </a:cubicBezTo>
                  <a:lnTo>
                    <a:pt x="f441" y="f440"/>
                  </a:lnTo>
                  <a:lnTo>
                    <a:pt x="f442" y="f443"/>
                  </a:lnTo>
                  <a:lnTo>
                    <a:pt x="f444" y="f415"/>
                  </a:lnTo>
                  <a:lnTo>
                    <a:pt x="f441" y="f440"/>
                  </a:lnTo>
                  <a:lnTo>
                    <a:pt x="f445" y="f83"/>
                  </a:lnTo>
                  <a:lnTo>
                    <a:pt x="f432" y="f433"/>
                  </a:lnTo>
                  <a:lnTo>
                    <a:pt x="f446" y="f447"/>
                  </a:lnTo>
                  <a:lnTo>
                    <a:pt x="f431" y="f430"/>
                  </a:lnTo>
                  <a:lnTo>
                    <a:pt x="f448" y="f430"/>
                  </a:lnTo>
                  <a:lnTo>
                    <a:pt x="f429" y="f430"/>
                  </a:lnTo>
                  <a:lnTo>
                    <a:pt x="f449" y="f450"/>
                  </a:lnTo>
                  <a:lnTo>
                    <a:pt x="f427" y="f428"/>
                  </a:lnTo>
                  <a:close/>
                  <a:moveTo>
                    <a:pt x="f451" y="f452"/>
                  </a:moveTo>
                  <a:lnTo>
                    <a:pt x="f453" y="f454"/>
                  </a:lnTo>
                  <a:lnTo>
                    <a:pt x="f455" y="f456"/>
                  </a:lnTo>
                  <a:lnTo>
                    <a:pt x="f457" y="f456"/>
                  </a:lnTo>
                  <a:cubicBezTo>
                    <a:pt x="f458" y="f459"/>
                    <a:pt x="f460" y="f461"/>
                    <a:pt x="f462" y="f463"/>
                  </a:cubicBezTo>
                  <a:lnTo>
                    <a:pt x="f464" y="f465"/>
                  </a:lnTo>
                  <a:lnTo>
                    <a:pt x="f466" y="f467"/>
                  </a:lnTo>
                  <a:cubicBezTo>
                    <a:pt x="f468" y="f469"/>
                    <a:pt x="f470" y="f471"/>
                    <a:pt x="f472" y="f473"/>
                  </a:cubicBezTo>
                  <a:lnTo>
                    <a:pt x="f474" y="f473"/>
                  </a:lnTo>
                  <a:lnTo>
                    <a:pt x="f475" y="f476"/>
                  </a:lnTo>
                  <a:lnTo>
                    <a:pt x="f477" y="f425"/>
                  </a:lnTo>
                  <a:lnTo>
                    <a:pt x="f474" y="f473"/>
                  </a:lnTo>
                  <a:lnTo>
                    <a:pt x="f478" y="f467"/>
                  </a:lnTo>
                  <a:cubicBezTo>
                    <a:pt x="f479" y="f480"/>
                    <a:pt x="f481" y="f482"/>
                    <a:pt x="f483" y="f465"/>
                  </a:cubicBezTo>
                  <a:lnTo>
                    <a:pt x="f464" y="f465"/>
                  </a:lnTo>
                  <a:cubicBezTo>
                    <a:pt x="f484" y="f485"/>
                    <a:pt x="f486" y="f487"/>
                    <a:pt x="f488" y="f463"/>
                  </a:cubicBezTo>
                  <a:lnTo>
                    <a:pt x="f457" y="f456"/>
                  </a:lnTo>
                  <a:lnTo>
                    <a:pt x="f453" y="f454"/>
                  </a:lnTo>
                  <a:lnTo>
                    <a:pt x="f489" y="f454"/>
                  </a:lnTo>
                  <a:close/>
                  <a:moveTo>
                    <a:pt x="f490" y="f491"/>
                  </a:moveTo>
                  <a:lnTo>
                    <a:pt x="f492" y="f493"/>
                  </a:lnTo>
                  <a:cubicBezTo>
                    <a:pt x="f494" y="f495"/>
                    <a:pt x="f496" y="f497"/>
                    <a:pt x="f498" y="f499"/>
                  </a:cubicBezTo>
                  <a:lnTo>
                    <a:pt x="f500" y="f501"/>
                  </a:lnTo>
                  <a:lnTo>
                    <a:pt x="f502" y="f503"/>
                  </a:lnTo>
                  <a:lnTo>
                    <a:pt x="f504" y="f505"/>
                  </a:lnTo>
                  <a:lnTo>
                    <a:pt x="f506" y="f507"/>
                  </a:lnTo>
                  <a:lnTo>
                    <a:pt x="f508" y="f507"/>
                  </a:lnTo>
                  <a:cubicBezTo>
                    <a:pt x="f509" y="f510"/>
                    <a:pt x="f511" y="f512"/>
                    <a:pt x="f513" y="f514"/>
                  </a:cubicBezTo>
                  <a:lnTo>
                    <a:pt x="f515" y="f516"/>
                  </a:lnTo>
                  <a:lnTo>
                    <a:pt x="f517" y="f518"/>
                  </a:lnTo>
                  <a:cubicBezTo>
                    <a:pt x="f519" y="f520"/>
                    <a:pt x="f521" y="f522"/>
                    <a:pt x="f523" y="f524"/>
                  </a:cubicBezTo>
                  <a:cubicBezTo>
                    <a:pt x="f525" y="f526"/>
                    <a:pt x="f527" y="f528"/>
                    <a:pt x="f529" y="f530"/>
                  </a:cubicBezTo>
                  <a:cubicBezTo>
                    <a:pt x="f531" y="f532"/>
                    <a:pt x="f533" y="f534"/>
                    <a:pt x="f535" y="f536"/>
                  </a:cubicBezTo>
                  <a:lnTo>
                    <a:pt x="f537" y="f536"/>
                  </a:lnTo>
                  <a:cubicBezTo>
                    <a:pt x="f538" y="f539"/>
                    <a:pt x="f540" y="f541"/>
                    <a:pt x="f542" y="f543"/>
                  </a:cubicBezTo>
                  <a:cubicBezTo>
                    <a:pt x="f544" y="f545"/>
                    <a:pt x="f546" y="f547"/>
                    <a:pt x="f548" y="f549"/>
                  </a:cubicBezTo>
                  <a:lnTo>
                    <a:pt x="f550" y="f551"/>
                  </a:lnTo>
                  <a:lnTo>
                    <a:pt x="f552" y="f549"/>
                  </a:lnTo>
                  <a:cubicBezTo>
                    <a:pt x="f553" y="f547"/>
                    <a:pt x="f554" y="f545"/>
                    <a:pt x="f555" y="f543"/>
                  </a:cubicBezTo>
                  <a:cubicBezTo>
                    <a:pt x="f556" y="f557"/>
                    <a:pt x="f558" y="f559"/>
                    <a:pt x="f560" y="f561"/>
                  </a:cubicBezTo>
                  <a:lnTo>
                    <a:pt x="f535" y="f536"/>
                  </a:lnTo>
                  <a:lnTo>
                    <a:pt x="f562" y="f563"/>
                  </a:lnTo>
                  <a:cubicBezTo>
                    <a:pt x="f564" y="f565"/>
                    <a:pt x="f566" y="f567"/>
                    <a:pt x="f568" y="f530"/>
                  </a:cubicBezTo>
                  <a:cubicBezTo>
                    <a:pt x="f569" y="f528"/>
                    <a:pt x="f570" y="f526"/>
                    <a:pt x="f571" y="f524"/>
                  </a:cubicBezTo>
                  <a:cubicBezTo>
                    <a:pt x="f572" y="f522"/>
                    <a:pt x="f573" y="f520"/>
                    <a:pt x="f574" y="f518"/>
                  </a:cubicBezTo>
                  <a:cubicBezTo>
                    <a:pt x="f575" y="f576"/>
                    <a:pt x="f577" y="f578"/>
                    <a:pt x="f515" y="f516"/>
                  </a:cubicBezTo>
                  <a:lnTo>
                    <a:pt x="f579" y="f516"/>
                  </a:lnTo>
                  <a:cubicBezTo>
                    <a:pt x="f580" y="f581"/>
                    <a:pt x="f582" y="f583"/>
                    <a:pt x="f584" y="f514"/>
                  </a:cubicBezTo>
                  <a:lnTo>
                    <a:pt x="f508" y="f507"/>
                  </a:lnTo>
                  <a:lnTo>
                    <a:pt x="f504" y="f505"/>
                  </a:lnTo>
                  <a:lnTo>
                    <a:pt x="f500" y="f501"/>
                  </a:lnTo>
                  <a:lnTo>
                    <a:pt x="f585" y="f493"/>
                  </a:lnTo>
                  <a:cubicBezTo>
                    <a:pt x="f586" y="f587"/>
                    <a:pt x="f588" y="f589"/>
                    <a:pt x="f590" y="f491"/>
                  </a:cubicBezTo>
                  <a:close/>
                  <a:moveTo>
                    <a:pt x="f591" y="f592"/>
                  </a:moveTo>
                  <a:cubicBezTo>
                    <a:pt x="f593" y="f594"/>
                    <a:pt x="f595" y="f596"/>
                    <a:pt x="f597" y="f598"/>
                  </a:cubicBezTo>
                  <a:cubicBezTo>
                    <a:pt x="f599" y="f600"/>
                    <a:pt x="f601" y="f602"/>
                    <a:pt x="f603" y="f604"/>
                  </a:cubicBezTo>
                  <a:lnTo>
                    <a:pt x="f605" y="f606"/>
                  </a:lnTo>
                  <a:lnTo>
                    <a:pt x="f607" y="f608"/>
                  </a:lnTo>
                  <a:cubicBezTo>
                    <a:pt x="f609" y="f602"/>
                    <a:pt x="f599" y="f610"/>
                    <a:pt x="f611" y="f598"/>
                  </a:cubicBezTo>
                  <a:close/>
                  <a:moveTo>
                    <a:pt x="f612" y="f613"/>
                  </a:moveTo>
                  <a:lnTo>
                    <a:pt x="f614" y="f615"/>
                  </a:lnTo>
                  <a:cubicBezTo>
                    <a:pt x="f616" y="f617"/>
                    <a:pt x="f618" y="f619"/>
                    <a:pt x="f620" y="f621"/>
                  </a:cubicBezTo>
                  <a:lnTo>
                    <a:pt x="f622" y="f623"/>
                  </a:lnTo>
                  <a:lnTo>
                    <a:pt x="f624" y="f625"/>
                  </a:lnTo>
                  <a:lnTo>
                    <a:pt x="f626" y="f627"/>
                  </a:lnTo>
                  <a:lnTo>
                    <a:pt x="f622" y="f623"/>
                  </a:lnTo>
                  <a:lnTo>
                    <a:pt x="f628" y="f629"/>
                  </a:lnTo>
                  <a:cubicBezTo>
                    <a:pt x="f630" y="f631"/>
                    <a:pt x="f632" y="f633"/>
                    <a:pt x="f634" y="f635"/>
                  </a:cubicBezTo>
                  <a:close/>
                  <a:moveTo>
                    <a:pt x="f636" y="f637"/>
                  </a:moveTo>
                  <a:lnTo>
                    <a:pt x="f638" y="f639"/>
                  </a:lnTo>
                  <a:lnTo>
                    <a:pt x="f638" y="f640"/>
                  </a:lnTo>
                  <a:close/>
                  <a:moveTo>
                    <a:pt x="f641" y="f642"/>
                  </a:moveTo>
                  <a:lnTo>
                    <a:pt x="f643" y="f644"/>
                  </a:lnTo>
                  <a:cubicBezTo>
                    <a:pt x="f645" y="f646"/>
                    <a:pt x="f647" y="f648"/>
                    <a:pt x="f649" y="f650"/>
                  </a:cubicBezTo>
                  <a:lnTo>
                    <a:pt x="f651" y="f652"/>
                  </a:lnTo>
                  <a:lnTo>
                    <a:pt x="f653" y="f654"/>
                  </a:lnTo>
                  <a:lnTo>
                    <a:pt x="f655" y="f656"/>
                  </a:lnTo>
                  <a:lnTo>
                    <a:pt x="f651" y="f652"/>
                  </a:lnTo>
                  <a:lnTo>
                    <a:pt x="f657" y="f658"/>
                  </a:lnTo>
                  <a:cubicBezTo>
                    <a:pt x="f659" y="f660"/>
                    <a:pt x="f661" y="f662"/>
                    <a:pt x="f643" y="f663"/>
                  </a:cubicBezTo>
                  <a:close/>
                  <a:moveTo>
                    <a:pt x="f5" y="f664"/>
                  </a:moveTo>
                  <a:lnTo>
                    <a:pt x="f5" y="f665"/>
                  </a:lnTo>
                  <a:lnTo>
                    <a:pt x="f666" y="f667"/>
                  </a:lnTo>
                  <a:cubicBezTo>
                    <a:pt x="f668" y="f669"/>
                    <a:pt x="f670" y="f671"/>
                    <a:pt x="f672" y="f673"/>
                  </a:cubicBezTo>
                  <a:cubicBezTo>
                    <a:pt x="f674" y="f675"/>
                    <a:pt x="f676" y="f677"/>
                    <a:pt x="f678" y="f679"/>
                  </a:cubicBezTo>
                  <a:cubicBezTo>
                    <a:pt x="f680" y="f681"/>
                    <a:pt x="f682" y="f683"/>
                    <a:pt x="f684" y="f685"/>
                  </a:cubicBezTo>
                  <a:cubicBezTo>
                    <a:pt x="f686" y="f687"/>
                    <a:pt x="f688" y="f689"/>
                    <a:pt x="f690" y="f691"/>
                  </a:cubicBezTo>
                  <a:cubicBezTo>
                    <a:pt x="f692" y="f693"/>
                    <a:pt x="f694" y="f695"/>
                    <a:pt x="f696" y="f697"/>
                  </a:cubicBezTo>
                  <a:cubicBezTo>
                    <a:pt x="f698" y="f699"/>
                    <a:pt x="f700" y="f701"/>
                    <a:pt x="f702" y="f703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693"/>
                    <a:pt x="f719" y="f720"/>
                  </a:cubicBezTo>
                  <a:cubicBezTo>
                    <a:pt x="f721" y="f722"/>
                    <a:pt x="f723" y="f724"/>
                    <a:pt x="f725" y="f726"/>
                  </a:cubicBezTo>
                  <a:cubicBezTo>
                    <a:pt x="f727" y="f728"/>
                    <a:pt x="f729" y="f730"/>
                    <a:pt x="f731" y="f732"/>
                  </a:cubicBezTo>
                  <a:cubicBezTo>
                    <a:pt x="f733" y="f734"/>
                    <a:pt x="f735" y="f736"/>
                    <a:pt x="f737" y="f738"/>
                  </a:cubicBezTo>
                  <a:cubicBezTo>
                    <a:pt x="f739" y="f740"/>
                    <a:pt x="f741" y="f742"/>
                    <a:pt x="f743" y="f158"/>
                  </a:cubicBezTo>
                  <a:cubicBezTo>
                    <a:pt x="f744" y="f745"/>
                    <a:pt x="f746" y="f747"/>
                    <a:pt x="f748" y="f749"/>
                  </a:cubicBezTo>
                  <a:cubicBezTo>
                    <a:pt x="f750" y="f751"/>
                    <a:pt x="f752" y="f753"/>
                    <a:pt x="f754" y="f755"/>
                  </a:cubicBezTo>
                  <a:cubicBezTo>
                    <a:pt x="f756" y="f757"/>
                    <a:pt x="f758" y="f759"/>
                    <a:pt x="f760" y="f761"/>
                  </a:cubicBezTo>
                  <a:cubicBezTo>
                    <a:pt x="f762" y="f763"/>
                    <a:pt x="f764" y="f765"/>
                    <a:pt x="f766" y="f767"/>
                  </a:cubicBezTo>
                  <a:cubicBezTo>
                    <a:pt x="f768" y="f769"/>
                    <a:pt x="f770" y="f769"/>
                    <a:pt x="f771" y="f772"/>
                  </a:cubicBezTo>
                  <a:cubicBezTo>
                    <a:pt x="f773" y="f774"/>
                    <a:pt x="f775" y="f776"/>
                    <a:pt x="f777" y="f778"/>
                  </a:cubicBezTo>
                  <a:cubicBezTo>
                    <a:pt x="f779" y="f701"/>
                    <a:pt x="f780" y="f781"/>
                    <a:pt x="f782" y="f783"/>
                  </a:cubicBezTo>
                  <a:cubicBezTo>
                    <a:pt x="f784" y="f751"/>
                    <a:pt x="f785" y="f786"/>
                    <a:pt x="f787" y="f788"/>
                  </a:cubicBezTo>
                  <a:cubicBezTo>
                    <a:pt x="f789" y="f715"/>
                    <a:pt x="f790" y="f791"/>
                    <a:pt x="f792" y="f793"/>
                  </a:cubicBezTo>
                  <a:cubicBezTo>
                    <a:pt x="f794" y="f795"/>
                    <a:pt x="f796" y="f797"/>
                    <a:pt x="f798" y="f681"/>
                  </a:cubicBezTo>
                  <a:cubicBezTo>
                    <a:pt x="f799" y="f800"/>
                    <a:pt x="f801" y="f802"/>
                    <a:pt x="f803" y="f804"/>
                  </a:cubicBezTo>
                  <a:cubicBezTo>
                    <a:pt x="f805" y="f806"/>
                    <a:pt x="f807" y="f808"/>
                    <a:pt x="f809" y="f810"/>
                  </a:cubicBezTo>
                  <a:cubicBezTo>
                    <a:pt x="f811" y="f812"/>
                    <a:pt x="f813" y="f814"/>
                    <a:pt x="f815" y="f816"/>
                  </a:cubicBezTo>
                  <a:cubicBezTo>
                    <a:pt x="f817" y="f818"/>
                    <a:pt x="f819" y="f820"/>
                    <a:pt x="f821" y="f822"/>
                  </a:cubicBezTo>
                  <a:cubicBezTo>
                    <a:pt x="f823" y="f824"/>
                    <a:pt x="f825" y="f826"/>
                    <a:pt x="f827" y="f826"/>
                  </a:cubicBezTo>
                  <a:cubicBezTo>
                    <a:pt x="f828" y="f826"/>
                    <a:pt x="f829" y="f830"/>
                    <a:pt x="f831" y="f832"/>
                  </a:cubicBezTo>
                  <a:cubicBezTo>
                    <a:pt x="f833" y="f834"/>
                    <a:pt x="f835" y="f836"/>
                    <a:pt x="f837" y="f838"/>
                  </a:cubicBezTo>
                  <a:cubicBezTo>
                    <a:pt x="f839" y="f840"/>
                    <a:pt x="f841" y="f842"/>
                    <a:pt x="f843" y="f844"/>
                  </a:cubicBezTo>
                  <a:cubicBezTo>
                    <a:pt x="f845" y="f846"/>
                    <a:pt x="f847" y="f848"/>
                    <a:pt x="f849" y="f850"/>
                  </a:cubicBezTo>
                  <a:cubicBezTo>
                    <a:pt x="f851" y="f852"/>
                    <a:pt x="f853" y="f854"/>
                    <a:pt x="f855" y="f856"/>
                  </a:cubicBezTo>
                  <a:cubicBezTo>
                    <a:pt x="f857" y="f858"/>
                    <a:pt x="f859" y="f860"/>
                    <a:pt x="f861" y="f862"/>
                  </a:cubicBezTo>
                  <a:cubicBezTo>
                    <a:pt x="f863" y="f864"/>
                    <a:pt x="f865" y="f866"/>
                    <a:pt x="f867" y="f868"/>
                  </a:cubicBezTo>
                  <a:cubicBezTo>
                    <a:pt x="f869" y="f870"/>
                    <a:pt x="f871" y="f872"/>
                    <a:pt x="f873" y="f874"/>
                  </a:cubicBezTo>
                  <a:cubicBezTo>
                    <a:pt x="f875" y="f876"/>
                    <a:pt x="f877" y="f878"/>
                    <a:pt x="f879" y="f880"/>
                  </a:cubicBezTo>
                  <a:cubicBezTo>
                    <a:pt x="f881" y="f882"/>
                    <a:pt x="f883" y="f884"/>
                    <a:pt x="f885" y="f886"/>
                  </a:cubicBezTo>
                  <a:cubicBezTo>
                    <a:pt x="f887" y="f888"/>
                    <a:pt x="f889" y="f890"/>
                    <a:pt x="f891" y="f892"/>
                  </a:cubicBezTo>
                  <a:cubicBezTo>
                    <a:pt x="f893" y="f894"/>
                    <a:pt x="f895" y="f896"/>
                    <a:pt x="f897" y="f898"/>
                  </a:cubicBezTo>
                  <a:cubicBezTo>
                    <a:pt x="f899" y="f900"/>
                    <a:pt x="f901" y="f902"/>
                    <a:pt x="f903" y="f904"/>
                  </a:cubicBezTo>
                  <a:cubicBezTo>
                    <a:pt x="f905" y="f906"/>
                    <a:pt x="f907" y="f900"/>
                    <a:pt x="f908" y="f909"/>
                  </a:cubicBezTo>
                  <a:cubicBezTo>
                    <a:pt x="f910" y="f911"/>
                    <a:pt x="f912" y="f913"/>
                    <a:pt x="f914" y="f915"/>
                  </a:cubicBezTo>
                  <a:cubicBezTo>
                    <a:pt x="f916" y="f917"/>
                    <a:pt x="f918" y="f919"/>
                    <a:pt x="f920" y="f921"/>
                  </a:cubicBezTo>
                  <a:cubicBezTo>
                    <a:pt x="f922" y="f923"/>
                    <a:pt x="f924" y="f925"/>
                    <a:pt x="f926" y="f927"/>
                  </a:cubicBezTo>
                  <a:cubicBezTo>
                    <a:pt x="f928" y="f929"/>
                    <a:pt x="f930" y="f931"/>
                    <a:pt x="f932" y="f933"/>
                  </a:cubicBezTo>
                  <a:cubicBezTo>
                    <a:pt x="f934" y="f935"/>
                    <a:pt x="f936" y="f937"/>
                    <a:pt x="f938" y="f939"/>
                  </a:cubicBezTo>
                  <a:cubicBezTo>
                    <a:pt x="f940" y="f941"/>
                    <a:pt x="f942" y="f943"/>
                    <a:pt x="f944" y="f945"/>
                  </a:cubicBezTo>
                  <a:cubicBezTo>
                    <a:pt x="f946" y="f947"/>
                    <a:pt x="f948" y="f7"/>
                    <a:pt x="f949" y="f7"/>
                  </a:cubicBezTo>
                  <a:cubicBezTo>
                    <a:pt x="f950" y="f7"/>
                    <a:pt x="f951" y="f952"/>
                    <a:pt x="f953" y="f954"/>
                  </a:cubicBezTo>
                  <a:cubicBezTo>
                    <a:pt x="f955" y="f956"/>
                    <a:pt x="f957" y="f958"/>
                    <a:pt x="f959" y="f960"/>
                  </a:cubicBezTo>
                  <a:cubicBezTo>
                    <a:pt x="f961" y="f919"/>
                    <a:pt x="f962" y="f963"/>
                    <a:pt x="f964" y="f965"/>
                  </a:cubicBezTo>
                  <a:cubicBezTo>
                    <a:pt x="f966" y="f967"/>
                    <a:pt x="f968" y="f969"/>
                    <a:pt x="f970" y="f971"/>
                  </a:cubicBezTo>
                  <a:cubicBezTo>
                    <a:pt x="f972" y="f973"/>
                    <a:pt x="f974" y="f913"/>
                    <a:pt x="f424" y="f975"/>
                  </a:cubicBezTo>
                  <a:cubicBezTo>
                    <a:pt x="f976" y="f977"/>
                    <a:pt x="f978" y="f979"/>
                    <a:pt x="f980" y="f981"/>
                  </a:cubicBezTo>
                  <a:cubicBezTo>
                    <a:pt x="f982" y="f983"/>
                    <a:pt x="f984" y="f985"/>
                    <a:pt x="f986" y="f987"/>
                  </a:cubicBezTo>
                  <a:cubicBezTo>
                    <a:pt x="f988" y="f989"/>
                    <a:pt x="f990" y="f991"/>
                    <a:pt x="f992" y="f993"/>
                  </a:cubicBezTo>
                  <a:cubicBezTo>
                    <a:pt x="f994" y="f995"/>
                    <a:pt x="f996" y="f997"/>
                    <a:pt x="f998" y="f999"/>
                  </a:cubicBezTo>
                  <a:cubicBezTo>
                    <a:pt x="f1000" y="f1001"/>
                    <a:pt x="f1002" y="f1003"/>
                    <a:pt x="f1004" y="f1003"/>
                  </a:cubicBezTo>
                  <a:cubicBezTo>
                    <a:pt x="f1005" y="f1003"/>
                    <a:pt x="f1006" y="f1007"/>
                    <a:pt x="f1008" y="f997"/>
                  </a:cubicBezTo>
                  <a:cubicBezTo>
                    <a:pt x="f1009" y="f1010"/>
                    <a:pt x="f1011" y="f1012"/>
                    <a:pt x="f1013" y="f1014"/>
                  </a:cubicBezTo>
                  <a:cubicBezTo>
                    <a:pt x="f1015" y="f1016"/>
                    <a:pt x="f1017" y="f1018"/>
                    <a:pt x="f1019" y="f981"/>
                  </a:cubicBezTo>
                  <a:cubicBezTo>
                    <a:pt x="f1020" y="f1021"/>
                    <a:pt x="f1022" y="f1023"/>
                    <a:pt x="f1024" y="f1025"/>
                  </a:cubicBezTo>
                  <a:cubicBezTo>
                    <a:pt x="f1026" y="f1010"/>
                    <a:pt x="f1027" y="f1028"/>
                    <a:pt x="f1029" y="f1030"/>
                  </a:cubicBezTo>
                  <a:cubicBezTo>
                    <a:pt x="f1031" y="f1032"/>
                    <a:pt x="f1033" y="f1034"/>
                    <a:pt x="f1035" y="f1036"/>
                  </a:cubicBezTo>
                  <a:cubicBezTo>
                    <a:pt x="f1037" y="f1038"/>
                    <a:pt x="f1039" y="f1023"/>
                    <a:pt x="f1040" y="f1041"/>
                  </a:cubicBezTo>
                  <a:cubicBezTo>
                    <a:pt x="f1042" y="f1043"/>
                    <a:pt x="f1044" y="f1045"/>
                    <a:pt x="f1046" y="f1047"/>
                  </a:cubicBezTo>
                  <a:cubicBezTo>
                    <a:pt x="f1048" y="f892"/>
                    <a:pt x="f1049" y="f1050"/>
                    <a:pt x="f1051" y="f1021"/>
                  </a:cubicBezTo>
                  <a:cubicBezTo>
                    <a:pt x="f1052" y="f979"/>
                    <a:pt x="f1053" y="f1023"/>
                    <a:pt x="f1054" y="f1055"/>
                  </a:cubicBezTo>
                  <a:cubicBezTo>
                    <a:pt x="f1056" y="f979"/>
                    <a:pt x="f1057" y="f1058"/>
                    <a:pt x="f1059" y="f1060"/>
                  </a:cubicBezTo>
                  <a:cubicBezTo>
                    <a:pt x="f1061" y="f1062"/>
                    <a:pt x="f1063" y="f1064"/>
                    <a:pt x="f1065" y="f1066"/>
                  </a:cubicBezTo>
                  <a:cubicBezTo>
                    <a:pt x="f1067" y="f1068"/>
                    <a:pt x="f1069" y="f1070"/>
                    <a:pt x="f1071" y="f1072"/>
                  </a:cubicBezTo>
                  <a:cubicBezTo>
                    <a:pt x="f1073" y="f1074"/>
                    <a:pt x="f1075" y="f1016"/>
                    <a:pt x="f1076" y="f1077"/>
                  </a:cubicBezTo>
                  <a:cubicBezTo>
                    <a:pt x="f1078" y="f997"/>
                    <a:pt x="f1079" y="f985"/>
                    <a:pt x="f1080" y="f1081"/>
                  </a:cubicBezTo>
                  <a:cubicBezTo>
                    <a:pt x="f1082" y="f1083"/>
                    <a:pt x="f1084" y="f1085"/>
                    <a:pt x="f1086" y="f1087"/>
                  </a:cubicBezTo>
                  <a:cubicBezTo>
                    <a:pt x="f1088" y="f1089"/>
                    <a:pt x="f1090" y="f1091"/>
                    <a:pt x="f1092" y="f1093"/>
                  </a:cubicBezTo>
                  <a:cubicBezTo>
                    <a:pt x="f1094" y="f1095"/>
                    <a:pt x="f1096" y="f1097"/>
                    <a:pt x="f1098" y="f1099"/>
                  </a:cubicBezTo>
                  <a:cubicBezTo>
                    <a:pt x="f1100" y="f1101"/>
                    <a:pt x="f1102" y="f1014"/>
                    <a:pt x="f1103" y="f1104"/>
                  </a:cubicBezTo>
                  <a:cubicBezTo>
                    <a:pt x="f1105" y="f1106"/>
                    <a:pt x="f1107" y="f1108"/>
                    <a:pt x="f1109" y="f1110"/>
                  </a:cubicBezTo>
                  <a:cubicBezTo>
                    <a:pt x="f1111" y="f1112"/>
                    <a:pt x="f1113" y="f1114"/>
                    <a:pt x="f1115" y="f1116"/>
                  </a:cubicBezTo>
                  <a:cubicBezTo>
                    <a:pt x="f1117" y="f1118"/>
                    <a:pt x="f1119" y="f1120"/>
                    <a:pt x="f1121" y="f1122"/>
                  </a:cubicBezTo>
                  <a:cubicBezTo>
                    <a:pt x="f1123" y="f1124"/>
                    <a:pt x="f1125" y="f1126"/>
                    <a:pt x="f1127" y="f1128"/>
                  </a:cubicBezTo>
                  <a:cubicBezTo>
                    <a:pt x="f1129" y="f1130"/>
                    <a:pt x="f1131" y="f1132"/>
                    <a:pt x="f1133" y="f1134"/>
                  </a:cubicBezTo>
                  <a:cubicBezTo>
                    <a:pt x="f1135" y="f1136"/>
                    <a:pt x="f1137" y="f1138"/>
                    <a:pt x="f1139" y="f971"/>
                  </a:cubicBezTo>
                  <a:cubicBezTo>
                    <a:pt x="f1140" y="f1141"/>
                    <a:pt x="f1142" y="f1143"/>
                    <a:pt x="f1144" y="f1145"/>
                  </a:cubicBezTo>
                  <a:cubicBezTo>
                    <a:pt x="f1146" y="f1147"/>
                    <a:pt x="f1148" y="f1149"/>
                    <a:pt x="f1150" y="f1151"/>
                  </a:cubicBezTo>
                  <a:cubicBezTo>
                    <a:pt x="f1152" y="f1153"/>
                    <a:pt x="f1154" y="f1155"/>
                    <a:pt x="f1156" y="f1157"/>
                  </a:cubicBezTo>
                  <a:cubicBezTo>
                    <a:pt x="f1158" y="f1159"/>
                    <a:pt x="f1160" y="f1161"/>
                    <a:pt x="f1162" y="f1163"/>
                  </a:cubicBezTo>
                  <a:cubicBezTo>
                    <a:pt x="f1164" y="f1165"/>
                    <a:pt x="f1166" y="f1167"/>
                    <a:pt x="f1168" y="f1169"/>
                  </a:cubicBezTo>
                  <a:cubicBezTo>
                    <a:pt x="f1170" y="f1114"/>
                    <a:pt x="f1171" y="f1172"/>
                    <a:pt x="f1173" y="f900"/>
                  </a:cubicBezTo>
                  <a:cubicBezTo>
                    <a:pt x="f1174" y="f1175"/>
                    <a:pt x="f1176" y="f1177"/>
                    <a:pt x="f1178" y="f1179"/>
                  </a:cubicBezTo>
                  <a:cubicBezTo>
                    <a:pt x="f1180" y="f1181"/>
                    <a:pt x="f1182" y="f1183"/>
                    <a:pt x="f1184" y="f1185"/>
                  </a:cubicBezTo>
                  <a:cubicBezTo>
                    <a:pt x="f1186" y="f1055"/>
                    <a:pt x="f1187" y="f1188"/>
                    <a:pt x="f1189" y="f1190"/>
                  </a:cubicBezTo>
                  <a:lnTo>
                    <a:pt x="f6" y="f1191"/>
                  </a:lnTo>
                  <a:lnTo>
                    <a:pt x="f6" y="f1192"/>
                  </a:lnTo>
                  <a:lnTo>
                    <a:pt x="f1193" y="f1192"/>
                  </a:lnTo>
                  <a:lnTo>
                    <a:pt x="f1194" y="f1195"/>
                  </a:lnTo>
                  <a:cubicBezTo>
                    <a:pt x="f1196" y="f1197"/>
                    <a:pt x="f1198" y="f1199"/>
                    <a:pt x="f1200" y="f1201"/>
                  </a:cubicBezTo>
                  <a:cubicBezTo>
                    <a:pt x="f1202" y="f1203"/>
                    <a:pt x="f1204" y="f1205"/>
                    <a:pt x="f1206" y="f1207"/>
                  </a:cubicBezTo>
                  <a:cubicBezTo>
                    <a:pt x="f1208" y="f1209"/>
                    <a:pt x="f1210" y="f1211"/>
                    <a:pt x="f1212" y="f1213"/>
                  </a:cubicBezTo>
                  <a:cubicBezTo>
                    <a:pt x="f1214" y="f1215"/>
                    <a:pt x="f1216" y="f1217"/>
                    <a:pt x="f1218" y="f1219"/>
                  </a:cubicBezTo>
                  <a:cubicBezTo>
                    <a:pt x="f1220" y="f1221"/>
                    <a:pt x="f1222" y="f1223"/>
                    <a:pt x="f1224" y="f1225"/>
                  </a:cubicBezTo>
                  <a:cubicBezTo>
                    <a:pt x="f1226" y="f1227"/>
                    <a:pt x="f1228" y="f1229"/>
                    <a:pt x="f1230" y="f1231"/>
                  </a:cubicBezTo>
                  <a:cubicBezTo>
                    <a:pt x="f1232" y="f1233"/>
                    <a:pt x="f1234" y="f1235"/>
                    <a:pt x="f1236" y="f1237"/>
                  </a:cubicBezTo>
                  <a:cubicBezTo>
                    <a:pt x="f1238" y="f1239"/>
                    <a:pt x="f1240" y="f1241"/>
                    <a:pt x="f1242" y="f1243"/>
                  </a:cubicBezTo>
                  <a:cubicBezTo>
                    <a:pt x="f1244" y="f1245"/>
                    <a:pt x="f1246" y="f1247"/>
                    <a:pt x="f1248" y="f1249"/>
                  </a:cubicBezTo>
                  <a:cubicBezTo>
                    <a:pt x="f1250" y="f1251"/>
                    <a:pt x="f1252" y="f1253"/>
                    <a:pt x="f1254" y="f1255"/>
                  </a:cubicBezTo>
                  <a:cubicBezTo>
                    <a:pt x="f1256" y="f1257"/>
                    <a:pt x="f1258" y="f1259"/>
                    <a:pt x="f1260" y="f1261"/>
                  </a:cubicBezTo>
                  <a:cubicBezTo>
                    <a:pt x="f1262" y="f1263"/>
                    <a:pt x="f1264" y="f1265"/>
                    <a:pt x="f1266" y="f1267"/>
                  </a:cubicBezTo>
                  <a:lnTo>
                    <a:pt x="f1268" y="f1269"/>
                  </a:lnTo>
                  <a:lnTo>
                    <a:pt x="f1270" y="f1271"/>
                  </a:lnTo>
                  <a:lnTo>
                    <a:pt x="f1272" y="f1271"/>
                  </a:lnTo>
                  <a:lnTo>
                    <a:pt x="f1273" y="f1274"/>
                  </a:lnTo>
                  <a:lnTo>
                    <a:pt x="f1275" y="f1276"/>
                  </a:lnTo>
                  <a:cubicBezTo>
                    <a:pt x="f1277" y="f1278"/>
                    <a:pt x="f1279" y="f1280"/>
                    <a:pt x="f1281" y="f1282"/>
                  </a:cubicBezTo>
                  <a:lnTo>
                    <a:pt x="f1283" y="f1282"/>
                  </a:lnTo>
                  <a:cubicBezTo>
                    <a:pt x="f1284" y="f1285"/>
                    <a:pt x="f1286" y="f1287"/>
                    <a:pt x="f1288" y="f1289"/>
                  </a:cubicBezTo>
                  <a:cubicBezTo>
                    <a:pt x="f1290" y="f1291"/>
                    <a:pt x="f1292" y="f1293"/>
                    <a:pt x="f1294" y="f1295"/>
                  </a:cubicBezTo>
                  <a:cubicBezTo>
                    <a:pt x="f1296" y="f1297"/>
                    <a:pt x="f1298" y="f1299"/>
                    <a:pt x="f1300" y="f1301"/>
                  </a:cubicBezTo>
                  <a:lnTo>
                    <a:pt x="f1302" y="f1303"/>
                  </a:lnTo>
                  <a:lnTo>
                    <a:pt x="f1304" y="f1305"/>
                  </a:lnTo>
                  <a:lnTo>
                    <a:pt x="f1306" y="f1307"/>
                  </a:lnTo>
                  <a:lnTo>
                    <a:pt x="f1308" y="f1309"/>
                  </a:lnTo>
                  <a:lnTo>
                    <a:pt x="f1310" y="f1311"/>
                  </a:lnTo>
                  <a:lnTo>
                    <a:pt x="f1310" y="f1312"/>
                  </a:lnTo>
                  <a:lnTo>
                    <a:pt x="f1308" y="f1309"/>
                  </a:lnTo>
                  <a:lnTo>
                    <a:pt x="f1313" y="f1314"/>
                  </a:lnTo>
                  <a:lnTo>
                    <a:pt x="f1306" y="f1307"/>
                  </a:lnTo>
                  <a:lnTo>
                    <a:pt x="f1315" y="f1316"/>
                  </a:lnTo>
                  <a:lnTo>
                    <a:pt x="f1304" y="f1305"/>
                  </a:lnTo>
                  <a:lnTo>
                    <a:pt x="f1317" y="f1318"/>
                  </a:lnTo>
                  <a:lnTo>
                    <a:pt x="f1302" y="f1303"/>
                  </a:lnTo>
                  <a:lnTo>
                    <a:pt x="f1319" y="f1301"/>
                  </a:lnTo>
                  <a:cubicBezTo>
                    <a:pt x="f1320" y="f1299"/>
                    <a:pt x="f1321" y="f1297"/>
                    <a:pt x="f1322" y="f1295"/>
                  </a:cubicBezTo>
                  <a:cubicBezTo>
                    <a:pt x="f1323" y="f1293"/>
                    <a:pt x="f1324" y="f1291"/>
                    <a:pt x="f1325" y="f1289"/>
                  </a:cubicBezTo>
                  <a:lnTo>
                    <a:pt x="f1283" y="f1282"/>
                  </a:lnTo>
                  <a:lnTo>
                    <a:pt x="f1326" y="f1276"/>
                  </a:lnTo>
                  <a:lnTo>
                    <a:pt x="f1273" y="f1274"/>
                  </a:lnTo>
                  <a:lnTo>
                    <a:pt x="f1327" y="f1328"/>
                  </a:lnTo>
                  <a:lnTo>
                    <a:pt x="f1272" y="f1271"/>
                  </a:lnTo>
                  <a:lnTo>
                    <a:pt x="f1329" y="f1271"/>
                  </a:lnTo>
                  <a:lnTo>
                    <a:pt x="f1270" y="f1271"/>
                  </a:lnTo>
                  <a:lnTo>
                    <a:pt x="f1330" y="f1331"/>
                  </a:lnTo>
                  <a:lnTo>
                    <a:pt x="f1268" y="f1269"/>
                  </a:lnTo>
                  <a:lnTo>
                    <a:pt x="f1332" y="f1267"/>
                  </a:lnTo>
                  <a:cubicBezTo>
                    <a:pt x="f1333" y="f1265"/>
                    <a:pt x="f1334" y="f1263"/>
                    <a:pt x="f1335" y="f1261"/>
                  </a:cubicBezTo>
                  <a:cubicBezTo>
                    <a:pt x="f1336" y="f1259"/>
                    <a:pt x="f1337" y="f1257"/>
                    <a:pt x="f1338" y="f1255"/>
                  </a:cubicBezTo>
                  <a:cubicBezTo>
                    <a:pt x="f1339" y="f1253"/>
                    <a:pt x="f1340" y="f1251"/>
                    <a:pt x="f1341" y="f1249"/>
                  </a:cubicBezTo>
                  <a:cubicBezTo>
                    <a:pt x="f1342" y="f1247"/>
                    <a:pt x="f1343" y="f1245"/>
                    <a:pt x="f1344" y="f1243"/>
                  </a:cubicBezTo>
                  <a:cubicBezTo>
                    <a:pt x="f1345" y="f1241"/>
                    <a:pt x="f1346" y="f1239"/>
                    <a:pt x="f1347" y="f1237"/>
                  </a:cubicBezTo>
                  <a:cubicBezTo>
                    <a:pt x="f1348" y="f1235"/>
                    <a:pt x="f1349" y="f1233"/>
                    <a:pt x="f1350" y="f1231"/>
                  </a:cubicBezTo>
                  <a:cubicBezTo>
                    <a:pt x="f1351" y="f1229"/>
                    <a:pt x="f1352" y="f1227"/>
                    <a:pt x="f1353" y="f1225"/>
                  </a:cubicBezTo>
                  <a:cubicBezTo>
                    <a:pt x="f1354" y="f1223"/>
                    <a:pt x="f1355" y="f1221"/>
                    <a:pt x="f1356" y="f1219"/>
                  </a:cubicBezTo>
                  <a:cubicBezTo>
                    <a:pt x="f1357" y="f1217"/>
                    <a:pt x="f1358" y="f1215"/>
                    <a:pt x="f1359" y="f1213"/>
                  </a:cubicBezTo>
                  <a:cubicBezTo>
                    <a:pt x="f1360" y="f1211"/>
                    <a:pt x="f1361" y="f1209"/>
                    <a:pt x="f1362" y="f1207"/>
                  </a:cubicBezTo>
                  <a:cubicBezTo>
                    <a:pt x="f1363" y="f1205"/>
                    <a:pt x="f1364" y="f1365"/>
                    <a:pt x="f1366" y="f1201"/>
                  </a:cubicBezTo>
                  <a:cubicBezTo>
                    <a:pt x="f1367" y="f1199"/>
                    <a:pt x="f1368" y="f1197"/>
                    <a:pt x="f1369" y="f1370"/>
                  </a:cubicBezTo>
                  <a:lnTo>
                    <a:pt x="f1371" y="f1192"/>
                  </a:lnTo>
                  <a:lnTo>
                    <a:pt x="f1372" y="f1192"/>
                  </a:lnTo>
                  <a:lnTo>
                    <a:pt x="f1373" y="f1374"/>
                  </a:lnTo>
                  <a:cubicBezTo>
                    <a:pt x="f1375" y="f1376"/>
                    <a:pt x="f1377" y="f1378"/>
                    <a:pt x="f1379" y="f1380"/>
                  </a:cubicBezTo>
                  <a:cubicBezTo>
                    <a:pt x="f1381" y="f1382"/>
                    <a:pt x="f1383" y="f1384"/>
                    <a:pt x="f1385" y="f1386"/>
                  </a:cubicBezTo>
                  <a:cubicBezTo>
                    <a:pt x="f1387" y="f1388"/>
                    <a:pt x="f1389" y="f1390"/>
                    <a:pt x="f1391" y="f1392"/>
                  </a:cubicBezTo>
                  <a:cubicBezTo>
                    <a:pt x="f1389" y="f1390"/>
                    <a:pt x="f1393" y="f1394"/>
                    <a:pt x="f1395" y="f1396"/>
                  </a:cubicBezTo>
                  <a:cubicBezTo>
                    <a:pt x="f1397" y="f1398"/>
                    <a:pt x="f1399" y="f1400"/>
                    <a:pt x="f1401" y="f1402"/>
                  </a:cubicBezTo>
                  <a:cubicBezTo>
                    <a:pt x="f1403" y="f1404"/>
                    <a:pt x="f762" y="f1405"/>
                    <a:pt x="f1406" y="f1407"/>
                  </a:cubicBezTo>
                  <a:lnTo>
                    <a:pt x="f1408" y="f1192"/>
                  </a:lnTo>
                  <a:lnTo>
                    <a:pt x="f1409" y="f1192"/>
                  </a:lnTo>
                  <a:lnTo>
                    <a:pt x="f1410" y="f1411"/>
                  </a:lnTo>
                  <a:lnTo>
                    <a:pt x="f1412" y="f1413"/>
                  </a:lnTo>
                  <a:lnTo>
                    <a:pt x="f1414" y="f1415"/>
                  </a:lnTo>
                  <a:lnTo>
                    <a:pt x="f1416" y="f1192"/>
                  </a:lnTo>
                  <a:lnTo>
                    <a:pt x="f5" y="f1192"/>
                  </a:lnTo>
                  <a:lnTo>
                    <a:pt x="f5" y="f1417"/>
                  </a:lnTo>
                  <a:lnTo>
                    <a:pt x="f5" y="f66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  <a:effectLst>
              <a:outerShdw dist="152403" algn="tl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1EAE5C19-723E-49D6-AE6F-4A0AFC043D1E}"/>
                </a:ext>
              </a:extLst>
            </p:cNvPr>
            <p:cNvSpPr/>
            <p:nvPr/>
          </p:nvSpPr>
          <p:spPr>
            <a:xfrm rot="16199987" flipH="1">
              <a:off x="-3011709" y="3011261"/>
              <a:ext cx="6858000" cy="8354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58000"/>
                <a:gd name="f7" fmla="val 835479"/>
                <a:gd name="f8" fmla="val 6564619"/>
                <a:gd name="f9" fmla="val 468946"/>
                <a:gd name="f10" fmla="val 6564620"/>
                <a:gd name="f11" fmla="val 6575478"/>
                <a:gd name="f12" fmla="val 479233"/>
                <a:gd name="f13" fmla="val 6582146"/>
                <a:gd name="f14" fmla="val 485329"/>
                <a:gd name="f15" fmla="val 6588625"/>
                <a:gd name="f16" fmla="val 491425"/>
                <a:gd name="f17" fmla="val 6625224"/>
                <a:gd name="f18" fmla="val 508047"/>
                <a:gd name="f19" fmla="val 6662539"/>
                <a:gd name="f20" fmla="val 500953"/>
                <a:gd name="f21" fmla="val 6662540"/>
                <a:gd name="f22" fmla="val 500952"/>
                <a:gd name="f23" fmla="val 6662543"/>
                <a:gd name="f24" fmla="val 500951"/>
                <a:gd name="f25" fmla="val 6683026"/>
                <a:gd name="f26" fmla="val 489501"/>
                <a:gd name="f27" fmla="val 6702975"/>
                <a:gd name="f28" fmla="val 486354"/>
                <a:gd name="f29" fmla="val 6702976"/>
                <a:gd name="f30" fmla="val 6716168"/>
                <a:gd name="f31" fmla="val 486759"/>
                <a:gd name="f32" fmla="val 6729218"/>
                <a:gd name="f33" fmla="val 491903"/>
                <a:gd name="f34" fmla="val 6742552"/>
                <a:gd name="f35" fmla="val 500190"/>
                <a:gd name="f36" fmla="val 6742554"/>
                <a:gd name="f37" fmla="val 500191"/>
                <a:gd name="f38" fmla="val 6812061"/>
                <a:gd name="f39" fmla="val 519668"/>
                <a:gd name="f40" fmla="val 6776799"/>
                <a:gd name="f41" fmla="val 514894"/>
                <a:gd name="f42" fmla="val 6742551"/>
                <a:gd name="f43" fmla="val 6662541"/>
                <a:gd name="f44" fmla="val 6645551"/>
                <a:gd name="f45" fmla="val 508036"/>
                <a:gd name="f46" fmla="val 6625223"/>
                <a:gd name="f47" fmla="val 6611340"/>
                <a:gd name="f48" fmla="val 505951"/>
                <a:gd name="f49" fmla="val 6597577"/>
                <a:gd name="f50" fmla="val 499903"/>
                <a:gd name="f51" fmla="val 6588624"/>
                <a:gd name="f52" fmla="val 6438980"/>
                <a:gd name="f53" fmla="val 549267"/>
                <a:gd name="f54" fmla="val 6463839"/>
                <a:gd name="f55" fmla="val 529336"/>
                <a:gd name="f56" fmla="val 6463848"/>
                <a:gd name="f57" fmla="val 529334"/>
                <a:gd name="f58" fmla="val 6513011"/>
                <a:gd name="f59" fmla="val 515538"/>
                <a:gd name="f60" fmla="val 6546193"/>
                <a:gd name="f61" fmla="val 496733"/>
                <a:gd name="f62" fmla="val 6546194"/>
                <a:gd name="f63" fmla="val 6521803"/>
                <a:gd name="f64" fmla="val 513071"/>
                <a:gd name="f65" fmla="val 6508051"/>
                <a:gd name="f66" fmla="val 518349"/>
                <a:gd name="f67" fmla="val 6463840"/>
                <a:gd name="f68" fmla="val 6451649"/>
                <a:gd name="f69" fmla="val 532288"/>
                <a:gd name="f70" fmla="val 6444076"/>
                <a:gd name="f71" fmla="val 539765"/>
                <a:gd name="f72" fmla="val 6365203"/>
                <a:gd name="f73" fmla="val 635242"/>
                <a:gd name="f74" fmla="val 6387909"/>
                <a:gd name="f75" fmla="val 633959"/>
                <a:gd name="f76" fmla="val 6391548"/>
                <a:gd name="f77" fmla="val 632195"/>
                <a:gd name="f78" fmla="val 6407331"/>
                <a:gd name="f79" fmla="val 624541"/>
                <a:gd name="f80" fmla="val 6407332"/>
                <a:gd name="f81" fmla="val 633961"/>
                <a:gd name="f82" fmla="val 4221390"/>
                <a:gd name="f83" fmla="val 396172"/>
                <a:gd name="f84" fmla="val 4221391"/>
                <a:gd name="f85" fmla="val 4232060"/>
                <a:gd name="f86" fmla="val 396934"/>
                <a:gd name="f87" fmla="val 4243872"/>
                <a:gd name="f88" fmla="val 397124"/>
                <a:gd name="f89" fmla="val 4253014"/>
                <a:gd name="f90" fmla="val 401888"/>
                <a:gd name="f91" fmla="val 4277401"/>
                <a:gd name="f92" fmla="val 414081"/>
                <a:gd name="f93" fmla="val 4300070"/>
                <a:gd name="f94" fmla="val 429701"/>
                <a:gd name="f95" fmla="val 4324645"/>
                <a:gd name="f96" fmla="val 441704"/>
                <a:gd name="f97" fmla="val 4363890"/>
                <a:gd name="f98" fmla="val 450658"/>
                <a:gd name="f99" fmla="val 4482003"/>
                <a:gd name="f100" fmla="val 449896"/>
                <a:gd name="f101" fmla="val 4546775"/>
                <a:gd name="f102" fmla="val 447228"/>
                <a:gd name="f103" fmla="val 4612499"/>
                <a:gd name="f104" fmla="val 446656"/>
                <a:gd name="f105" fmla="val 4659173"/>
                <a:gd name="f106" fmla="val 389886"/>
                <a:gd name="f107" fmla="val 4662985"/>
                <a:gd name="f108" fmla="val 385314"/>
                <a:gd name="f109" fmla="val 4671175"/>
                <a:gd name="f110" fmla="val 382646"/>
                <a:gd name="f111" fmla="val 4677654"/>
                <a:gd name="f112" fmla="val 381884"/>
                <a:gd name="f113" fmla="val 4707563"/>
                <a:gd name="f114" fmla="val 378265"/>
                <a:gd name="f115" fmla="val 4738234"/>
                <a:gd name="f116" fmla="val 377883"/>
                <a:gd name="f117" fmla="val 4767763"/>
                <a:gd name="f118" fmla="val 371977"/>
                <a:gd name="f119" fmla="val 4779574"/>
                <a:gd name="f120" fmla="val 369596"/>
                <a:gd name="f121" fmla="val 4790386"/>
                <a:gd name="f122" fmla="val 368787"/>
                <a:gd name="f123" fmla="val 4800482"/>
                <a:gd name="f124" fmla="val 370668"/>
                <a:gd name="f125" fmla="val 4800483"/>
                <a:gd name="f126" fmla="val 4810580"/>
                <a:gd name="f127" fmla="val 372549"/>
                <a:gd name="f128" fmla="val 4819963"/>
                <a:gd name="f129" fmla="val 377122"/>
                <a:gd name="f130" fmla="val 4828916"/>
                <a:gd name="f131" fmla="val 385504"/>
                <a:gd name="f132" fmla="val 4863342"/>
                <a:gd name="f133" fmla="val 407685"/>
                <a:gd name="f134" fmla="val 4889274"/>
                <a:gd name="f135" fmla="val 415214"/>
                <a:gd name="f136" fmla="val 4912167"/>
                <a:gd name="f137" fmla="val 413509"/>
                <a:gd name="f138" fmla="val 4919977"/>
                <a:gd name="f139" fmla="val 411794"/>
                <a:gd name="f140" fmla="val 4927121"/>
                <a:gd name="f141" fmla="val 411437"/>
                <a:gd name="f142" fmla="val 4933803"/>
                <a:gd name="f143" fmla="val 412107"/>
                <a:gd name="f144" fmla="val 4933804"/>
                <a:gd name="f145" fmla="val 4952672"/>
                <a:gd name="f146" fmla="val 416866"/>
                <a:gd name="f147" fmla="val 4957452"/>
                <a:gd name="f148" fmla="val 419659"/>
                <a:gd name="f149" fmla="val 4961455"/>
                <a:gd name="f150" fmla="val 420937"/>
                <a:gd name="f151" fmla="val 4970096"/>
                <a:gd name="f152" fmla="val 425448"/>
                <a:gd name="f153" fmla="val 4978393"/>
                <a:gd name="f154" fmla="val 431154"/>
                <a:gd name="f155" fmla="val 4987037"/>
                <a:gd name="f156" fmla="val 436941"/>
                <a:gd name="f157" fmla="val 5003801"/>
                <a:gd name="f158" fmla="val 448180"/>
                <a:gd name="f159" fmla="val 5022852"/>
                <a:gd name="f160" fmla="val 462278"/>
                <a:gd name="f161" fmla="val 5041521"/>
                <a:gd name="f162" fmla="val 463420"/>
                <a:gd name="f163" fmla="val 5041527"/>
                <a:gd name="f164" fmla="val 463422"/>
                <a:gd name="f165" fmla="val 5064789"/>
                <a:gd name="f166" fmla="val 468043"/>
                <a:gd name="f167" fmla="val 5070584"/>
                <a:gd name="f168" fmla="val 470217"/>
                <a:gd name="f169" fmla="val 5072375"/>
                <a:gd name="f170" fmla="val 470636"/>
                <a:gd name="f171" fmla="val 5087443"/>
                <a:gd name="f172" fmla="val 476540"/>
                <a:gd name="f173" fmla="val 5133219"/>
                <a:gd name="f174" fmla="val 489567"/>
                <a:gd name="f175" fmla="val 5133224"/>
                <a:gd name="f176" fmla="val 489569"/>
                <a:gd name="f177" fmla="val 5166112"/>
                <a:gd name="f178" fmla="val 482853"/>
                <a:gd name="f179" fmla="val 5166113"/>
                <a:gd name="f180" fmla="val 5167637"/>
                <a:gd name="f181" fmla="val 482091"/>
                <a:gd name="f182" fmla="val 5169780"/>
                <a:gd name="f183" fmla="val 482663"/>
                <a:gd name="f184" fmla="val 5172090"/>
                <a:gd name="f185" fmla="val 483545"/>
                <a:gd name="f186" fmla="val 5179067"/>
                <a:gd name="f187" fmla="val 486091"/>
                <a:gd name="f188" fmla="val 5229432"/>
                <a:gd name="f189" fmla="val 485925"/>
                <a:gd name="f190" fmla="val 5243613"/>
                <a:gd name="f191" fmla="val 478254"/>
                <a:gd name="f192" fmla="val 5272795"/>
                <a:gd name="f193" fmla="val 462468"/>
                <a:gd name="f194" fmla="val 5285440"/>
                <a:gd name="f195" fmla="val 450823"/>
                <a:gd name="f196" fmla="val 5298594"/>
                <a:gd name="f197" fmla="val 443117"/>
                <a:gd name="f198" fmla="val 5312287"/>
                <a:gd name="f199" fmla="val 438565"/>
                <a:gd name="f200" fmla="val 5321350"/>
                <a:gd name="f201" fmla="val 437509"/>
                <a:gd name="f202" fmla="val 5326162"/>
                <a:gd name="f203" fmla="val 435035"/>
                <a:gd name="f204" fmla="val 5355013"/>
                <a:gd name="f205" fmla="val 433589"/>
                <a:gd name="f206" fmla="val 5355014"/>
                <a:gd name="f207" fmla="val 5364882"/>
                <a:gd name="f208" fmla="val 434238"/>
                <a:gd name="f209" fmla="val 5375002"/>
                <a:gd name="f210" fmla="val 435941"/>
                <a:gd name="f211" fmla="val 5385384"/>
                <a:gd name="f212" fmla="val 438465"/>
                <a:gd name="f213" fmla="val 5398721"/>
                <a:gd name="f214" fmla="val 5412057"/>
                <a:gd name="f215" fmla="val 443990"/>
                <a:gd name="f216" fmla="val 5425582"/>
                <a:gd name="f217" fmla="val 5443870"/>
                <a:gd name="f218" fmla="val 450466"/>
                <a:gd name="f219" fmla="val 5462351"/>
                <a:gd name="f220" fmla="val 454468"/>
                <a:gd name="f221" fmla="val 5480637"/>
                <a:gd name="f222" fmla="val 458278"/>
                <a:gd name="f223" fmla="val 5507667"/>
                <a:gd name="f224" fmla="val 462803"/>
                <a:gd name="f225" fmla="val 5531691"/>
                <a:gd name="f226" fmla="val 452184"/>
                <a:gd name="f227" fmla="val 5531692"/>
                <a:gd name="f228" fmla="val 452183"/>
                <a:gd name="f229" fmla="val 5537599"/>
                <a:gd name="f230" fmla="val 445133"/>
                <a:gd name="f231" fmla="val 5542648"/>
                <a:gd name="f232" fmla="val 441941"/>
                <a:gd name="f233" fmla="val 5547577"/>
                <a:gd name="f234" fmla="val 442037"/>
                <a:gd name="f235" fmla="val 5547578"/>
                <a:gd name="f236" fmla="val 5552507"/>
                <a:gd name="f237" fmla="val 442132"/>
                <a:gd name="f238" fmla="val 5557317"/>
                <a:gd name="f239" fmla="val 445514"/>
                <a:gd name="f240" fmla="val 5562746"/>
                <a:gd name="f241" fmla="val 451610"/>
                <a:gd name="f242" fmla="val 5600467"/>
                <a:gd name="f243" fmla="val 494284"/>
                <a:gd name="f244" fmla="val 5646189"/>
                <a:gd name="f245" fmla="val 520954"/>
                <a:gd name="f246" fmla="val 5704483"/>
                <a:gd name="f247" fmla="val 522858"/>
                <a:gd name="f248" fmla="val 5716485"/>
                <a:gd name="f249" fmla="val 523241"/>
                <a:gd name="f250" fmla="val 5728678"/>
                <a:gd name="f251" fmla="val 525906"/>
                <a:gd name="f252" fmla="val 5740488"/>
                <a:gd name="f253" fmla="val 528765"/>
                <a:gd name="f254" fmla="val 5747728"/>
                <a:gd name="f255" fmla="val 530479"/>
                <a:gd name="f256" fmla="val 5756493"/>
                <a:gd name="f257" fmla="val 532385"/>
                <a:gd name="f258" fmla="val 5760873"/>
                <a:gd name="f259" fmla="val 537529"/>
                <a:gd name="f260" fmla="val 5794974"/>
                <a:gd name="f261" fmla="val 576772"/>
                <a:gd name="f262" fmla="val 5837457"/>
                <a:gd name="f263" fmla="val 604015"/>
                <a:gd name="f264" fmla="val 5883751"/>
                <a:gd name="f265" fmla="val 625924"/>
                <a:gd name="f266" fmla="val 5883755"/>
                <a:gd name="f267" fmla="val 625926"/>
                <a:gd name="f268" fmla="val 5935945"/>
                <a:gd name="f269" fmla="val 643829"/>
                <a:gd name="f270" fmla="val 5935949"/>
                <a:gd name="f271" fmla="val 643830"/>
                <a:gd name="f272" fmla="val 5993289"/>
                <a:gd name="f273" fmla="val 640211"/>
                <a:gd name="f274" fmla="val 5993290"/>
                <a:gd name="f275" fmla="val 640210"/>
                <a:gd name="f276" fmla="val 6004530"/>
                <a:gd name="f277" fmla="val 639068"/>
                <a:gd name="f278" fmla="val 6017484"/>
                <a:gd name="f279" fmla="val 639259"/>
                <a:gd name="f280" fmla="val 6026439"/>
                <a:gd name="f281" fmla="val 633735"/>
                <a:gd name="f282" fmla="val 6054824"/>
                <a:gd name="f283" fmla="val 616397"/>
                <a:gd name="f284" fmla="val 6082257"/>
                <a:gd name="f285" fmla="val 597729"/>
                <a:gd name="f286" fmla="val 6108737"/>
                <a:gd name="f287" fmla="val 577534"/>
                <a:gd name="f288" fmla="val 6120073"/>
                <a:gd name="f289" fmla="val 568866"/>
                <a:gd name="f290" fmla="val 6126883"/>
                <a:gd name="f291" fmla="val 563913"/>
                <a:gd name="f292" fmla="val 6133313"/>
                <a:gd name="f293" fmla="val 563843"/>
                <a:gd name="f294" fmla="val 6133314"/>
                <a:gd name="f295" fmla="val 6143189"/>
                <a:gd name="f296" fmla="val 567542"/>
                <a:gd name="f297" fmla="val 6155599"/>
                <a:gd name="f298" fmla="val 579438"/>
                <a:gd name="f299" fmla="val 6155602"/>
                <a:gd name="f300" fmla="val 579440"/>
                <a:gd name="f301" fmla="val 6175797"/>
                <a:gd name="f302" fmla="val 601729"/>
                <a:gd name="f303" fmla="val 6200944"/>
                <a:gd name="f304" fmla="val 613349"/>
                <a:gd name="f305" fmla="val 6228756"/>
                <a:gd name="f306" fmla="val 618111"/>
                <a:gd name="f307" fmla="val 6361539"/>
                <a:gd name="f308" fmla="val 635448"/>
                <a:gd name="f309" fmla="val 6361538"/>
                <a:gd name="f310" fmla="val 6317150"/>
                <a:gd name="f311" fmla="val 631828"/>
                <a:gd name="f312" fmla="val 6272763"/>
                <a:gd name="f313" fmla="val 625542"/>
                <a:gd name="f314" fmla="val 6228755"/>
                <a:gd name="f315" fmla="val 6200943"/>
                <a:gd name="f316" fmla="val 6175796"/>
                <a:gd name="f317" fmla="val 6155601"/>
                <a:gd name="f318" fmla="val 6108738"/>
                <a:gd name="f319" fmla="val 6082258"/>
                <a:gd name="f320" fmla="val 6054825"/>
                <a:gd name="f321" fmla="val 6026440"/>
                <a:gd name="f322" fmla="val 6017485"/>
                <a:gd name="f323" fmla="val 6004531"/>
                <a:gd name="f324" fmla="val 5993291"/>
                <a:gd name="f325" fmla="val 5964476"/>
                <a:gd name="f326" fmla="val 643664"/>
                <a:gd name="f327" fmla="val 5935948"/>
                <a:gd name="f328" fmla="val 5909350"/>
                <a:gd name="f329" fmla="val 636949"/>
                <a:gd name="f330" fmla="val 5883750"/>
                <a:gd name="f331" fmla="val 5837456"/>
                <a:gd name="f332" fmla="val 5794973"/>
                <a:gd name="f333" fmla="val 5760872"/>
                <a:gd name="f334" fmla="val 5756492"/>
                <a:gd name="f335" fmla="val 5747727"/>
                <a:gd name="f336" fmla="val 5740487"/>
                <a:gd name="f337" fmla="val 5728677"/>
                <a:gd name="f338" fmla="val 5716484"/>
                <a:gd name="f339" fmla="val 5704482"/>
                <a:gd name="f340" fmla="val 5646188"/>
                <a:gd name="f341" fmla="val 5600466"/>
                <a:gd name="f342" fmla="val 5562745"/>
                <a:gd name="f343" fmla="val 5531693"/>
                <a:gd name="f344" fmla="val 5520421"/>
                <a:gd name="f345" fmla="val 460582"/>
                <a:gd name="f346" fmla="val 5507666"/>
                <a:gd name="f347" fmla="val 5498831"/>
                <a:gd name="f348" fmla="val 462755"/>
                <a:gd name="f349" fmla="val 5489496"/>
                <a:gd name="f350" fmla="val 460183"/>
                <a:gd name="f351" fmla="val 5480636"/>
                <a:gd name="f352" fmla="val 5462350"/>
                <a:gd name="f353" fmla="val 5443869"/>
                <a:gd name="f354" fmla="val 5425581"/>
                <a:gd name="f355" fmla="val 5412056"/>
                <a:gd name="f356" fmla="val 5398720"/>
                <a:gd name="f357" fmla="val 5385383"/>
                <a:gd name="f358" fmla="val 5272796"/>
                <a:gd name="f359" fmla="val 5229433"/>
                <a:gd name="f360" fmla="val 5213597"/>
                <a:gd name="f361" fmla="val 489759"/>
                <a:gd name="f362" fmla="val 5196594"/>
                <a:gd name="f363" fmla="val 489711"/>
                <a:gd name="f364" fmla="val 5179066"/>
                <a:gd name="f365" fmla="val 5176875"/>
                <a:gd name="f366" fmla="val 485615"/>
                <a:gd name="f367" fmla="val 5174399"/>
                <a:gd name="f368" fmla="val 484425"/>
                <a:gd name="f369" fmla="val 5172089"/>
                <a:gd name="f370" fmla="val 5133223"/>
                <a:gd name="f371" fmla="val 5102460"/>
                <a:gd name="f372" fmla="val 482424"/>
                <a:gd name="f373" fmla="val 5087422"/>
                <a:gd name="f374" fmla="val 476534"/>
                <a:gd name="f375" fmla="val 5041520"/>
                <a:gd name="f376" fmla="val 5022851"/>
                <a:gd name="f377" fmla="val 5003800"/>
                <a:gd name="f378" fmla="val 4987036"/>
                <a:gd name="f379" fmla="val 4912168"/>
                <a:gd name="f380" fmla="val 4904357"/>
                <a:gd name="f381" fmla="val 415271"/>
                <a:gd name="f382" fmla="val 4896713"/>
                <a:gd name="f383" fmla="val 415783"/>
                <a:gd name="f384" fmla="val 4889275"/>
                <a:gd name="f385" fmla="val 4867613"/>
                <a:gd name="f386" fmla="val 410436"/>
                <a:gd name="f387" fmla="val 4857316"/>
                <a:gd name="f388" fmla="val 405935"/>
                <a:gd name="f389" fmla="val 4847213"/>
                <a:gd name="f390" fmla="val 400792"/>
                <a:gd name="f391" fmla="val 4837702"/>
                <a:gd name="f392" fmla="val 393791"/>
                <a:gd name="f393" fmla="val 4828915"/>
                <a:gd name="f394" fmla="val 4767764"/>
                <a:gd name="f395" fmla="val 4738235"/>
                <a:gd name="f396" fmla="val 4707564"/>
                <a:gd name="f397" fmla="val 4677655"/>
                <a:gd name="f398" fmla="val 4671176"/>
                <a:gd name="f399" fmla="val 4662986"/>
                <a:gd name="f400" fmla="val 4659174"/>
                <a:gd name="f401" fmla="val 4612500"/>
                <a:gd name="f402" fmla="val 4546776"/>
                <a:gd name="f403" fmla="val 4482004"/>
                <a:gd name="f404" fmla="val 4442761"/>
                <a:gd name="f405" fmla="val 4403325"/>
                <a:gd name="f406" fmla="val 4363889"/>
                <a:gd name="f407" fmla="val 4350553"/>
                <a:gd name="f408" fmla="val 4336456"/>
                <a:gd name="f409" fmla="val 447418"/>
                <a:gd name="f410" fmla="val 4324644"/>
                <a:gd name="f411" fmla="val 4300069"/>
                <a:gd name="f412" fmla="val 4277400"/>
                <a:gd name="f413" fmla="val 4253013"/>
                <a:gd name="f414" fmla="val 4165382"/>
                <a:gd name="f415" fmla="val 392362"/>
                <a:gd name="f416" fmla="val 4165383"/>
                <a:gd name="f417" fmla="val 4192387"/>
                <a:gd name="f418" fmla="val 396267"/>
                <a:gd name="f419" fmla="val 4192386"/>
                <a:gd name="f420" fmla="val 4182766"/>
                <a:gd name="f421" fmla="val 396363"/>
                <a:gd name="f422" fmla="val 4173479"/>
                <a:gd name="f423" fmla="val 395791"/>
                <a:gd name="f424" fmla="val 3885337"/>
                <a:gd name="f425" fmla="val 379980"/>
                <a:gd name="f426" fmla="val 3885338"/>
                <a:gd name="f427" fmla="val 3885341"/>
                <a:gd name="f428" fmla="val 379982"/>
                <a:gd name="f429" fmla="val 3962157"/>
                <a:gd name="f430" fmla="val 411865"/>
                <a:gd name="f431" fmla="val 3962159"/>
                <a:gd name="f432" fmla="val 4043837"/>
                <a:gd name="f433" fmla="val 396173"/>
                <a:gd name="f434" fmla="val 4043838"/>
                <a:gd name="f435" fmla="val 4063841"/>
                <a:gd name="f436" fmla="val 387409"/>
                <a:gd name="f437" fmla="val 4083701"/>
                <a:gd name="f438" fmla="val 382027"/>
                <a:gd name="f439" fmla="val 4103824"/>
                <a:gd name="f440" fmla="val 381051"/>
                <a:gd name="f441" fmla="val 4103825"/>
                <a:gd name="f442" fmla="val 4134255"/>
                <a:gd name="f443" fmla="val 383018"/>
                <a:gd name="f444" fmla="val 4165381"/>
                <a:gd name="f445" fmla="val 4043839"/>
                <a:gd name="f446" fmla="val 4002409"/>
                <a:gd name="f447" fmla="val 409475"/>
                <a:gd name="f448" fmla="val 3962158"/>
                <a:gd name="f449" fmla="val 3923124"/>
                <a:gd name="f450" fmla="val 402361"/>
                <a:gd name="f451" fmla="val 3669899"/>
                <a:gd name="f452" fmla="val 394577"/>
                <a:gd name="f453" fmla="val 3680163"/>
                <a:gd name="f454" fmla="val 397173"/>
                <a:gd name="f455" fmla="val 3734836"/>
                <a:gd name="f456" fmla="val 393125"/>
                <a:gd name="f457" fmla="val 3734837"/>
                <a:gd name="f458" fmla="val 3741315"/>
                <a:gd name="f459" fmla="val 392173"/>
                <a:gd name="f460" fmla="val 3749125"/>
                <a:gd name="f461" fmla="val 390839"/>
                <a:gd name="f462" fmla="val 3754652"/>
                <a:gd name="f463" fmla="val 393507"/>
                <a:gd name="f464" fmla="val 3789775"/>
                <a:gd name="f465" fmla="val 399864"/>
                <a:gd name="f466" fmla="val 3822471"/>
                <a:gd name="f467" fmla="val 384932"/>
                <a:gd name="f468" fmla="val 3831901"/>
                <a:gd name="f469" fmla="val 377884"/>
                <a:gd name="f470" fmla="val 3842045"/>
                <a:gd name="f471" fmla="val 372264"/>
                <a:gd name="f472" fmla="val 3852618"/>
                <a:gd name="f473" fmla="val 370597"/>
                <a:gd name="f474" fmla="val 3852619"/>
                <a:gd name="f475" fmla="val 3868763"/>
                <a:gd name="f476" fmla="val 371377"/>
                <a:gd name="f477" fmla="val 3885336"/>
                <a:gd name="f478" fmla="val 3822472"/>
                <a:gd name="f479" fmla="val 3811613"/>
                <a:gd name="f480" fmla="val 393124"/>
                <a:gd name="f481" fmla="val 3800896"/>
                <a:gd name="f482" fmla="val 398269"/>
                <a:gd name="f483" fmla="val 3789776"/>
                <a:gd name="f484" fmla="val 3778654"/>
                <a:gd name="f485" fmla="val 401460"/>
                <a:gd name="f486" fmla="val 3767129"/>
                <a:gd name="f487" fmla="val 399507"/>
                <a:gd name="f488" fmla="val 3754651"/>
                <a:gd name="f489" fmla="val 3680162"/>
                <a:gd name="f490" fmla="val 2836171"/>
                <a:gd name="f491" fmla="val 465063"/>
                <a:gd name="f492" fmla="val 2848792"/>
                <a:gd name="f493" fmla="val 456372"/>
                <a:gd name="f494" fmla="val 2865009"/>
                <a:gd name="f495" fmla="val 451372"/>
                <a:gd name="f496" fmla="val 2881306"/>
                <a:gd name="f497" fmla="val 445515"/>
                <a:gd name="f498" fmla="val 2897784"/>
                <a:gd name="f499" fmla="val 440769"/>
                <a:gd name="f500" fmla="val 2903549"/>
                <a:gd name="f501" fmla="val 439740"/>
                <a:gd name="f502" fmla="val 2914327"/>
                <a:gd name="f503" fmla="val 436466"/>
                <a:gd name="f504" fmla="val 2947858"/>
                <a:gd name="f505" fmla="val 431835"/>
                <a:gd name="f506" fmla="val 2947861"/>
                <a:gd name="f507" fmla="val 431834"/>
                <a:gd name="f508" fmla="val 2947862"/>
                <a:gd name="f509" fmla="val 2959156"/>
                <a:gd name="f510" fmla="val 431465"/>
                <a:gd name="f511" fmla="val 2970575"/>
                <a:gd name="f512" fmla="val 432465"/>
                <a:gd name="f513" fmla="val 2982148"/>
                <a:gd name="f514" fmla="val 435418"/>
                <a:gd name="f515" fmla="val 3077401"/>
                <a:gd name="f516" fmla="val 447111"/>
                <a:gd name="f517" fmla="val 3172653"/>
                <a:gd name="f518" fmla="val 434656"/>
                <a:gd name="f519" fmla="val 3276479"/>
                <a:gd name="f520" fmla="val 408747"/>
                <a:gd name="f521" fmla="val 3380304"/>
                <a:gd name="f522" fmla="val 381315"/>
                <a:gd name="f523" fmla="val 3489466"/>
                <a:gd name="f524" fmla="val 387029"/>
                <a:gd name="f525" fmla="val 3507562"/>
                <a:gd name="f526" fmla="val 387981"/>
                <a:gd name="f527" fmla="val 3529089"/>
                <a:gd name="f528" fmla="val 376360"/>
                <a:gd name="f529" fmla="val 3544712"/>
                <a:gd name="f530" fmla="val 364930"/>
                <a:gd name="f531" fmla="val 3559667"/>
                <a:gd name="f532" fmla="val 354072"/>
                <a:gd name="f533" fmla="val 3566811"/>
                <a:gd name="f534" fmla="val 348213"/>
                <a:gd name="f535" fmla="val 3574407"/>
                <a:gd name="f536" fmla="val 347308"/>
                <a:gd name="f537" fmla="val 3574408"/>
                <a:gd name="f538" fmla="val 3582004"/>
                <a:gd name="f539" fmla="val 346403"/>
                <a:gd name="f540" fmla="val 3590053"/>
                <a:gd name="f541" fmla="val 350452"/>
                <a:gd name="f542" fmla="val 3606817"/>
                <a:gd name="f543" fmla="val 359406"/>
                <a:gd name="f544" fmla="val 3614819"/>
                <a:gd name="f545" fmla="val 363788"/>
                <a:gd name="f546" fmla="val 3624725"/>
                <a:gd name="f547" fmla="val 366454"/>
                <a:gd name="f548" fmla="val 3630632"/>
                <a:gd name="f549" fmla="val 372932"/>
                <a:gd name="f550" fmla="val 3651953"/>
                <a:gd name="f551" fmla="val 388826"/>
                <a:gd name="f552" fmla="val 3630631"/>
                <a:gd name="f553" fmla="val 3624724"/>
                <a:gd name="f554" fmla="val 3614818"/>
                <a:gd name="f555" fmla="val 3606816"/>
                <a:gd name="f556" fmla="val 3598434"/>
                <a:gd name="f557" fmla="val 354929"/>
                <a:gd name="f558" fmla="val 3592231"/>
                <a:gd name="f559" fmla="val 351678"/>
                <a:gd name="f560" fmla="val 3587173"/>
                <a:gd name="f561" fmla="val 349660"/>
                <a:gd name="f562" fmla="val 3562320"/>
                <a:gd name="f563" fmla="val 352387"/>
                <a:gd name="f564" fmla="val 3557715"/>
                <a:gd name="f565" fmla="val 355322"/>
                <a:gd name="f566" fmla="val 3552190"/>
                <a:gd name="f567" fmla="val 359501"/>
                <a:gd name="f568" fmla="val 3544713"/>
                <a:gd name="f569" fmla="val 3529090"/>
                <a:gd name="f570" fmla="val 3507563"/>
                <a:gd name="f571" fmla="val 3489467"/>
                <a:gd name="f572" fmla="val 3380305"/>
                <a:gd name="f573" fmla="val 3276480"/>
                <a:gd name="f574" fmla="val 3172654"/>
                <a:gd name="f575" fmla="val 3140649"/>
                <a:gd name="f576" fmla="val 442658"/>
                <a:gd name="f577" fmla="val 3109025"/>
                <a:gd name="f578" fmla="val 446896"/>
                <a:gd name="f579" fmla="val 3077400"/>
                <a:gd name="f580" fmla="val 3045776"/>
                <a:gd name="f581" fmla="val 447325"/>
                <a:gd name="f582" fmla="val 3014152"/>
                <a:gd name="f583" fmla="val 443515"/>
                <a:gd name="f584" fmla="val 2982147"/>
                <a:gd name="f585" fmla="val 2848793"/>
                <a:gd name="f586" fmla="val 2844316"/>
                <a:gd name="f587" fmla="val 457705"/>
                <a:gd name="f588" fmla="val 2839982"/>
                <a:gd name="f589" fmla="val 460991"/>
                <a:gd name="f590" fmla="val 2836172"/>
                <a:gd name="f591" fmla="val 1268757"/>
                <a:gd name="f592" fmla="val 18376"/>
                <a:gd name="f593" fmla="val 1275401"/>
                <a:gd name="f594" fmla="val 18828"/>
                <a:gd name="f595" fmla="val 1281688"/>
                <a:gd name="f596" fmla="val 20400"/>
                <a:gd name="f597" fmla="val 1286069"/>
                <a:gd name="f598" fmla="val 23543"/>
                <a:gd name="f599" fmla="val 1306929"/>
                <a:gd name="f600" fmla="val 38116"/>
                <a:gd name="f601" fmla="val 1328552"/>
                <a:gd name="f602" fmla="val 44356"/>
                <a:gd name="f603" fmla="val 1350627"/>
                <a:gd name="f604" fmla="val 45880"/>
                <a:gd name="f605" fmla="val 1413839"/>
                <a:gd name="f606" fmla="val 40286"/>
                <a:gd name="f607" fmla="val 1350626"/>
                <a:gd name="f608" fmla="val 45881"/>
                <a:gd name="f609" fmla="val 1328551"/>
                <a:gd name="f610" fmla="val 38117"/>
                <a:gd name="f611" fmla="val 1286068"/>
                <a:gd name="f612" fmla="val 313532"/>
                <a:gd name="f613" fmla="val 14019"/>
                <a:gd name="f614" fmla="val 313533"/>
                <a:gd name="f615" fmla="val 14018"/>
                <a:gd name="f616" fmla="val 316389"/>
                <a:gd name="f617" fmla="val 9826"/>
                <a:gd name="f618" fmla="val 330298"/>
                <a:gd name="f619" fmla="val 12112"/>
                <a:gd name="f620" fmla="val 338870"/>
                <a:gd name="f621" fmla="val 13446"/>
                <a:gd name="f622" fmla="val 338902"/>
                <a:gd name="f623" fmla="val 13453"/>
                <a:gd name="f624" fmla="val 395639"/>
                <a:gd name="f625" fmla="val 23353"/>
                <a:gd name="f626" fmla="val 367327"/>
                <a:gd name="f627" fmla="val 19543"/>
                <a:gd name="f628" fmla="val 338869"/>
                <a:gd name="f629" fmla="val 13447"/>
                <a:gd name="f630" fmla="val 334583"/>
                <a:gd name="f631" fmla="val 12780"/>
                <a:gd name="f632" fmla="val 328963"/>
                <a:gd name="f633" fmla="val 11875"/>
                <a:gd name="f634" fmla="val 324057"/>
                <a:gd name="f635" fmla="val 11661"/>
                <a:gd name="f636" fmla="val 281567"/>
                <a:gd name="f637" fmla="val 36346"/>
                <a:gd name="f638" fmla="val 295414"/>
                <a:gd name="f639" fmla="val 31451"/>
                <a:gd name="f640" fmla="val 31452"/>
                <a:gd name="f641" fmla="val 24485"/>
                <a:gd name="f642" fmla="val 23026"/>
                <a:gd name="f643" fmla="val 74128"/>
                <a:gd name="f644" fmla="val 20763"/>
                <a:gd name="f645" fmla="val 91491"/>
                <a:gd name="f646" fmla="val 21686"/>
                <a:gd name="f647" fmla="val 108702"/>
                <a:gd name="f648" fmla="val 23996"/>
                <a:gd name="f649" fmla="val 125860"/>
                <a:gd name="f650" fmla="val 26687"/>
                <a:gd name="f651" fmla="val 153386"/>
                <a:gd name="f652" fmla="val 31082"/>
                <a:gd name="f653" fmla="val 228943"/>
                <a:gd name="f654" fmla="val 39355"/>
                <a:gd name="f655" fmla="val 177270"/>
                <a:gd name="f656" fmla="val 34896"/>
                <a:gd name="f657" fmla="val 151568"/>
                <a:gd name="f658" fmla="val 30883"/>
                <a:gd name="f659" fmla="val 125875"/>
                <a:gd name="f660" fmla="val 26653"/>
                <a:gd name="f661" fmla="val 100173"/>
                <a:gd name="f662" fmla="val 22148"/>
                <a:gd name="f663" fmla="val 20764"/>
                <a:gd name="f664" fmla="val 29969"/>
                <a:gd name="f665" fmla="val 494077"/>
                <a:gd name="f666" fmla="val 2816"/>
                <a:gd name="f667" fmla="val 492950"/>
                <a:gd name="f668" fmla="val 21485"/>
                <a:gd name="f669" fmla="val 484568"/>
                <a:gd name="f670" fmla="val 43011"/>
                <a:gd name="f671" fmla="val 481900"/>
                <a:gd name="f672" fmla="val 63586"/>
                <a:gd name="f673" fmla="val 478851"/>
                <a:gd name="f674" fmla="val 101307"/>
                <a:gd name="f675" fmla="val 473327"/>
                <a:gd name="f676" fmla="val 139218"/>
                <a:gd name="f677" fmla="val 469897"/>
                <a:gd name="f678" fmla="val 176938"/>
                <a:gd name="f679" fmla="val 464945"/>
                <a:gd name="f680" fmla="val 184940"/>
                <a:gd name="f681" fmla="val 463801"/>
                <a:gd name="f682" fmla="val 194084"/>
                <a:gd name="f683" fmla="val 461707"/>
                <a:gd name="f684" fmla="val 200181"/>
                <a:gd name="f685" fmla="val 456943"/>
                <a:gd name="f686" fmla="val 241900"/>
                <a:gd name="f687" fmla="val 424938"/>
                <a:gd name="f688" fmla="val 292578"/>
                <a:gd name="f689" fmla="val 415985"/>
                <a:gd name="f690" fmla="val 340773"/>
                <a:gd name="f691" fmla="val 419031"/>
                <a:gd name="f692" fmla="val 378685"/>
                <a:gd name="f693" fmla="val 421320"/>
                <a:gd name="f694" fmla="val 415834"/>
                <a:gd name="f695" fmla="val 423034"/>
                <a:gd name="f696" fmla="val 453363"/>
                <a:gd name="f697" fmla="val 419796"/>
                <a:gd name="f698" fmla="val 456221"/>
                <a:gd name="f699" fmla="val 419604"/>
                <a:gd name="f700" fmla="val 460031"/>
                <a:gd name="f701" fmla="val 419986"/>
                <a:gd name="f702" fmla="val 462125"/>
                <a:gd name="f703" fmla="val 421510"/>
                <a:gd name="f704" fmla="val 475080"/>
                <a:gd name="f705" fmla="val 431606"/>
                <a:gd name="f706" fmla="val 488606"/>
                <a:gd name="f707" fmla="val 432368"/>
                <a:gd name="f708" fmla="val 505181"/>
                <a:gd name="f709" fmla="val 434082"/>
                <a:gd name="f710" fmla="val 528614"/>
                <a:gd name="f711" fmla="val 436560"/>
                <a:gd name="f712" fmla="val 550140"/>
                <a:gd name="f713" fmla="val 434844"/>
                <a:gd name="f714" fmla="val 571859"/>
                <a:gd name="f715" fmla="val 430654"/>
                <a:gd name="f716" fmla="val 587671"/>
                <a:gd name="f717" fmla="val 427606"/>
                <a:gd name="f718" fmla="val 603672"/>
                <a:gd name="f719" fmla="val 617771"/>
                <a:gd name="f720" fmla="val 413317"/>
                <a:gd name="f721" fmla="val 637391"/>
                <a:gd name="f722" fmla="val 402077"/>
                <a:gd name="f723" fmla="val 656254"/>
                <a:gd name="f724" fmla="val 397697"/>
                <a:gd name="f725" fmla="val 674922"/>
                <a:gd name="f726" fmla="val 412555"/>
                <a:gd name="f727" fmla="val 695115"/>
                <a:gd name="f728" fmla="val 428368"/>
                <a:gd name="f729" fmla="val 717976"/>
                <a:gd name="f730" fmla="val 422844"/>
                <a:gd name="f731" fmla="val 740267"/>
                <a:gd name="f732" fmla="val 423414"/>
                <a:gd name="f733" fmla="val 749981"/>
                <a:gd name="f734" fmla="val 423606"/>
                <a:gd name="f735" fmla="val 760269"/>
                <a:gd name="f736" fmla="val 423224"/>
                <a:gd name="f737" fmla="val 769604"/>
                <a:gd name="f738" fmla="val 425700"/>
                <a:gd name="f739" fmla="val 796654"/>
                <a:gd name="f740" fmla="val 432750"/>
                <a:gd name="f741" fmla="val 822755"/>
                <a:gd name="f742" fmla="val 443418"/>
                <a:gd name="f743" fmla="val 850188"/>
                <a:gd name="f744" fmla="val 865429"/>
                <a:gd name="f745" fmla="val 450847"/>
                <a:gd name="f746" fmla="val 882383"/>
                <a:gd name="f747" fmla="val 446084"/>
                <a:gd name="f748" fmla="val 898197"/>
                <a:gd name="f749" fmla="val 442656"/>
                <a:gd name="f750" fmla="val 914199"/>
                <a:gd name="f751" fmla="val 439036"/>
                <a:gd name="f752" fmla="val 930010"/>
                <a:gd name="f753" fmla="val 433512"/>
                <a:gd name="f754" fmla="val 945443"/>
                <a:gd name="f755" fmla="val 427796"/>
                <a:gd name="f756" fmla="val 955919"/>
                <a:gd name="f757" fmla="val 423986"/>
                <a:gd name="f758" fmla="val 967349"/>
                <a:gd name="f759" fmla="val 420366"/>
                <a:gd name="f760" fmla="val 975732"/>
                <a:gd name="f761" fmla="val 413507"/>
                <a:gd name="f762" fmla="val 994784"/>
                <a:gd name="f763" fmla="val 397887"/>
                <a:gd name="f764" fmla="val 1014405"/>
                <a:gd name="f765" fmla="val 395219"/>
                <a:gd name="f766" fmla="val 1036886"/>
                <a:gd name="f767" fmla="val 403411"/>
                <a:gd name="f768" fmla="val 1040314"/>
                <a:gd name="f769" fmla="val 404745"/>
                <a:gd name="f770" fmla="val 1044314"/>
                <a:gd name="f771" fmla="val 1048124"/>
                <a:gd name="f772" fmla="val 404935"/>
                <a:gd name="f773" fmla="val 1109090"/>
                <a:gd name="f774" fmla="val 408935"/>
                <a:gd name="f775" fmla="val 1170050"/>
                <a:gd name="f776" fmla="val 411413"/>
                <a:gd name="f777" fmla="val 1230632"/>
                <a:gd name="f778" fmla="val 417509"/>
                <a:gd name="f779" fmla="val 1255205"/>
                <a:gd name="f780" fmla="val 1278828"/>
                <a:gd name="f781" fmla="val 430844"/>
                <a:gd name="f782" fmla="val 1303023"/>
                <a:gd name="f783" fmla="val 437702"/>
                <a:gd name="f784" fmla="val 1307977"/>
                <a:gd name="f785" fmla="val 1313503"/>
                <a:gd name="f786" fmla="val 441132"/>
                <a:gd name="f787" fmla="val 1318455"/>
                <a:gd name="f788" fmla="val 440178"/>
                <a:gd name="f789" fmla="val 1372367"/>
                <a:gd name="f790" fmla="val 1422853"/>
                <a:gd name="f791" fmla="val 444560"/>
                <a:gd name="f792" fmla="val 1472574"/>
                <a:gd name="f793" fmla="val 462849"/>
                <a:gd name="f794" fmla="val 1477716"/>
                <a:gd name="f795" fmla="val 464755"/>
                <a:gd name="f796" fmla="val 1484003"/>
                <a:gd name="f797" fmla="val 464183"/>
                <a:gd name="f798" fmla="val 1489719"/>
                <a:gd name="f799" fmla="val 1505723"/>
                <a:gd name="f800" fmla="val 462469"/>
                <a:gd name="f801" fmla="val 1523058"/>
                <a:gd name="f802" fmla="val 455801"/>
                <a:gd name="f803" fmla="val 1537536"/>
                <a:gd name="f804" fmla="val 459801"/>
                <a:gd name="f805" fmla="val 1576018"/>
                <a:gd name="f806" fmla="val 470851"/>
                <a:gd name="f807" fmla="val 1614119"/>
                <a:gd name="f808" fmla="val 484186"/>
                <a:gd name="f809" fmla="val 1650316"/>
                <a:gd name="f810" fmla="val 500950"/>
                <a:gd name="f811" fmla="val 1687085"/>
                <a:gd name="f812" fmla="val 517905"/>
                <a:gd name="f813" fmla="val 1721184"/>
                <a:gd name="f814" fmla="val 532193"/>
                <a:gd name="f815" fmla="val 1763286"/>
                <a:gd name="f816" fmla="val 515049"/>
                <a:gd name="f817" fmla="val 1781193"/>
                <a:gd name="f818" fmla="val 507808"/>
                <a:gd name="f819" fmla="val 1804815"/>
                <a:gd name="f820" fmla="val 512953"/>
                <a:gd name="f821" fmla="val 1825392"/>
                <a:gd name="f822" fmla="val 514857"/>
                <a:gd name="f823" fmla="val 1840440"/>
                <a:gd name="f824" fmla="val 516381"/>
                <a:gd name="f825" fmla="val 1854919"/>
                <a:gd name="f826" fmla="val 524955"/>
                <a:gd name="f827" fmla="val 1869779"/>
                <a:gd name="f828" fmla="val 1909407"/>
                <a:gd name="f829" fmla="val 1944648"/>
                <a:gd name="f830" fmla="val 535051"/>
                <a:gd name="f831" fmla="val 1978939"/>
                <a:gd name="f832" fmla="val 555626"/>
                <a:gd name="f833" fmla="val 1992278"/>
                <a:gd name="f834" fmla="val 563626"/>
                <a:gd name="f835" fmla="val 2013042"/>
                <a:gd name="f836" fmla="val 558292"/>
                <a:gd name="f837" fmla="val 2030377"/>
                <a:gd name="f838" fmla="val 560388"/>
                <a:gd name="f839" fmla="val 2048667"/>
                <a:gd name="f840" fmla="val 562864"/>
                <a:gd name="f841" fmla="val 2067524"/>
                <a:gd name="f842" fmla="val 565150"/>
                <a:gd name="f843" fmla="val 2085053"/>
                <a:gd name="f844" fmla="val 570677"/>
                <a:gd name="f845" fmla="val 2130392"/>
                <a:gd name="f846" fmla="val 585155"/>
                <a:gd name="f847" fmla="val 2175162"/>
                <a:gd name="f848" fmla="val 601538"/>
                <a:gd name="f849" fmla="val 2220311"/>
                <a:gd name="f850" fmla="val 616778"/>
                <a:gd name="f851" fmla="val 2257458"/>
                <a:gd name="f852" fmla="val 629353"/>
                <a:gd name="f853" fmla="val 2294038"/>
                <a:gd name="f854" fmla="val 619446"/>
                <a:gd name="f855" fmla="val 2330805"/>
                <a:gd name="f856" fmla="val 614112"/>
                <a:gd name="f857" fmla="val 2353858"/>
                <a:gd name="f858" fmla="val 610682"/>
                <a:gd name="f859" fmla="val 2375382"/>
                <a:gd name="f860" fmla="val 602490"/>
                <a:gd name="f861" fmla="val 2401291"/>
                <a:gd name="f862" fmla="val 614682"/>
                <a:gd name="f863" fmla="val 2426058"/>
                <a:gd name="f864" fmla="val 626304"/>
                <a:gd name="f865" fmla="val 2457491"/>
                <a:gd name="f866" fmla="val 623636"/>
                <a:gd name="f867" fmla="val 2485306"/>
                <a:gd name="f868" fmla="val 629923"/>
                <a:gd name="f869" fmla="val 2508741"/>
                <a:gd name="f870" fmla="val 635257"/>
                <a:gd name="f871" fmla="val 2531408"/>
                <a:gd name="f872" fmla="val 643831"/>
                <a:gd name="f873" fmla="val 2554078"/>
                <a:gd name="f874" fmla="val 652213"/>
                <a:gd name="f875" fmla="val 2584941"/>
                <a:gd name="f876" fmla="val 663644"/>
                <a:gd name="f877" fmla="val 2615420"/>
                <a:gd name="f878" fmla="val 675644"/>
                <a:gd name="f879" fmla="val 2649142"/>
                <a:gd name="f880" fmla="val 669930"/>
                <a:gd name="f881" fmla="val 2687435"/>
                <a:gd name="f882" fmla="val 663452"/>
                <a:gd name="f883" fmla="val 2713722"/>
                <a:gd name="f884" fmla="val 687836"/>
                <a:gd name="f885" fmla="val 2743825"/>
                <a:gd name="f886" fmla="val 704031"/>
                <a:gd name="f887" fmla="val 2764589"/>
                <a:gd name="f888" fmla="val 715079"/>
                <a:gd name="f889" fmla="val 2787258"/>
                <a:gd name="f890" fmla="val 723272"/>
                <a:gd name="f891" fmla="val 2809929"/>
                <a:gd name="f892" fmla="val 730130"/>
                <a:gd name="f893" fmla="val 2840218"/>
                <a:gd name="f894" fmla="val 739084"/>
                <a:gd name="f895" fmla="val 2871461"/>
                <a:gd name="f896" fmla="val 744418"/>
                <a:gd name="f897" fmla="val 2901942"/>
                <a:gd name="f898" fmla="val 753181"/>
                <a:gd name="f899" fmla="val 2948046"/>
                <a:gd name="f900" fmla="val 766325"/>
                <a:gd name="f901" fmla="val 2994721"/>
                <a:gd name="f902" fmla="val 776613"/>
                <a:gd name="f903" fmla="val 3042727"/>
                <a:gd name="f904" fmla="val 769373"/>
                <a:gd name="f905" fmla="val 3064826"/>
                <a:gd name="f906" fmla="val 766135"/>
                <a:gd name="f907" fmla="val 3085402"/>
                <a:gd name="f908" fmla="val 3107499"/>
                <a:gd name="f909" fmla="val 771089"/>
                <a:gd name="f910" fmla="val 3143694"/>
                <a:gd name="f911" fmla="val 778899"/>
                <a:gd name="f912" fmla="val 3180843"/>
                <a:gd name="f913" fmla="val 779852"/>
                <a:gd name="f914" fmla="val 3209992"/>
                <a:gd name="f915" fmla="val 808998"/>
                <a:gd name="f916" fmla="val 3220279"/>
                <a:gd name="f917" fmla="val 819287"/>
                <a:gd name="f918" fmla="val 3238757"/>
                <a:gd name="f919" fmla="val 821953"/>
                <a:gd name="f920" fmla="val 3253808"/>
                <a:gd name="f921" fmla="val 827287"/>
                <a:gd name="f922" fmla="val 3271144"/>
                <a:gd name="f923" fmla="val 833575"/>
                <a:gd name="f924" fmla="val 3283907"/>
                <a:gd name="f925" fmla="val 830335"/>
                <a:gd name="f926" fmla="val 3293243"/>
                <a:gd name="f927" fmla="val 812047"/>
                <a:gd name="f928" fmla="val 3297433"/>
                <a:gd name="f929" fmla="val 803856"/>
                <a:gd name="f930" fmla="val 3309436"/>
                <a:gd name="f931" fmla="val 795854"/>
                <a:gd name="f932" fmla="val 3318770"/>
                <a:gd name="f933" fmla="val 794520"/>
                <a:gd name="f934" fmla="val 3346775"/>
                <a:gd name="f935" fmla="val 790520"/>
                <a:gd name="f936" fmla="val 3372494"/>
                <a:gd name="f937" fmla="val 796426"/>
                <a:gd name="f938" fmla="val 3399545"/>
                <a:gd name="f939" fmla="val 809381"/>
                <a:gd name="f940" fmla="val 3424882"/>
                <a:gd name="f941" fmla="val 821573"/>
                <a:gd name="f942" fmla="val 3456507"/>
                <a:gd name="f943" fmla="val 820239"/>
                <a:gd name="f944" fmla="val 3485274"/>
                <a:gd name="f945" fmla="val 825001"/>
                <a:gd name="f946" fmla="val 3505656"/>
                <a:gd name="f947" fmla="val 828431"/>
                <a:gd name="f948" fmla="val 3526041"/>
                <a:gd name="f949" fmla="val 3546616"/>
                <a:gd name="f950" fmla="val 3572145"/>
                <a:gd name="f951" fmla="val 3597481"/>
                <a:gd name="f952" fmla="val 829383"/>
                <a:gd name="f953" fmla="val 3623200"/>
                <a:gd name="f954" fmla="val 827097"/>
                <a:gd name="f955" fmla="val 3643203"/>
                <a:gd name="f956" fmla="val 825193"/>
                <a:gd name="f957" fmla="val 3663588"/>
                <a:gd name="f958" fmla="val 825955"/>
                <a:gd name="f959" fmla="val 3683590"/>
                <a:gd name="f960" fmla="val 823669"/>
                <a:gd name="f961" fmla="val 3699975"/>
                <a:gd name="f962" fmla="val 3716167"/>
                <a:gd name="f963" fmla="val 817573"/>
                <a:gd name="f964" fmla="val 3732360"/>
                <a:gd name="f965" fmla="val 813953"/>
                <a:gd name="f966" fmla="val 3738266"/>
                <a:gd name="f967" fmla="val 812619"/>
                <a:gd name="f968" fmla="val 3744172"/>
                <a:gd name="f969" fmla="val 807474"/>
                <a:gd name="f970" fmla="val 3749505"/>
                <a:gd name="f971" fmla="val 808236"/>
                <a:gd name="f972" fmla="val 3802466"/>
                <a:gd name="f973" fmla="val 816429"/>
                <a:gd name="f974" fmla="val 3840568"/>
                <a:gd name="f975" fmla="val 763659"/>
                <a:gd name="f976" fmla="val 3932393"/>
                <a:gd name="f977" fmla="val 746512"/>
                <a:gd name="f978" fmla="val 3977924"/>
                <a:gd name="f979" fmla="val 720224"/>
                <a:gd name="f980" fmla="val 4030502"/>
                <a:gd name="f981" fmla="val 728034"/>
                <a:gd name="f982" fmla="val 4062317"/>
                <a:gd name="f983" fmla="val 732796"/>
                <a:gd name="f984" fmla="val 4092988"/>
                <a:gd name="f985" fmla="val 743846"/>
                <a:gd name="f986" fmla="val 4124613"/>
                <a:gd name="f987" fmla="val 750515"/>
                <a:gd name="f988" fmla="val 4135853"/>
                <a:gd name="f989" fmla="val 752801"/>
                <a:gd name="f990" fmla="val 4148426"/>
                <a:gd name="f991" fmla="val 752419"/>
                <a:gd name="f992" fmla="val 4159666"/>
                <a:gd name="f993" fmla="val 750133"/>
                <a:gd name="f994" fmla="val 4213960"/>
                <a:gd name="f995" fmla="val 739654"/>
                <a:gd name="f996" fmla="val 4267492"/>
                <a:gd name="f997" fmla="val 738130"/>
                <a:gd name="f998" fmla="val 4320836"/>
                <a:gd name="f999" fmla="val 755277"/>
                <a:gd name="f1000" fmla="val 4329978"/>
                <a:gd name="f1001" fmla="val 758135"/>
                <a:gd name="f1002" fmla="val 4339694"/>
                <a:gd name="f1003" fmla="val 760801"/>
                <a:gd name="f1004" fmla="val 4349221"/>
                <a:gd name="f1005" fmla="val 4401418"/>
                <a:gd name="f1006" fmla="val 4452664"/>
                <a:gd name="f1007" fmla="val 756801"/>
                <a:gd name="f1008" fmla="val 4502578"/>
                <a:gd name="f1009" fmla="val 4519342"/>
                <a:gd name="f1010" fmla="val 731844"/>
                <a:gd name="f1011" fmla="val 4539727"/>
                <a:gd name="f1012" fmla="val 735844"/>
                <a:gd name="f1013" fmla="val 4558206"/>
                <a:gd name="f1014" fmla="val 734320"/>
                <a:gd name="f1015" fmla="val 4575350"/>
                <a:gd name="f1016" fmla="val 732988"/>
                <a:gd name="f1017" fmla="val 4592877"/>
                <a:gd name="f1018" fmla="val 732416"/>
                <a:gd name="f1019" fmla="val 4609451"/>
                <a:gd name="f1020" fmla="val 4633646"/>
                <a:gd name="f1021" fmla="val 721558"/>
                <a:gd name="f1022" fmla="val 4656125"/>
                <a:gd name="f1023" fmla="val 720796"/>
                <a:gd name="f1024" fmla="val 4681082"/>
                <a:gd name="f1025" fmla="val 726510"/>
                <a:gd name="f1026" fmla="val 4704894"/>
                <a:gd name="f1027" fmla="val 4730613"/>
                <a:gd name="f1028" fmla="val 729178"/>
                <a:gd name="f1029" fmla="val 4755380"/>
                <a:gd name="f1030" fmla="val 729368"/>
                <a:gd name="f1031" fmla="val 4783003"/>
                <a:gd name="f1032" fmla="val 729558"/>
                <a:gd name="f1033" fmla="val 4810626"/>
                <a:gd name="f1034" fmla="val 729748"/>
                <a:gd name="f1035" fmla="val 4838249"/>
                <a:gd name="f1036" fmla="val 728796"/>
                <a:gd name="f1037" fmla="val 4849299"/>
                <a:gd name="f1038" fmla="val 728416"/>
                <a:gd name="f1039" fmla="val 4861872"/>
                <a:gd name="f1040" fmla="val 4871018"/>
                <a:gd name="f1041" fmla="val 723844"/>
                <a:gd name="f1042" fmla="val 4900545"/>
                <a:gd name="f1043" fmla="val 734130"/>
                <a:gd name="f1044" fmla="val 4930074"/>
                <a:gd name="f1045" fmla="val 721748"/>
                <a:gd name="f1046" fmla="val 4959601"/>
                <a:gd name="f1047" fmla="val 727272"/>
                <a:gd name="f1048" fmla="val 4974081"/>
                <a:gd name="f1049" fmla="val 4990464"/>
                <a:gd name="f1050" fmla="val 722320"/>
                <a:gd name="f1051" fmla="val 5006085"/>
                <a:gd name="f1052" fmla="val 5031613"/>
                <a:gd name="f1053" fmla="val 5057140"/>
                <a:gd name="f1054" fmla="val 5082669"/>
                <a:gd name="f1055" fmla="val 720414"/>
                <a:gd name="f1056" fmla="val 5091051"/>
                <a:gd name="f1057" fmla="val 5099244"/>
                <a:gd name="f1058" fmla="val 719462"/>
                <a:gd name="f1059" fmla="val 5107626"/>
                <a:gd name="f1060" fmla="val 719079"/>
                <a:gd name="f1061" fmla="val 5115056"/>
                <a:gd name="f1062" fmla="val 718699"/>
                <a:gd name="f1063" fmla="val 5122866"/>
                <a:gd name="f1064" fmla="val 716985"/>
                <a:gd name="f1065" fmla="val 5129915"/>
                <a:gd name="f1066" fmla="val 718317"/>
                <a:gd name="f1067" fmla="val 5155444"/>
                <a:gd name="f1068" fmla="val 723082"/>
                <a:gd name="f1069" fmla="val 5180590"/>
                <a:gd name="f1070" fmla="val 730892"/>
                <a:gd name="f1071" fmla="val 5206307"/>
                <a:gd name="f1072" fmla="val 733940"/>
                <a:gd name="f1073" fmla="val 5228596"/>
                <a:gd name="f1074" fmla="val 736606"/>
                <a:gd name="f1075" fmla="val 5251649"/>
                <a:gd name="f1076" fmla="val 5274128"/>
                <a:gd name="f1077" fmla="val 734892"/>
                <a:gd name="f1078" fmla="val 5313753"/>
                <a:gd name="f1079" fmla="val 5353378"/>
                <a:gd name="f1080" fmla="val 5393004"/>
                <a:gd name="f1081" fmla="val 747466"/>
                <a:gd name="f1082" fmla="val 5401578"/>
                <a:gd name="f1083" fmla="val 748228"/>
                <a:gd name="f1084" fmla="val 5410530"/>
                <a:gd name="f1085" fmla="val 743464"/>
                <a:gd name="f1086" fmla="val 5419294"/>
                <a:gd name="f1087" fmla="val 743084"/>
                <a:gd name="f1088" fmla="val 5446727"/>
                <a:gd name="f1089" fmla="val 742132"/>
                <a:gd name="f1090" fmla="val 5474160"/>
                <a:gd name="f1091" fmla="val 741940"/>
                <a:gd name="f1092" fmla="val 5501593"/>
                <a:gd name="f1093" fmla="val 741370"/>
                <a:gd name="f1094" fmla="val 5517214"/>
                <a:gd name="f1095" fmla="val 741178"/>
                <a:gd name="f1096" fmla="val 5533026"/>
                <a:gd name="f1097" fmla="val 741750"/>
                <a:gd name="f1098" fmla="val 5548459"/>
                <a:gd name="f1099" fmla="val 740036"/>
                <a:gd name="f1100" fmla="val 5568841"/>
                <a:gd name="f1101" fmla="val 737750"/>
                <a:gd name="f1102" fmla="val 5587320"/>
                <a:gd name="f1103" fmla="val 5606371"/>
                <a:gd name="f1104" fmla="val 749180"/>
                <a:gd name="f1105" fmla="val 5635710"/>
                <a:gd name="f1106" fmla="val 772231"/>
                <a:gd name="f1107" fmla="val 5673049"/>
                <a:gd name="f1108" fmla="val 763277"/>
                <a:gd name="f1109" fmla="val 5706958"/>
                <a:gd name="f1110" fmla="val 768611"/>
                <a:gd name="f1111" fmla="val 5715722"/>
                <a:gd name="f1112" fmla="val 769945"/>
                <a:gd name="f1113" fmla="val 5724677"/>
                <a:gd name="f1114" fmla="val 770135"/>
                <a:gd name="f1115" fmla="val 5733439"/>
                <a:gd name="f1116" fmla="val 771659"/>
                <a:gd name="f1117" fmla="val 5749633"/>
                <a:gd name="f1118" fmla="val 774517"/>
                <a:gd name="f1119" fmla="val 5765634"/>
                <a:gd name="f1120" fmla="val 777755"/>
                <a:gd name="f1121" fmla="val 5781829"/>
                <a:gd name="f1122" fmla="val 780996"/>
                <a:gd name="f1123" fmla="val 5784685"/>
                <a:gd name="f1124" fmla="val 781566"/>
                <a:gd name="f1125" fmla="val 5787923"/>
                <a:gd name="f1126" fmla="val 781758"/>
                <a:gd name="f1127" fmla="val 5790591"/>
                <a:gd name="f1128" fmla="val 782710"/>
                <a:gd name="f1129" fmla="val 5815168"/>
                <a:gd name="f1130" fmla="val 790710"/>
                <a:gd name="f1131" fmla="val 5839360"/>
                <a:gd name="f1132" fmla="val 799854"/>
                <a:gd name="f1133" fmla="val 5864317"/>
                <a:gd name="f1134" fmla="val 806332"/>
                <a:gd name="f1135" fmla="val 5876510"/>
                <a:gd name="f1136" fmla="val 809571"/>
                <a:gd name="f1137" fmla="val 5890036"/>
                <a:gd name="f1138" fmla="val 809953"/>
                <a:gd name="f1139" fmla="val 5902609"/>
                <a:gd name="f1140" fmla="val 5939376"/>
                <a:gd name="f1141" fmla="val 803284"/>
                <a:gd name="f1142" fmla="val 5975763"/>
                <a:gd name="f1143" fmla="val 801188"/>
                <a:gd name="f1144" fmla="val 6012722"/>
                <a:gd name="f1145" fmla="val 808428"/>
                <a:gd name="f1146" fmla="val 6027391"/>
                <a:gd name="f1147" fmla="val 811285"/>
                <a:gd name="f1148" fmla="val 6043775"/>
                <a:gd name="f1149" fmla="val 806522"/>
                <a:gd name="f1150" fmla="val 6059396"/>
                <a:gd name="f1151" fmla="val 804808"/>
                <a:gd name="f1152" fmla="val 6096735"/>
                <a:gd name="f1153" fmla="val 800236"/>
                <a:gd name="f1154" fmla="val 6134074"/>
                <a:gd name="f1155" fmla="val 795282"/>
                <a:gd name="f1156" fmla="val 6171604"/>
                <a:gd name="f1157" fmla="val 790902"/>
                <a:gd name="f1158" fmla="val 6195036"/>
                <a:gd name="f1159" fmla="val 788234"/>
                <a:gd name="f1160" fmla="val 6218659"/>
                <a:gd name="f1161" fmla="val 786710"/>
                <a:gd name="f1162" fmla="val 6242092"/>
                <a:gd name="f1163" fmla="val 784044"/>
                <a:gd name="f1164" fmla="val 6269143"/>
                <a:gd name="f1165" fmla="val 780804"/>
                <a:gd name="f1166" fmla="val 6296004"/>
                <a:gd name="f1167" fmla="val 775851"/>
                <a:gd name="f1168" fmla="val 6323057"/>
                <a:gd name="f1169" fmla="val 773183"/>
                <a:gd name="f1170" fmla="val 6353918"/>
                <a:gd name="f1171" fmla="val 6384971"/>
                <a:gd name="f1172" fmla="val 769565"/>
                <a:gd name="f1173" fmla="val 6415832"/>
                <a:gd name="f1174" fmla="val 6472224"/>
                <a:gd name="f1175" fmla="val 760039"/>
                <a:gd name="f1176" fmla="val 6528423"/>
                <a:gd name="f1177" fmla="val 752609"/>
                <a:gd name="f1178" fmla="val 6584811"/>
                <a:gd name="f1179" fmla="val 745560"/>
                <a:gd name="f1180" fmla="val 6639487"/>
                <a:gd name="f1181" fmla="val 738702"/>
                <a:gd name="f1182" fmla="val 6694163"/>
                <a:gd name="f1183" fmla="val 732606"/>
                <a:gd name="f1184" fmla="val 6748457"/>
                <a:gd name="f1185" fmla="val 724034"/>
                <a:gd name="f1186" fmla="val 6771318"/>
                <a:gd name="f1187" fmla="val 6793034"/>
                <a:gd name="f1188" fmla="val 710507"/>
                <a:gd name="f1189" fmla="val 6815515"/>
                <a:gd name="f1190" fmla="val 704983"/>
                <a:gd name="f1191" fmla="val 695283"/>
                <a:gd name="f1192" fmla="val 456"/>
                <a:gd name="f1193" fmla="val 1687322"/>
                <a:gd name="f1194" fmla="val 1697753"/>
                <a:gd name="f1195" fmla="val 10970"/>
                <a:gd name="f1196" fmla="val 1707279"/>
                <a:gd name="f1197" fmla="val 20877"/>
                <a:gd name="f1198" fmla="val 1720423"/>
                <a:gd name="f1199" fmla="val 27925"/>
                <a:gd name="f1200" fmla="val 1733188"/>
                <a:gd name="f1201" fmla="val 33639"/>
                <a:gd name="f1202" fmla="val 1766335"/>
                <a:gd name="f1203" fmla="val 48310"/>
                <a:gd name="f1204" fmla="val 1800246"/>
                <a:gd name="f1205" fmla="val 61454"/>
                <a:gd name="f1206" fmla="val 1833775"/>
                <a:gd name="f1207" fmla="val 75360"/>
                <a:gd name="f1208" fmla="val 1837013"/>
                <a:gd name="f1209" fmla="val 76694"/>
                <a:gd name="f1210" fmla="val 1839679"/>
                <a:gd name="f1211" fmla="val 80123"/>
                <a:gd name="f1212" fmla="val 1842158"/>
                <a:gd name="f1213" fmla="val 82981"/>
                <a:gd name="f1214" fmla="val 1866922"/>
                <a:gd name="f1215" fmla="val 113082"/>
                <a:gd name="f1216" fmla="val 1891497"/>
                <a:gd name="f1217" fmla="val 143371"/>
                <a:gd name="f1218" fmla="val 1916454"/>
                <a:gd name="f1219" fmla="val 173472"/>
                <a:gd name="f1220" fmla="val 1921216"/>
                <a:gd name="f1221" fmla="val 179186"/>
                <a:gd name="f1222" fmla="val 1928076"/>
                <a:gd name="f1223" fmla="val 183378"/>
                <a:gd name="f1224" fmla="val 1933219"/>
                <a:gd name="f1225" fmla="val 188902"/>
                <a:gd name="f1226" fmla="val 1940459"/>
                <a:gd name="f1227" fmla="val 196522"/>
                <a:gd name="f1228" fmla="val 1949603"/>
                <a:gd name="f1229" fmla="val 203763"/>
                <a:gd name="f1230" fmla="val 1953413"/>
                <a:gd name="f1231" fmla="val 212907"/>
                <a:gd name="f1232" fmla="val 1965224"/>
                <a:gd name="f1233" fmla="val 241672"/>
                <a:gd name="f1234" fmla="val 1987894"/>
                <a:gd name="f1235" fmla="val 254056"/>
                <a:gd name="f1236" fmla="val 2016469"/>
                <a:gd name="f1237" fmla="val 259390"/>
                <a:gd name="f1238" fmla="val 2042570"/>
                <a:gd name="f1239" fmla="val 264343"/>
                <a:gd name="f1240" fmla="val 2068669"/>
                <a:gd name="f1241" fmla="val 268535"/>
                <a:gd name="f1242" fmla="val 2094578"/>
                <a:gd name="f1243" fmla="val 274249"/>
                <a:gd name="f1244" fmla="val 2126201"/>
                <a:gd name="f1245" fmla="val 281107"/>
                <a:gd name="f1246" fmla="val 2157636"/>
                <a:gd name="f1247" fmla="val 288537"/>
                <a:gd name="f1248" fmla="val 2188879"/>
                <a:gd name="f1249" fmla="val 296920"/>
                <a:gd name="f1250" fmla="val 2202404"/>
                <a:gd name="f1251" fmla="val 300540"/>
                <a:gd name="f1252" fmla="val 2216692"/>
                <a:gd name="f1253" fmla="val 304730"/>
                <a:gd name="f1254" fmla="val 2228314"/>
                <a:gd name="f1255" fmla="val 312160"/>
                <a:gd name="f1256" fmla="val 2260890"/>
                <a:gd name="f1257" fmla="val 332735"/>
                <a:gd name="f1258" fmla="val 2295753"/>
                <a:gd name="f1259" fmla="val 346641"/>
                <a:gd name="f1260" fmla="val 2334044"/>
                <a:gd name="f1261" fmla="val 341117"/>
                <a:gd name="f1262" fmla="val 2364715"/>
                <a:gd name="f1263" fmla="val 336735"/>
                <a:gd name="f1264" fmla="val 2390434"/>
                <a:gd name="f1265" fmla="val 347975"/>
                <a:gd name="f1266" fmla="val 2409485"/>
                <a:gd name="f1267" fmla="val 365502"/>
                <a:gd name="f1268" fmla="val 2409487"/>
                <a:gd name="f1269" fmla="val 365504"/>
                <a:gd name="f1270" fmla="val 2463015"/>
                <a:gd name="f1271" fmla="val 388434"/>
                <a:gd name="f1272" fmla="val 2463017"/>
                <a:gd name="f1273" fmla="val 2518262"/>
                <a:gd name="f1274" fmla="val 379792"/>
                <a:gd name="f1275" fmla="val 2518263"/>
                <a:gd name="f1276" fmla="val 379791"/>
                <a:gd name="f1277" fmla="val 2527789"/>
                <a:gd name="f1278" fmla="val 377124"/>
                <a:gd name="f1279" fmla="val 2536456"/>
                <a:gd name="f1280" fmla="val 375980"/>
                <a:gd name="f1281" fmla="val 2545005"/>
                <a:gd name="f1282" fmla="val 376147"/>
                <a:gd name="f1283" fmla="val 2545006"/>
                <a:gd name="f1284" fmla="val 2553555"/>
                <a:gd name="f1285" fmla="val 376313"/>
                <a:gd name="f1286" fmla="val 2561985"/>
                <a:gd name="f1287" fmla="val 377790"/>
                <a:gd name="f1288" fmla="val 2571034"/>
                <a:gd name="f1289" fmla="val 380361"/>
                <a:gd name="f1290" fmla="val 2612945"/>
                <a:gd name="f1291" fmla="val 392363"/>
                <a:gd name="f1292" fmla="val 2640950"/>
                <a:gd name="f1293" fmla="val 424940"/>
                <a:gd name="f1294" fmla="val 2668001"/>
                <a:gd name="f1295" fmla="val 453514"/>
                <a:gd name="f1296" fmla="val 2691054"/>
                <a:gd name="f1297" fmla="val 477900"/>
                <a:gd name="f1298" fmla="val 2716963"/>
                <a:gd name="f1299" fmla="val 491615"/>
                <a:gd name="f1300" fmla="val 2745348"/>
                <a:gd name="f1301" fmla="val 501904"/>
                <a:gd name="f1302" fmla="val 2745351"/>
                <a:gd name="f1303" fmla="val 501906"/>
                <a:gd name="f1304" fmla="val 2778005"/>
                <a:gd name="f1305" fmla="val 507825"/>
                <a:gd name="f1306" fmla="val 2785439"/>
                <a:gd name="f1307" fmla="val 507405"/>
                <a:gd name="f1308" fmla="val 2811779"/>
                <a:gd name="f1309" fmla="val 497326"/>
                <a:gd name="f1310" fmla="val 2811786"/>
                <a:gd name="f1311" fmla="val 497322"/>
                <a:gd name="f1312" fmla="val 497323"/>
                <a:gd name="f1313" fmla="val 2793022"/>
                <a:gd name="f1314" fmla="val 506976"/>
                <a:gd name="f1315" fmla="val 2782304"/>
                <a:gd name="f1316" fmla="val 508605"/>
                <a:gd name="f1317" fmla="val 2770757"/>
                <a:gd name="f1318" fmla="val 508235"/>
                <a:gd name="f1319" fmla="val 2745347"/>
                <a:gd name="f1320" fmla="val 2716962"/>
                <a:gd name="f1321" fmla="val 2691053"/>
                <a:gd name="f1322" fmla="val 2668000"/>
                <a:gd name="f1323" fmla="val 2640949"/>
                <a:gd name="f1324" fmla="val 2612944"/>
                <a:gd name="f1325" fmla="val 2571033"/>
                <a:gd name="f1326" fmla="val 2518264"/>
                <a:gd name="f1327" fmla="val 2490550"/>
                <a:gd name="f1328" fmla="val 386372"/>
                <a:gd name="f1329" fmla="val 2463016"/>
                <a:gd name="f1330" fmla="val 2435912"/>
                <a:gd name="f1331" fmla="val 382603"/>
                <a:gd name="f1332" fmla="val 2409484"/>
                <a:gd name="f1333" fmla="val 2390433"/>
                <a:gd name="f1334" fmla="val 2364714"/>
                <a:gd name="f1335" fmla="val 2334043"/>
                <a:gd name="f1336" fmla="val 2295752"/>
                <a:gd name="f1337" fmla="val 2260889"/>
                <a:gd name="f1338" fmla="val 2228313"/>
                <a:gd name="f1339" fmla="val 2216691"/>
                <a:gd name="f1340" fmla="val 2202403"/>
                <a:gd name="f1341" fmla="val 2188878"/>
                <a:gd name="f1342" fmla="val 2157635"/>
                <a:gd name="f1343" fmla="val 2126200"/>
                <a:gd name="f1344" fmla="val 2094577"/>
                <a:gd name="f1345" fmla="val 2068668"/>
                <a:gd name="f1346" fmla="val 2042569"/>
                <a:gd name="f1347" fmla="val 2016468"/>
                <a:gd name="f1348" fmla="val 1987893"/>
                <a:gd name="f1349" fmla="val 1965223"/>
                <a:gd name="f1350" fmla="val 1953412"/>
                <a:gd name="f1351" fmla="val 1949602"/>
                <a:gd name="f1352" fmla="val 1940458"/>
                <a:gd name="f1353" fmla="val 1933218"/>
                <a:gd name="f1354" fmla="val 1928075"/>
                <a:gd name="f1355" fmla="val 1921215"/>
                <a:gd name="f1356" fmla="val 1916453"/>
                <a:gd name="f1357" fmla="val 1891496"/>
                <a:gd name="f1358" fmla="val 1866921"/>
                <a:gd name="f1359" fmla="val 1842157"/>
                <a:gd name="f1360" fmla="val 1839678"/>
                <a:gd name="f1361" fmla="val 1837012"/>
                <a:gd name="f1362" fmla="val 1833774"/>
                <a:gd name="f1363" fmla="val 1800245"/>
                <a:gd name="f1364" fmla="val 1766334"/>
                <a:gd name="f1365" fmla="val 48311"/>
                <a:gd name="f1366" fmla="val 1733187"/>
                <a:gd name="f1367" fmla="val 1720422"/>
                <a:gd name="f1368" fmla="val 1707278"/>
                <a:gd name="f1369" fmla="val 1697752"/>
                <a:gd name="f1370" fmla="val 10971"/>
                <a:gd name="f1371" fmla="val 1687320"/>
                <a:gd name="f1372" fmla="val 916806"/>
                <a:gd name="f1373" fmla="val 927155"/>
                <a:gd name="f1374" fmla="val 9636"/>
                <a:gd name="f1375" fmla="val 994785"/>
                <a:gd name="f1376" fmla="val 53644"/>
                <a:gd name="f1377" fmla="val 1030980"/>
                <a:gd name="f1378" fmla="val 52500"/>
                <a:gd name="f1379" fmla="val 1097087"/>
                <a:gd name="f1380" fmla="val 6016"/>
                <a:gd name="f1381" fmla="val 1103945"/>
                <a:gd name="f1382" fmla="val 1254"/>
                <a:gd name="f1383" fmla="val 1118613"/>
                <a:gd name="f1384" fmla="val -2176"/>
                <a:gd name="f1385" fmla="val 1123185"/>
                <a:gd name="f1386" fmla="val 1634"/>
                <a:gd name="f1387" fmla="val 1142617"/>
                <a:gd name="f1388" fmla="val 17446"/>
                <a:gd name="f1389" fmla="val 1162953"/>
                <a:gd name="f1390" fmla="val 24495"/>
                <a:gd name="f1391" fmla="val 1184028"/>
                <a:gd name="f1392" fmla="val 26353"/>
                <a:gd name="f1393" fmla="val 1142616"/>
                <a:gd name="f1394" fmla="val 17447"/>
                <a:gd name="f1395" fmla="val 1123184"/>
                <a:gd name="f1396" fmla="val 1635"/>
                <a:gd name="f1397" fmla="val 1118612"/>
                <a:gd name="f1398" fmla="val -2175"/>
                <a:gd name="f1399" fmla="val 1103944"/>
                <a:gd name="f1400" fmla="val 1255"/>
                <a:gd name="f1401" fmla="val 1097086"/>
                <a:gd name="f1402" fmla="val 6017"/>
                <a:gd name="f1403" fmla="val 1030979"/>
                <a:gd name="f1404" fmla="val 52501"/>
                <a:gd name="f1405" fmla="val 53645"/>
                <a:gd name="f1406" fmla="val 927154"/>
                <a:gd name="f1407" fmla="val 9637"/>
                <a:gd name="f1408" fmla="val 916804"/>
                <a:gd name="f1409" fmla="val 578772"/>
                <a:gd name="f1410" fmla="val 556046"/>
                <a:gd name="f1411" fmla="val 6589"/>
                <a:gd name="f1412" fmla="val 517850"/>
                <a:gd name="f1413" fmla="val 15506"/>
                <a:gd name="f1414" fmla="val 556047"/>
                <a:gd name="f1415" fmla="val 6588"/>
                <a:gd name="f1416" fmla="val 578770"/>
                <a:gd name="f1417" fmla="val 20445"/>
                <a:gd name="f1418" fmla="+- 0 0 -90"/>
                <a:gd name="f1419" fmla="*/ f3 1 6858000"/>
                <a:gd name="f1420" fmla="*/ f4 1 835479"/>
                <a:gd name="f1421" fmla="val f5"/>
                <a:gd name="f1422" fmla="val f6"/>
                <a:gd name="f1423" fmla="val f7"/>
                <a:gd name="f1424" fmla="*/ f1418 f0 1"/>
                <a:gd name="f1425" fmla="+- f1423 0 f1421"/>
                <a:gd name="f1426" fmla="+- f1422 0 f1421"/>
                <a:gd name="f1427" fmla="*/ f1424 1 f2"/>
                <a:gd name="f1428" fmla="*/ f1426 1 6858000"/>
                <a:gd name="f1429" fmla="*/ f1425 1 835479"/>
                <a:gd name="f1430" fmla="*/ 6564619 f1426 1"/>
                <a:gd name="f1431" fmla="*/ 468946 f1425 1"/>
                <a:gd name="f1432" fmla="*/ 6564620 f1426 1"/>
                <a:gd name="f1433" fmla="*/ 6588625 f1426 1"/>
                <a:gd name="f1434" fmla="*/ 491425 f1425 1"/>
                <a:gd name="f1435" fmla="*/ 6625224 f1426 1"/>
                <a:gd name="f1436" fmla="*/ 508047 f1425 1"/>
                <a:gd name="f1437" fmla="*/ 6662539 f1426 1"/>
                <a:gd name="f1438" fmla="*/ 500953 f1425 1"/>
                <a:gd name="f1439" fmla="*/ 6662540 f1426 1"/>
                <a:gd name="f1440" fmla="*/ 500952 f1425 1"/>
                <a:gd name="f1441" fmla="*/ 6662543 f1426 1"/>
                <a:gd name="f1442" fmla="*/ 500951 f1425 1"/>
                <a:gd name="f1443" fmla="*/ 6683026 f1426 1"/>
                <a:gd name="f1444" fmla="*/ 489501 f1425 1"/>
                <a:gd name="f1445" fmla="*/ 6702975 f1426 1"/>
                <a:gd name="f1446" fmla="*/ 486354 f1425 1"/>
                <a:gd name="f1447" fmla="*/ 6702976 f1426 1"/>
                <a:gd name="f1448" fmla="*/ 6742552 f1426 1"/>
                <a:gd name="f1449" fmla="*/ 500190 f1425 1"/>
                <a:gd name="f1450" fmla="*/ 6742554 f1426 1"/>
                <a:gd name="f1451" fmla="*/ 500191 f1425 1"/>
                <a:gd name="f1452" fmla="*/ 6812061 f1426 1"/>
                <a:gd name="f1453" fmla="*/ 519668 f1425 1"/>
                <a:gd name="f1454" fmla="*/ 6776799 f1426 1"/>
                <a:gd name="f1455" fmla="*/ 514894 f1425 1"/>
                <a:gd name="f1456" fmla="*/ 6742551 f1426 1"/>
                <a:gd name="f1457" fmla="*/ 6662541 f1426 1"/>
                <a:gd name="f1458" fmla="*/ 6645551 f1426 1"/>
                <a:gd name="f1459" fmla="*/ 508036 f1425 1"/>
                <a:gd name="f1460" fmla="*/ 6625223 f1426 1"/>
                <a:gd name="f1461" fmla="*/ 6588624 f1426 1"/>
                <a:gd name="f1462" fmla="*/ 6438980 f1426 1"/>
                <a:gd name="f1463" fmla="*/ 549267 f1425 1"/>
                <a:gd name="f1464" fmla="*/ 6463839 f1426 1"/>
                <a:gd name="f1465" fmla="*/ 529336 f1425 1"/>
                <a:gd name="f1466" fmla="*/ 6463848 f1426 1"/>
                <a:gd name="f1467" fmla="*/ 529334 f1425 1"/>
                <a:gd name="f1468" fmla="*/ 6513011 f1426 1"/>
                <a:gd name="f1469" fmla="*/ 515538 f1425 1"/>
                <a:gd name="f1470" fmla="*/ 6546193 f1426 1"/>
                <a:gd name="f1471" fmla="*/ 496733 f1425 1"/>
                <a:gd name="f1472" fmla="*/ 6546194 f1426 1"/>
                <a:gd name="f1473" fmla="*/ 6521803 f1426 1"/>
                <a:gd name="f1474" fmla="*/ 513071 f1425 1"/>
                <a:gd name="f1475" fmla="*/ 6508051 f1426 1"/>
                <a:gd name="f1476" fmla="*/ 518349 f1425 1"/>
                <a:gd name="f1477" fmla="*/ 6463840 f1426 1"/>
                <a:gd name="f1478" fmla="*/ 6365203 f1426 1"/>
                <a:gd name="f1479" fmla="*/ 635242 f1425 1"/>
                <a:gd name="f1480" fmla="*/ 6387909 f1426 1"/>
                <a:gd name="f1481" fmla="*/ 633959 f1425 1"/>
                <a:gd name="f1482" fmla="*/ 6391548 f1426 1"/>
                <a:gd name="f1483" fmla="*/ 632195 f1425 1"/>
                <a:gd name="f1484" fmla="*/ 6407331 f1426 1"/>
                <a:gd name="f1485" fmla="*/ 624541 f1425 1"/>
                <a:gd name="f1486" fmla="*/ 6407332 f1426 1"/>
                <a:gd name="f1487" fmla="*/ 633961 f1425 1"/>
                <a:gd name="f1488" fmla="*/ 4221390 f1426 1"/>
                <a:gd name="f1489" fmla="*/ 396172 f1425 1"/>
                <a:gd name="f1490" fmla="*/ 4221391 f1426 1"/>
                <a:gd name="f1491" fmla="*/ 4253014 f1426 1"/>
                <a:gd name="f1492" fmla="*/ 401888 f1425 1"/>
                <a:gd name="f1493" fmla="*/ 4324645 f1426 1"/>
                <a:gd name="f1494" fmla="*/ 441704 f1425 1"/>
                <a:gd name="f1495" fmla="*/ 4363890 f1426 1"/>
                <a:gd name="f1496" fmla="*/ 450658 f1425 1"/>
                <a:gd name="f1497" fmla="*/ 4482003 f1426 1"/>
                <a:gd name="f1498" fmla="*/ 449896 f1425 1"/>
                <a:gd name="f1499" fmla="*/ 4659173 f1426 1"/>
                <a:gd name="f1500" fmla="*/ 389886 f1425 1"/>
                <a:gd name="f1501" fmla="*/ 4677654 f1426 1"/>
                <a:gd name="f1502" fmla="*/ 381884 f1425 1"/>
                <a:gd name="f1503" fmla="*/ 4767763 f1426 1"/>
                <a:gd name="f1504" fmla="*/ 371977 f1425 1"/>
                <a:gd name="f1505" fmla="*/ 4800482 f1426 1"/>
                <a:gd name="f1506" fmla="*/ 370668 f1425 1"/>
                <a:gd name="f1507" fmla="*/ 4800483 f1426 1"/>
                <a:gd name="f1508" fmla="*/ 4828916 f1426 1"/>
                <a:gd name="f1509" fmla="*/ 385504 f1425 1"/>
                <a:gd name="f1510" fmla="*/ 4863342 f1426 1"/>
                <a:gd name="f1511" fmla="*/ 407685 f1425 1"/>
                <a:gd name="f1512" fmla="*/ 4889274 f1426 1"/>
                <a:gd name="f1513" fmla="*/ 415214 f1425 1"/>
                <a:gd name="f1514" fmla="*/ 4912167 f1426 1"/>
                <a:gd name="f1515" fmla="*/ 413509 f1425 1"/>
                <a:gd name="f1516" fmla="*/ 4933803 f1426 1"/>
                <a:gd name="f1517" fmla="*/ 412107 f1425 1"/>
                <a:gd name="f1518" fmla="*/ 4933804 f1426 1"/>
                <a:gd name="f1519" fmla="*/ 4952672 f1426 1"/>
                <a:gd name="f1520" fmla="*/ 416866 f1425 1"/>
                <a:gd name="f1521" fmla="*/ 4957452 f1426 1"/>
                <a:gd name="f1522" fmla="*/ 419659 f1425 1"/>
                <a:gd name="f1523" fmla="*/ 4961455 f1426 1"/>
                <a:gd name="f1524" fmla="*/ 420937 f1425 1"/>
                <a:gd name="f1525" fmla="*/ 4987037 f1426 1"/>
                <a:gd name="f1526" fmla="*/ 436941 f1425 1"/>
                <a:gd name="f1527" fmla="*/ 5041521 f1426 1"/>
                <a:gd name="f1528" fmla="*/ 463420 f1425 1"/>
                <a:gd name="f1529" fmla="*/ 5041527 f1426 1"/>
                <a:gd name="f1530" fmla="*/ 463422 f1425 1"/>
                <a:gd name="f1531" fmla="*/ 5064789 f1426 1"/>
                <a:gd name="f1532" fmla="*/ 468043 f1425 1"/>
                <a:gd name="f1533" fmla="*/ 5070584 f1426 1"/>
                <a:gd name="f1534" fmla="*/ 470217 f1425 1"/>
                <a:gd name="f1535" fmla="*/ 5072375 f1426 1"/>
                <a:gd name="f1536" fmla="*/ 470636 f1425 1"/>
                <a:gd name="f1537" fmla="*/ 5087443 f1426 1"/>
                <a:gd name="f1538" fmla="*/ 476540 f1425 1"/>
                <a:gd name="f1539" fmla="*/ 5133219 f1426 1"/>
                <a:gd name="f1540" fmla="*/ 489567 f1425 1"/>
                <a:gd name="f1541" fmla="*/ 5133224 f1426 1"/>
                <a:gd name="f1542" fmla="*/ 489569 f1425 1"/>
                <a:gd name="f1543" fmla="*/ 5166112 f1426 1"/>
                <a:gd name="f1544" fmla="*/ 482853 f1425 1"/>
                <a:gd name="f1545" fmla="*/ 5166113 f1426 1"/>
                <a:gd name="f1546" fmla="*/ 5172090 f1426 1"/>
                <a:gd name="f1547" fmla="*/ 483545 f1425 1"/>
                <a:gd name="f1548" fmla="*/ 5179067 f1426 1"/>
                <a:gd name="f1549" fmla="*/ 486091 f1425 1"/>
                <a:gd name="f1550" fmla="*/ 5229432 f1426 1"/>
                <a:gd name="f1551" fmla="*/ 485925 f1425 1"/>
                <a:gd name="f1552" fmla="*/ 5243613 f1426 1"/>
                <a:gd name="f1553" fmla="*/ 478254 f1425 1"/>
                <a:gd name="f1554" fmla="*/ 5272795 f1426 1"/>
                <a:gd name="f1555" fmla="*/ 462468 f1425 1"/>
                <a:gd name="f1556" fmla="*/ 5312287 f1426 1"/>
                <a:gd name="f1557" fmla="*/ 438565 f1425 1"/>
                <a:gd name="f1558" fmla="*/ 5321350 f1426 1"/>
                <a:gd name="f1559" fmla="*/ 437509 f1425 1"/>
                <a:gd name="f1560" fmla="*/ 5326162 f1426 1"/>
                <a:gd name="f1561" fmla="*/ 435035 f1425 1"/>
                <a:gd name="f1562" fmla="*/ 5355013 f1426 1"/>
                <a:gd name="f1563" fmla="*/ 433589 f1425 1"/>
                <a:gd name="f1564" fmla="*/ 5355014 f1426 1"/>
                <a:gd name="f1565" fmla="*/ 5385384 f1426 1"/>
                <a:gd name="f1566" fmla="*/ 438465 f1425 1"/>
                <a:gd name="f1567" fmla="*/ 5425582 f1426 1"/>
                <a:gd name="f1568" fmla="*/ 446656 f1425 1"/>
                <a:gd name="f1569" fmla="*/ 5480637 f1426 1"/>
                <a:gd name="f1570" fmla="*/ 458278 f1425 1"/>
                <a:gd name="f1571" fmla="*/ 5507667 f1426 1"/>
                <a:gd name="f1572" fmla="*/ 462803 f1425 1"/>
                <a:gd name="f1573" fmla="*/ 5531691 f1426 1"/>
                <a:gd name="f1574" fmla="*/ 452184 f1425 1"/>
                <a:gd name="f1575" fmla="*/ 5531692 f1426 1"/>
                <a:gd name="f1576" fmla="*/ 452183 f1425 1"/>
                <a:gd name="f1577" fmla="*/ 5547577 f1426 1"/>
                <a:gd name="f1578" fmla="*/ 442037 f1425 1"/>
                <a:gd name="f1579" fmla="*/ 5547578 f1426 1"/>
                <a:gd name="f1580" fmla="*/ 5562746 f1426 1"/>
                <a:gd name="f1581" fmla="*/ 451610 f1425 1"/>
                <a:gd name="f1582" fmla="*/ 5704483 f1426 1"/>
                <a:gd name="f1583" fmla="*/ 522858 f1425 1"/>
                <a:gd name="f1584" fmla="*/ 5740488 f1426 1"/>
                <a:gd name="f1585" fmla="*/ 528765 f1425 1"/>
                <a:gd name="f1586" fmla="*/ 5760873 f1426 1"/>
                <a:gd name="f1587" fmla="*/ 537529 f1425 1"/>
                <a:gd name="f1588" fmla="*/ 5883751 f1426 1"/>
                <a:gd name="f1589" fmla="*/ 625924 f1425 1"/>
                <a:gd name="f1590" fmla="*/ 5883755 f1426 1"/>
                <a:gd name="f1591" fmla="*/ 625926 f1425 1"/>
                <a:gd name="f1592" fmla="*/ 5935945 f1426 1"/>
                <a:gd name="f1593" fmla="*/ 643829 f1425 1"/>
                <a:gd name="f1594" fmla="*/ 5935949 f1426 1"/>
                <a:gd name="f1595" fmla="*/ 643830 f1425 1"/>
                <a:gd name="f1596" fmla="*/ 5993289 f1426 1"/>
                <a:gd name="f1597" fmla="*/ 640211 f1425 1"/>
                <a:gd name="f1598" fmla="*/ 5993290 f1426 1"/>
                <a:gd name="f1599" fmla="*/ 640210 f1425 1"/>
                <a:gd name="f1600" fmla="*/ 6026439 f1426 1"/>
                <a:gd name="f1601" fmla="*/ 633735 f1425 1"/>
                <a:gd name="f1602" fmla="*/ 6108737 f1426 1"/>
                <a:gd name="f1603" fmla="*/ 577534 f1425 1"/>
                <a:gd name="f1604" fmla="*/ 6133313 f1426 1"/>
                <a:gd name="f1605" fmla="*/ 563843 f1425 1"/>
                <a:gd name="f1606" fmla="*/ 6133314 f1426 1"/>
                <a:gd name="f1607" fmla="*/ 6143189 f1426 1"/>
                <a:gd name="f1608" fmla="*/ 567542 f1425 1"/>
                <a:gd name="f1609" fmla="*/ 6155599 f1426 1"/>
                <a:gd name="f1610" fmla="*/ 579438 f1425 1"/>
                <a:gd name="f1611" fmla="*/ 6155602 f1426 1"/>
                <a:gd name="f1612" fmla="*/ 579440 f1425 1"/>
                <a:gd name="f1613" fmla="*/ 6228756 f1426 1"/>
                <a:gd name="f1614" fmla="*/ 618111 f1425 1"/>
                <a:gd name="f1615" fmla="*/ 6361539 f1426 1"/>
                <a:gd name="f1616" fmla="*/ 635448 f1425 1"/>
                <a:gd name="f1617" fmla="*/ 6361538 f1426 1"/>
                <a:gd name="f1618" fmla="*/ 6228755 f1426 1"/>
                <a:gd name="f1619" fmla="*/ 6155601 f1426 1"/>
                <a:gd name="f1620" fmla="*/ 6108738 f1426 1"/>
                <a:gd name="f1621" fmla="*/ 6026440 f1426 1"/>
                <a:gd name="f1622" fmla="*/ 5993291 f1426 1"/>
                <a:gd name="f1623" fmla="*/ 5964476 f1426 1"/>
                <a:gd name="f1624" fmla="*/ 643664 f1425 1"/>
                <a:gd name="f1625" fmla="*/ 5935948 f1426 1"/>
                <a:gd name="f1626" fmla="*/ 5909350 f1426 1"/>
                <a:gd name="f1627" fmla="*/ 636949 f1425 1"/>
                <a:gd name="f1628" fmla="*/ 5883750 f1426 1"/>
                <a:gd name="f1629" fmla="*/ 5760872 f1426 1"/>
                <a:gd name="f1630" fmla="*/ 5740487 f1426 1"/>
                <a:gd name="f1631" fmla="*/ 5704482 f1426 1"/>
                <a:gd name="f1632" fmla="*/ 5562745 f1426 1"/>
                <a:gd name="f1633" fmla="*/ 5531693 f1426 1"/>
                <a:gd name="f1634" fmla="*/ 5520421 f1426 1"/>
                <a:gd name="f1635" fmla="*/ 460582 f1425 1"/>
                <a:gd name="f1636" fmla="*/ 5507666 f1426 1"/>
                <a:gd name="f1637" fmla="*/ 5480636 f1426 1"/>
                <a:gd name="f1638" fmla="*/ 5425581 f1426 1"/>
                <a:gd name="f1639" fmla="*/ 5385383 f1426 1"/>
                <a:gd name="f1640" fmla="*/ 5272796 f1426 1"/>
                <a:gd name="f1641" fmla="*/ 5229433 f1426 1"/>
                <a:gd name="f1642" fmla="*/ 5179066 f1426 1"/>
                <a:gd name="f1643" fmla="*/ 5172089 f1426 1"/>
                <a:gd name="f1644" fmla="*/ 5133223 f1426 1"/>
                <a:gd name="f1645" fmla="*/ 5102460 f1426 1"/>
                <a:gd name="f1646" fmla="*/ 482424 f1425 1"/>
                <a:gd name="f1647" fmla="*/ 5087422 f1426 1"/>
                <a:gd name="f1648" fmla="*/ 476534 f1425 1"/>
                <a:gd name="f1649" fmla="*/ 5041520 f1426 1"/>
                <a:gd name="f1650" fmla="*/ 4987036 f1426 1"/>
                <a:gd name="f1651" fmla="*/ 4912168 f1426 1"/>
                <a:gd name="f1652" fmla="*/ 4889275 f1426 1"/>
                <a:gd name="f1653" fmla="*/ 4867613 f1426 1"/>
                <a:gd name="f1654" fmla="*/ 410436 f1425 1"/>
                <a:gd name="f1655" fmla="*/ 4857316 f1426 1"/>
                <a:gd name="f1656" fmla="*/ 405935 f1425 1"/>
                <a:gd name="f1657" fmla="*/ 4828915 f1426 1"/>
                <a:gd name="f1658" fmla="*/ 4767764 f1426 1"/>
                <a:gd name="f1659" fmla="*/ 4677655 f1426 1"/>
                <a:gd name="f1660" fmla="*/ 4659174 f1426 1"/>
                <a:gd name="f1661" fmla="*/ 4482004 f1426 1"/>
                <a:gd name="f1662" fmla="*/ 4363889 f1426 1"/>
                <a:gd name="f1663" fmla="*/ 4324644 f1426 1"/>
                <a:gd name="f1664" fmla="*/ 4253013 f1426 1"/>
                <a:gd name="f1665" fmla="*/ 4165382 f1426 1"/>
                <a:gd name="f1666" fmla="*/ 392362 f1425 1"/>
                <a:gd name="f1667" fmla="*/ 4165383 f1426 1"/>
                <a:gd name="f1668" fmla="*/ 4192387 f1426 1"/>
                <a:gd name="f1669" fmla="*/ 396267 f1425 1"/>
                <a:gd name="f1670" fmla="*/ 4192386 f1426 1"/>
                <a:gd name="f1671" fmla="*/ 3885337 f1426 1"/>
                <a:gd name="f1672" fmla="*/ 379980 f1425 1"/>
                <a:gd name="f1673" fmla="*/ 3885338 f1426 1"/>
                <a:gd name="f1674" fmla="*/ 3885341 f1426 1"/>
                <a:gd name="f1675" fmla="*/ 379982 f1425 1"/>
                <a:gd name="f1676" fmla="*/ 3962157 f1426 1"/>
                <a:gd name="f1677" fmla="*/ 411865 f1425 1"/>
                <a:gd name="f1678" fmla="*/ 3962159 f1426 1"/>
                <a:gd name="f1679" fmla="*/ 4043837 f1426 1"/>
                <a:gd name="f1680" fmla="*/ 396173 f1425 1"/>
                <a:gd name="f1681" fmla="*/ 4043838 f1426 1"/>
                <a:gd name="f1682" fmla="*/ 4103824 f1426 1"/>
                <a:gd name="f1683" fmla="*/ 381051 f1425 1"/>
                <a:gd name="f1684" fmla="*/ 4103825 f1426 1"/>
                <a:gd name="f1685" fmla="*/ 4134255 f1426 1"/>
                <a:gd name="f1686" fmla="*/ 383018 f1425 1"/>
                <a:gd name="f1687" fmla="*/ 4165381 f1426 1"/>
                <a:gd name="f1688" fmla="*/ 4043839 f1426 1"/>
                <a:gd name="f1689" fmla="*/ 4002409 f1426 1"/>
                <a:gd name="f1690" fmla="*/ 409475 f1425 1"/>
                <a:gd name="f1691" fmla="*/ 3962158 f1426 1"/>
                <a:gd name="f1692" fmla="*/ 3923124 f1426 1"/>
                <a:gd name="f1693" fmla="*/ 402361 f1425 1"/>
                <a:gd name="f1694" fmla="*/ 3669899 f1426 1"/>
                <a:gd name="f1695" fmla="*/ 394577 f1425 1"/>
                <a:gd name="f1696" fmla="*/ 3680163 f1426 1"/>
                <a:gd name="f1697" fmla="*/ 397173 f1425 1"/>
                <a:gd name="f1698" fmla="*/ 3734836 f1426 1"/>
                <a:gd name="f1699" fmla="*/ 393125 f1425 1"/>
                <a:gd name="f1700" fmla="*/ 3734837 f1426 1"/>
                <a:gd name="f1701" fmla="*/ 3754652 f1426 1"/>
                <a:gd name="f1702" fmla="*/ 393507 f1425 1"/>
                <a:gd name="f1703" fmla="*/ 3789775 f1426 1"/>
                <a:gd name="f1704" fmla="*/ 399864 f1425 1"/>
                <a:gd name="f1705" fmla="*/ 3822471 f1426 1"/>
                <a:gd name="f1706" fmla="*/ 384932 f1425 1"/>
                <a:gd name="f1707" fmla="*/ 3852618 f1426 1"/>
                <a:gd name="f1708" fmla="*/ 370597 f1425 1"/>
                <a:gd name="f1709" fmla="*/ 3852619 f1426 1"/>
                <a:gd name="f1710" fmla="*/ 3868763 f1426 1"/>
                <a:gd name="f1711" fmla="*/ 371377 f1425 1"/>
                <a:gd name="f1712" fmla="*/ 3885336 f1426 1"/>
                <a:gd name="f1713" fmla="*/ 3822472 f1426 1"/>
                <a:gd name="f1714" fmla="*/ 3789776 f1426 1"/>
                <a:gd name="f1715" fmla="*/ 3754651 f1426 1"/>
                <a:gd name="f1716" fmla="*/ 3680162 f1426 1"/>
                <a:gd name="f1717" fmla="*/ 2836171 f1426 1"/>
                <a:gd name="f1718" fmla="*/ 465063 f1425 1"/>
                <a:gd name="f1719" fmla="*/ 2848792 f1426 1"/>
                <a:gd name="f1720" fmla="*/ 456372 f1425 1"/>
                <a:gd name="f1721" fmla="*/ 2897784 f1426 1"/>
                <a:gd name="f1722" fmla="*/ 440769 f1425 1"/>
                <a:gd name="f1723" fmla="*/ 2903549 f1426 1"/>
                <a:gd name="f1724" fmla="*/ 439740 f1425 1"/>
                <a:gd name="f1725" fmla="*/ 2914327 f1426 1"/>
                <a:gd name="f1726" fmla="*/ 436466 f1425 1"/>
                <a:gd name="f1727" fmla="*/ 2947858 f1426 1"/>
                <a:gd name="f1728" fmla="*/ 431835 f1425 1"/>
                <a:gd name="f1729" fmla="*/ 2947861 f1426 1"/>
                <a:gd name="f1730" fmla="*/ 431834 f1425 1"/>
                <a:gd name="f1731" fmla="*/ 2947862 f1426 1"/>
                <a:gd name="f1732" fmla="*/ 2982148 f1426 1"/>
                <a:gd name="f1733" fmla="*/ 435418 f1425 1"/>
                <a:gd name="f1734" fmla="*/ 3077401 f1426 1"/>
                <a:gd name="f1735" fmla="*/ 447111 f1425 1"/>
                <a:gd name="f1736" fmla="*/ 3172653 f1426 1"/>
                <a:gd name="f1737" fmla="*/ 434656 f1425 1"/>
                <a:gd name="f1738" fmla="*/ 3489466 f1426 1"/>
                <a:gd name="f1739" fmla="*/ 387029 f1425 1"/>
                <a:gd name="f1740" fmla="*/ 3544712 f1426 1"/>
                <a:gd name="f1741" fmla="*/ 364930 f1425 1"/>
                <a:gd name="f1742" fmla="*/ 3574407 f1426 1"/>
                <a:gd name="f1743" fmla="*/ 347308 f1425 1"/>
                <a:gd name="f1744" fmla="*/ 3574408 f1426 1"/>
                <a:gd name="f1745" fmla="*/ 3606817 f1426 1"/>
                <a:gd name="f1746" fmla="*/ 359406 f1425 1"/>
                <a:gd name="f1747" fmla="*/ 3630632 f1426 1"/>
                <a:gd name="f1748" fmla="*/ 372932 f1425 1"/>
                <a:gd name="f1749" fmla="*/ 3651953 f1426 1"/>
                <a:gd name="f1750" fmla="*/ 388826 f1425 1"/>
                <a:gd name="f1751" fmla="*/ 3630631 f1426 1"/>
                <a:gd name="f1752" fmla="*/ 3606816 f1426 1"/>
                <a:gd name="f1753" fmla="*/ 3587173 f1426 1"/>
                <a:gd name="f1754" fmla="*/ 349660 f1425 1"/>
                <a:gd name="f1755" fmla="*/ 3562320 f1426 1"/>
                <a:gd name="f1756" fmla="*/ 352387 f1425 1"/>
                <a:gd name="f1757" fmla="*/ 3544713 f1426 1"/>
                <a:gd name="f1758" fmla="*/ 3489467 f1426 1"/>
                <a:gd name="f1759" fmla="*/ 3172654 f1426 1"/>
                <a:gd name="f1760" fmla="*/ 3077400 f1426 1"/>
                <a:gd name="f1761" fmla="*/ 2982147 f1426 1"/>
                <a:gd name="f1762" fmla="*/ 2848793 f1426 1"/>
                <a:gd name="f1763" fmla="*/ 2836172 f1426 1"/>
                <a:gd name="f1764" fmla="*/ 1268757 f1426 1"/>
                <a:gd name="f1765" fmla="*/ 18376 f1425 1"/>
                <a:gd name="f1766" fmla="*/ 1286069 f1426 1"/>
                <a:gd name="f1767" fmla="*/ 23543 f1425 1"/>
                <a:gd name="f1768" fmla="*/ 1350627 f1426 1"/>
                <a:gd name="f1769" fmla="*/ 45880 f1425 1"/>
                <a:gd name="f1770" fmla="*/ 1413839 f1426 1"/>
                <a:gd name="f1771" fmla="*/ 40286 f1425 1"/>
                <a:gd name="f1772" fmla="*/ 1350626 f1426 1"/>
                <a:gd name="f1773" fmla="*/ 45881 f1425 1"/>
                <a:gd name="f1774" fmla="*/ 1286068 f1426 1"/>
                <a:gd name="f1775" fmla="*/ 313532 f1426 1"/>
                <a:gd name="f1776" fmla="*/ 14019 f1425 1"/>
                <a:gd name="f1777" fmla="*/ 313533 f1426 1"/>
                <a:gd name="f1778" fmla="*/ 14018 f1425 1"/>
                <a:gd name="f1779" fmla="*/ 338870 f1426 1"/>
                <a:gd name="f1780" fmla="*/ 13446 f1425 1"/>
                <a:gd name="f1781" fmla="*/ 338902 f1426 1"/>
                <a:gd name="f1782" fmla="*/ 13453 f1425 1"/>
                <a:gd name="f1783" fmla="*/ 395639 f1426 1"/>
                <a:gd name="f1784" fmla="*/ 23353 f1425 1"/>
                <a:gd name="f1785" fmla="*/ 367327 f1426 1"/>
                <a:gd name="f1786" fmla="*/ 19543 f1425 1"/>
                <a:gd name="f1787" fmla="*/ 338869 f1426 1"/>
                <a:gd name="f1788" fmla="*/ 13447 f1425 1"/>
                <a:gd name="f1789" fmla="*/ 324057 f1426 1"/>
                <a:gd name="f1790" fmla="*/ 11661 f1425 1"/>
                <a:gd name="f1791" fmla="*/ 281567 f1426 1"/>
                <a:gd name="f1792" fmla="*/ 36346 f1425 1"/>
                <a:gd name="f1793" fmla="*/ 295414 f1426 1"/>
                <a:gd name="f1794" fmla="*/ 31451 f1425 1"/>
                <a:gd name="f1795" fmla="*/ 31452 f1425 1"/>
                <a:gd name="f1796" fmla="*/ 24485 f1426 1"/>
                <a:gd name="f1797" fmla="*/ 23026 f1425 1"/>
                <a:gd name="f1798" fmla="*/ 74128 f1426 1"/>
                <a:gd name="f1799" fmla="*/ 20763 f1425 1"/>
                <a:gd name="f1800" fmla="*/ 125860 f1426 1"/>
                <a:gd name="f1801" fmla="*/ 26687 f1425 1"/>
                <a:gd name="f1802" fmla="*/ 153386 f1426 1"/>
                <a:gd name="f1803" fmla="*/ 31082 f1425 1"/>
                <a:gd name="f1804" fmla="*/ 228943 f1426 1"/>
                <a:gd name="f1805" fmla="*/ 39355 f1425 1"/>
                <a:gd name="f1806" fmla="*/ 177270 f1426 1"/>
                <a:gd name="f1807" fmla="*/ 34896 f1425 1"/>
                <a:gd name="f1808" fmla="*/ 151568 f1426 1"/>
                <a:gd name="f1809" fmla="*/ 30883 f1425 1"/>
                <a:gd name="f1810" fmla="*/ 20764 f1425 1"/>
                <a:gd name="f1811" fmla="*/ 0 f1426 1"/>
                <a:gd name="f1812" fmla="*/ 29969 f1425 1"/>
                <a:gd name="f1813" fmla="*/ 494077 f1425 1"/>
                <a:gd name="f1814" fmla="*/ 2816 f1426 1"/>
                <a:gd name="f1815" fmla="*/ 492950 f1425 1"/>
                <a:gd name="f1816" fmla="*/ 63586 f1426 1"/>
                <a:gd name="f1817" fmla="*/ 478851 f1425 1"/>
                <a:gd name="f1818" fmla="*/ 176938 f1426 1"/>
                <a:gd name="f1819" fmla="*/ 464945 f1425 1"/>
                <a:gd name="f1820" fmla="*/ 200181 f1426 1"/>
                <a:gd name="f1821" fmla="*/ 456943 f1425 1"/>
                <a:gd name="f1822" fmla="*/ 340773 f1426 1"/>
                <a:gd name="f1823" fmla="*/ 419031 f1425 1"/>
                <a:gd name="f1824" fmla="*/ 453363 f1426 1"/>
                <a:gd name="f1825" fmla="*/ 419796 f1425 1"/>
                <a:gd name="f1826" fmla="*/ 462125 f1426 1"/>
                <a:gd name="f1827" fmla="*/ 421510 f1425 1"/>
                <a:gd name="f1828" fmla="*/ 505181 f1426 1"/>
                <a:gd name="f1829" fmla="*/ 434082 f1425 1"/>
                <a:gd name="f1830" fmla="*/ 571859 f1426 1"/>
                <a:gd name="f1831" fmla="*/ 430654 f1425 1"/>
                <a:gd name="f1832" fmla="*/ 617771 f1426 1"/>
                <a:gd name="f1833" fmla="*/ 413317 f1425 1"/>
                <a:gd name="f1834" fmla="*/ 674922 f1426 1"/>
                <a:gd name="f1835" fmla="*/ 412555 f1425 1"/>
                <a:gd name="f1836" fmla="*/ 740267 f1426 1"/>
                <a:gd name="f1837" fmla="*/ 423414 f1425 1"/>
                <a:gd name="f1838" fmla="*/ 769604 f1426 1"/>
                <a:gd name="f1839" fmla="*/ 425700 f1425 1"/>
                <a:gd name="f1840" fmla="*/ 850188 f1426 1"/>
                <a:gd name="f1841" fmla="*/ 448180 f1425 1"/>
                <a:gd name="f1842" fmla="*/ 898197 f1426 1"/>
                <a:gd name="f1843" fmla="*/ 442656 f1425 1"/>
                <a:gd name="f1844" fmla="*/ 945443 f1426 1"/>
                <a:gd name="f1845" fmla="*/ 427796 f1425 1"/>
                <a:gd name="f1846" fmla="*/ 975732 f1426 1"/>
                <a:gd name="f1847" fmla="*/ 413507 f1425 1"/>
                <a:gd name="f1848" fmla="*/ 1036886 f1426 1"/>
                <a:gd name="f1849" fmla="*/ 403411 f1425 1"/>
                <a:gd name="f1850" fmla="*/ 1048124 f1426 1"/>
                <a:gd name="f1851" fmla="*/ 404935 f1425 1"/>
                <a:gd name="f1852" fmla="*/ 1230632 f1426 1"/>
                <a:gd name="f1853" fmla="*/ 417509 f1425 1"/>
                <a:gd name="f1854" fmla="*/ 1303023 f1426 1"/>
                <a:gd name="f1855" fmla="*/ 437702 f1425 1"/>
                <a:gd name="f1856" fmla="*/ 1318455 f1426 1"/>
                <a:gd name="f1857" fmla="*/ 440178 f1425 1"/>
                <a:gd name="f1858" fmla="*/ 1472574 f1426 1"/>
                <a:gd name="f1859" fmla="*/ 462849 f1425 1"/>
                <a:gd name="f1860" fmla="*/ 1489719 f1426 1"/>
                <a:gd name="f1861" fmla="*/ 463801 f1425 1"/>
                <a:gd name="f1862" fmla="*/ 1537536 f1426 1"/>
                <a:gd name="f1863" fmla="*/ 459801 f1425 1"/>
                <a:gd name="f1864" fmla="*/ 1650316 f1426 1"/>
                <a:gd name="f1865" fmla="*/ 500950 f1425 1"/>
                <a:gd name="f1866" fmla="*/ 1763286 f1426 1"/>
                <a:gd name="f1867" fmla="*/ 515049 f1425 1"/>
                <a:gd name="f1868" fmla="*/ 1825392 f1426 1"/>
                <a:gd name="f1869" fmla="*/ 514857 f1425 1"/>
                <a:gd name="f1870" fmla="*/ 1869779 f1426 1"/>
                <a:gd name="f1871" fmla="*/ 524955 f1425 1"/>
                <a:gd name="f1872" fmla="*/ 1978939 f1426 1"/>
                <a:gd name="f1873" fmla="*/ 555626 f1425 1"/>
                <a:gd name="f1874" fmla="*/ 2030377 f1426 1"/>
                <a:gd name="f1875" fmla="*/ 560388 f1425 1"/>
                <a:gd name="f1876" fmla="*/ 2085053 f1426 1"/>
                <a:gd name="f1877" fmla="*/ 570677 f1425 1"/>
                <a:gd name="f1878" fmla="*/ 2220311 f1426 1"/>
                <a:gd name="f1879" fmla="*/ 616778 f1425 1"/>
                <a:gd name="f1880" fmla="*/ 2330805 f1426 1"/>
                <a:gd name="f1881" fmla="*/ 614112 f1425 1"/>
                <a:gd name="f1882" fmla="*/ 2401291 f1426 1"/>
                <a:gd name="f1883" fmla="*/ 614682 f1425 1"/>
                <a:gd name="f1884" fmla="*/ 2485306 f1426 1"/>
                <a:gd name="f1885" fmla="*/ 629923 f1425 1"/>
                <a:gd name="f1886" fmla="*/ 2554078 f1426 1"/>
                <a:gd name="f1887" fmla="*/ 652213 f1425 1"/>
                <a:gd name="f1888" fmla="*/ 2649142 f1426 1"/>
                <a:gd name="f1889" fmla="*/ 669930 f1425 1"/>
                <a:gd name="f1890" fmla="*/ 2743825 f1426 1"/>
                <a:gd name="f1891" fmla="*/ 704031 f1425 1"/>
                <a:gd name="f1892" fmla="*/ 2809929 f1426 1"/>
                <a:gd name="f1893" fmla="*/ 730130 f1425 1"/>
                <a:gd name="f1894" fmla="*/ 2901942 f1426 1"/>
                <a:gd name="f1895" fmla="*/ 753181 f1425 1"/>
                <a:gd name="f1896" fmla="*/ 3042727 f1426 1"/>
                <a:gd name="f1897" fmla="*/ 769373 f1425 1"/>
                <a:gd name="f1898" fmla="*/ 3107499 f1426 1"/>
                <a:gd name="f1899" fmla="*/ 771089 f1425 1"/>
                <a:gd name="f1900" fmla="*/ 3209992 f1426 1"/>
                <a:gd name="f1901" fmla="*/ 808998 f1425 1"/>
                <a:gd name="f1902" fmla="*/ 3253808 f1426 1"/>
                <a:gd name="f1903" fmla="*/ 827287 f1425 1"/>
                <a:gd name="f1904" fmla="*/ 3293243 f1426 1"/>
                <a:gd name="f1905" fmla="*/ 812047 f1425 1"/>
                <a:gd name="f1906" fmla="*/ 3318770 f1426 1"/>
                <a:gd name="f1907" fmla="*/ 794520 f1425 1"/>
                <a:gd name="f1908" fmla="*/ 3399545 f1426 1"/>
                <a:gd name="f1909" fmla="*/ 809381 f1425 1"/>
                <a:gd name="f1910" fmla="*/ 3485274 f1426 1"/>
                <a:gd name="f1911" fmla="*/ 825001 f1425 1"/>
                <a:gd name="f1912" fmla="*/ 3546616 f1426 1"/>
                <a:gd name="f1913" fmla="*/ 835479 f1425 1"/>
                <a:gd name="f1914" fmla="*/ 3623200 f1426 1"/>
                <a:gd name="f1915" fmla="*/ 827097 f1425 1"/>
                <a:gd name="f1916" fmla="*/ 3683590 f1426 1"/>
                <a:gd name="f1917" fmla="*/ 823669 f1425 1"/>
                <a:gd name="f1918" fmla="*/ 3732360 f1426 1"/>
                <a:gd name="f1919" fmla="*/ 813953 f1425 1"/>
                <a:gd name="f1920" fmla="*/ 3749505 f1426 1"/>
                <a:gd name="f1921" fmla="*/ 808236 f1425 1"/>
                <a:gd name="f1922" fmla="*/ 763659 f1425 1"/>
                <a:gd name="f1923" fmla="*/ 4030502 f1426 1"/>
                <a:gd name="f1924" fmla="*/ 728034 f1425 1"/>
                <a:gd name="f1925" fmla="*/ 4124613 f1426 1"/>
                <a:gd name="f1926" fmla="*/ 750515 f1425 1"/>
                <a:gd name="f1927" fmla="*/ 4159666 f1426 1"/>
                <a:gd name="f1928" fmla="*/ 750133 f1425 1"/>
                <a:gd name="f1929" fmla="*/ 4320836 f1426 1"/>
                <a:gd name="f1930" fmla="*/ 755277 f1425 1"/>
                <a:gd name="f1931" fmla="*/ 4349221 f1426 1"/>
                <a:gd name="f1932" fmla="*/ 760801 f1425 1"/>
                <a:gd name="f1933" fmla="*/ 4502578 f1426 1"/>
                <a:gd name="f1934" fmla="*/ 738130 f1425 1"/>
                <a:gd name="f1935" fmla="*/ 4558206 f1426 1"/>
                <a:gd name="f1936" fmla="*/ 734320 f1425 1"/>
                <a:gd name="f1937" fmla="*/ 4609451 f1426 1"/>
                <a:gd name="f1938" fmla="*/ 4681082 f1426 1"/>
                <a:gd name="f1939" fmla="*/ 726510 f1425 1"/>
                <a:gd name="f1940" fmla="*/ 4755380 f1426 1"/>
                <a:gd name="f1941" fmla="*/ 729368 f1425 1"/>
                <a:gd name="f1942" fmla="*/ 4838249 f1426 1"/>
                <a:gd name="f1943" fmla="*/ 728796 f1425 1"/>
                <a:gd name="f1944" fmla="*/ 4871018 f1426 1"/>
                <a:gd name="f1945" fmla="*/ 723844 f1425 1"/>
                <a:gd name="f1946" fmla="*/ 4959601 f1426 1"/>
                <a:gd name="f1947" fmla="*/ 727272 f1425 1"/>
                <a:gd name="f1948" fmla="*/ 5006085 f1426 1"/>
                <a:gd name="f1949" fmla="*/ 721558 f1425 1"/>
                <a:gd name="f1950" fmla="*/ 5082669 f1426 1"/>
                <a:gd name="f1951" fmla="*/ 720414 f1425 1"/>
                <a:gd name="f1952" fmla="*/ 5107626 f1426 1"/>
                <a:gd name="f1953" fmla="*/ 719079 f1425 1"/>
                <a:gd name="f1954" fmla="*/ 5129915 f1426 1"/>
                <a:gd name="f1955" fmla="*/ 718317 f1425 1"/>
                <a:gd name="f1956" fmla="*/ 5206307 f1426 1"/>
                <a:gd name="f1957" fmla="*/ 733940 f1425 1"/>
                <a:gd name="f1958" fmla="*/ 5274128 f1426 1"/>
                <a:gd name="f1959" fmla="*/ 734892 f1425 1"/>
                <a:gd name="f1960" fmla="*/ 5393004 f1426 1"/>
                <a:gd name="f1961" fmla="*/ 747466 f1425 1"/>
                <a:gd name="f1962" fmla="*/ 5419294 f1426 1"/>
                <a:gd name="f1963" fmla="*/ 743084 f1425 1"/>
                <a:gd name="f1964" fmla="*/ 5501593 f1426 1"/>
                <a:gd name="f1965" fmla="*/ 741370 f1425 1"/>
                <a:gd name="f1966" fmla="*/ 5548459 f1426 1"/>
                <a:gd name="f1967" fmla="*/ 740036 f1425 1"/>
                <a:gd name="f1968" fmla="*/ 5606371 f1426 1"/>
                <a:gd name="f1969" fmla="*/ 749180 f1425 1"/>
                <a:gd name="f1970" fmla="*/ 5706958 f1426 1"/>
                <a:gd name="f1971" fmla="*/ 768611 f1425 1"/>
                <a:gd name="f1972" fmla="*/ 5733439 f1426 1"/>
                <a:gd name="f1973" fmla="*/ 771659 f1425 1"/>
                <a:gd name="f1974" fmla="*/ 5781829 f1426 1"/>
                <a:gd name="f1975" fmla="*/ 780996 f1425 1"/>
                <a:gd name="f1976" fmla="*/ 5790591 f1426 1"/>
                <a:gd name="f1977" fmla="*/ 782710 f1425 1"/>
                <a:gd name="f1978" fmla="*/ 5864317 f1426 1"/>
                <a:gd name="f1979" fmla="*/ 806332 f1425 1"/>
                <a:gd name="f1980" fmla="*/ 5902609 f1426 1"/>
                <a:gd name="f1981" fmla="*/ 6012722 f1426 1"/>
                <a:gd name="f1982" fmla="*/ 808428 f1425 1"/>
                <a:gd name="f1983" fmla="*/ 6059396 f1426 1"/>
                <a:gd name="f1984" fmla="*/ 804808 f1425 1"/>
                <a:gd name="f1985" fmla="*/ 6171604 f1426 1"/>
                <a:gd name="f1986" fmla="*/ 790902 f1425 1"/>
                <a:gd name="f1987" fmla="*/ 6242092 f1426 1"/>
                <a:gd name="f1988" fmla="*/ 784044 f1425 1"/>
                <a:gd name="f1989" fmla="*/ 6323057 f1426 1"/>
                <a:gd name="f1990" fmla="*/ 773183 f1425 1"/>
                <a:gd name="f1991" fmla="*/ 6415832 f1426 1"/>
                <a:gd name="f1992" fmla="*/ 766325 f1425 1"/>
                <a:gd name="f1993" fmla="*/ 6584811 f1426 1"/>
                <a:gd name="f1994" fmla="*/ 745560 f1425 1"/>
                <a:gd name="f1995" fmla="*/ 6748457 f1426 1"/>
                <a:gd name="f1996" fmla="*/ 724034 f1425 1"/>
                <a:gd name="f1997" fmla="*/ 6815515 f1426 1"/>
                <a:gd name="f1998" fmla="*/ 704983 f1425 1"/>
                <a:gd name="f1999" fmla="*/ 6858000 f1426 1"/>
                <a:gd name="f2000" fmla="*/ 695283 f1425 1"/>
                <a:gd name="f2001" fmla="*/ 456 f1425 1"/>
                <a:gd name="f2002" fmla="*/ 1687322 f1426 1"/>
                <a:gd name="f2003" fmla="*/ 1697753 f1426 1"/>
                <a:gd name="f2004" fmla="*/ 10970 f1425 1"/>
                <a:gd name="f2005" fmla="*/ 1733188 f1426 1"/>
                <a:gd name="f2006" fmla="*/ 33639 f1425 1"/>
                <a:gd name="f2007" fmla="*/ 1833775 f1426 1"/>
                <a:gd name="f2008" fmla="*/ 75360 f1425 1"/>
                <a:gd name="f2009" fmla="*/ 1842158 f1426 1"/>
                <a:gd name="f2010" fmla="*/ 82981 f1425 1"/>
                <a:gd name="f2011" fmla="*/ 1916454 f1426 1"/>
                <a:gd name="f2012" fmla="*/ 173472 f1425 1"/>
                <a:gd name="f2013" fmla="*/ 1933219 f1426 1"/>
                <a:gd name="f2014" fmla="*/ 188902 f1425 1"/>
                <a:gd name="f2015" fmla="*/ 1953413 f1426 1"/>
                <a:gd name="f2016" fmla="*/ 212907 f1425 1"/>
                <a:gd name="f2017" fmla="*/ 2016469 f1426 1"/>
                <a:gd name="f2018" fmla="*/ 259390 f1425 1"/>
                <a:gd name="f2019" fmla="*/ 2094578 f1426 1"/>
                <a:gd name="f2020" fmla="*/ 274249 f1425 1"/>
                <a:gd name="f2021" fmla="*/ 2188879 f1426 1"/>
                <a:gd name="f2022" fmla="*/ 296920 f1425 1"/>
                <a:gd name="f2023" fmla="*/ 2228314 f1426 1"/>
                <a:gd name="f2024" fmla="*/ 312160 f1425 1"/>
                <a:gd name="f2025" fmla="*/ 2334044 f1426 1"/>
                <a:gd name="f2026" fmla="*/ 341117 f1425 1"/>
                <a:gd name="f2027" fmla="*/ 2409485 f1426 1"/>
                <a:gd name="f2028" fmla="*/ 365502 f1425 1"/>
                <a:gd name="f2029" fmla="*/ 2409487 f1426 1"/>
                <a:gd name="f2030" fmla="*/ 365504 f1425 1"/>
                <a:gd name="f2031" fmla="*/ 2463015 f1426 1"/>
                <a:gd name="f2032" fmla="*/ 388434 f1425 1"/>
                <a:gd name="f2033" fmla="*/ 2463017 f1426 1"/>
                <a:gd name="f2034" fmla="*/ 2518262 f1426 1"/>
                <a:gd name="f2035" fmla="*/ 379792 f1425 1"/>
                <a:gd name="f2036" fmla="*/ 2518263 f1426 1"/>
                <a:gd name="f2037" fmla="*/ 379791 f1425 1"/>
                <a:gd name="f2038" fmla="*/ 2545005 f1426 1"/>
                <a:gd name="f2039" fmla="*/ 376147 f1425 1"/>
                <a:gd name="f2040" fmla="*/ 2545006 f1426 1"/>
                <a:gd name="f2041" fmla="*/ 2571034 f1426 1"/>
                <a:gd name="f2042" fmla="*/ 380361 f1425 1"/>
                <a:gd name="f2043" fmla="*/ 2668001 f1426 1"/>
                <a:gd name="f2044" fmla="*/ 453514 f1425 1"/>
                <a:gd name="f2045" fmla="*/ 2745348 f1426 1"/>
                <a:gd name="f2046" fmla="*/ 501904 f1425 1"/>
                <a:gd name="f2047" fmla="*/ 2745351 f1426 1"/>
                <a:gd name="f2048" fmla="*/ 501906 f1425 1"/>
                <a:gd name="f2049" fmla="*/ 2778005 f1426 1"/>
                <a:gd name="f2050" fmla="*/ 507825 f1425 1"/>
                <a:gd name="f2051" fmla="*/ 2785439 f1426 1"/>
                <a:gd name="f2052" fmla="*/ 507405 f1425 1"/>
                <a:gd name="f2053" fmla="*/ 2811779 f1426 1"/>
                <a:gd name="f2054" fmla="*/ 497326 f1425 1"/>
                <a:gd name="f2055" fmla="*/ 2811786 f1426 1"/>
                <a:gd name="f2056" fmla="*/ 497322 f1425 1"/>
                <a:gd name="f2057" fmla="*/ 497323 f1425 1"/>
                <a:gd name="f2058" fmla="*/ 2793022 f1426 1"/>
                <a:gd name="f2059" fmla="*/ 506976 f1425 1"/>
                <a:gd name="f2060" fmla="*/ 2782304 f1426 1"/>
                <a:gd name="f2061" fmla="*/ 508605 f1425 1"/>
                <a:gd name="f2062" fmla="*/ 2770757 f1426 1"/>
                <a:gd name="f2063" fmla="*/ 508235 f1425 1"/>
                <a:gd name="f2064" fmla="*/ 2745347 f1426 1"/>
                <a:gd name="f2065" fmla="*/ 2668000 f1426 1"/>
                <a:gd name="f2066" fmla="*/ 2571033 f1426 1"/>
                <a:gd name="f2067" fmla="*/ 2518264 f1426 1"/>
                <a:gd name="f2068" fmla="*/ 2490550 f1426 1"/>
                <a:gd name="f2069" fmla="*/ 386372 f1425 1"/>
                <a:gd name="f2070" fmla="*/ 2463016 f1426 1"/>
                <a:gd name="f2071" fmla="*/ 2435912 f1426 1"/>
                <a:gd name="f2072" fmla="*/ 382603 f1425 1"/>
                <a:gd name="f2073" fmla="*/ 2409484 f1426 1"/>
                <a:gd name="f2074" fmla="*/ 2334043 f1426 1"/>
                <a:gd name="f2075" fmla="*/ 2228313 f1426 1"/>
                <a:gd name="f2076" fmla="*/ 2188878 f1426 1"/>
                <a:gd name="f2077" fmla="*/ 2094577 f1426 1"/>
                <a:gd name="f2078" fmla="*/ 2016468 f1426 1"/>
                <a:gd name="f2079" fmla="*/ 1953412 f1426 1"/>
                <a:gd name="f2080" fmla="*/ 1933218 f1426 1"/>
                <a:gd name="f2081" fmla="*/ 1916453 f1426 1"/>
                <a:gd name="f2082" fmla="*/ 1842157 f1426 1"/>
                <a:gd name="f2083" fmla="*/ 1833774 f1426 1"/>
                <a:gd name="f2084" fmla="*/ 1733187 f1426 1"/>
                <a:gd name="f2085" fmla="*/ 1697752 f1426 1"/>
                <a:gd name="f2086" fmla="*/ 10971 f1425 1"/>
                <a:gd name="f2087" fmla="*/ 1687320 f1426 1"/>
                <a:gd name="f2088" fmla="*/ 916806 f1426 1"/>
                <a:gd name="f2089" fmla="*/ 927155 f1426 1"/>
                <a:gd name="f2090" fmla="*/ 9636 f1425 1"/>
                <a:gd name="f2091" fmla="*/ 1097087 f1426 1"/>
                <a:gd name="f2092" fmla="*/ 6016 f1425 1"/>
                <a:gd name="f2093" fmla="*/ 1123185 f1426 1"/>
                <a:gd name="f2094" fmla="*/ 1634 f1425 1"/>
                <a:gd name="f2095" fmla="*/ 1184028 f1426 1"/>
                <a:gd name="f2096" fmla="*/ 26353 f1425 1"/>
                <a:gd name="f2097" fmla="*/ 1123184 f1426 1"/>
                <a:gd name="f2098" fmla="*/ 1635 f1425 1"/>
                <a:gd name="f2099" fmla="*/ 1097086 f1426 1"/>
                <a:gd name="f2100" fmla="*/ 6017 f1425 1"/>
                <a:gd name="f2101" fmla="*/ 927154 f1426 1"/>
                <a:gd name="f2102" fmla="*/ 9637 f1425 1"/>
                <a:gd name="f2103" fmla="*/ 916804 f1426 1"/>
                <a:gd name="f2104" fmla="*/ 578772 f1426 1"/>
                <a:gd name="f2105" fmla="*/ 556046 f1426 1"/>
                <a:gd name="f2106" fmla="*/ 6589 f1425 1"/>
                <a:gd name="f2107" fmla="*/ 517850 f1426 1"/>
                <a:gd name="f2108" fmla="*/ 15506 f1425 1"/>
                <a:gd name="f2109" fmla="*/ 556047 f1426 1"/>
                <a:gd name="f2110" fmla="*/ 6588 f1425 1"/>
                <a:gd name="f2111" fmla="*/ 578770 f1426 1"/>
                <a:gd name="f2112" fmla="*/ 20445 f1425 1"/>
                <a:gd name="f2113" fmla="+- f1427 0 f1"/>
                <a:gd name="f2114" fmla="*/ f1430 1 6858000"/>
                <a:gd name="f2115" fmla="*/ f1431 1 835479"/>
                <a:gd name="f2116" fmla="*/ f1432 1 6858000"/>
                <a:gd name="f2117" fmla="*/ f1433 1 6858000"/>
                <a:gd name="f2118" fmla="*/ f1434 1 835479"/>
                <a:gd name="f2119" fmla="*/ f1435 1 6858000"/>
                <a:gd name="f2120" fmla="*/ f1436 1 835479"/>
                <a:gd name="f2121" fmla="*/ f1437 1 6858000"/>
                <a:gd name="f2122" fmla="*/ f1438 1 835479"/>
                <a:gd name="f2123" fmla="*/ f1439 1 6858000"/>
                <a:gd name="f2124" fmla="*/ f1440 1 835479"/>
                <a:gd name="f2125" fmla="*/ f1441 1 6858000"/>
                <a:gd name="f2126" fmla="*/ f1442 1 835479"/>
                <a:gd name="f2127" fmla="*/ f1443 1 6858000"/>
                <a:gd name="f2128" fmla="*/ f1444 1 835479"/>
                <a:gd name="f2129" fmla="*/ f1445 1 6858000"/>
                <a:gd name="f2130" fmla="*/ f1446 1 835479"/>
                <a:gd name="f2131" fmla="*/ f1447 1 6858000"/>
                <a:gd name="f2132" fmla="*/ f1448 1 6858000"/>
                <a:gd name="f2133" fmla="*/ f1449 1 835479"/>
                <a:gd name="f2134" fmla="*/ f1450 1 6858000"/>
                <a:gd name="f2135" fmla="*/ f1451 1 835479"/>
                <a:gd name="f2136" fmla="*/ f1452 1 6858000"/>
                <a:gd name="f2137" fmla="*/ f1453 1 835479"/>
                <a:gd name="f2138" fmla="*/ f1454 1 6858000"/>
                <a:gd name="f2139" fmla="*/ f1455 1 835479"/>
                <a:gd name="f2140" fmla="*/ f1456 1 6858000"/>
                <a:gd name="f2141" fmla="*/ f1457 1 6858000"/>
                <a:gd name="f2142" fmla="*/ f1458 1 6858000"/>
                <a:gd name="f2143" fmla="*/ f1459 1 835479"/>
                <a:gd name="f2144" fmla="*/ f1460 1 6858000"/>
                <a:gd name="f2145" fmla="*/ f1461 1 6858000"/>
                <a:gd name="f2146" fmla="*/ f1462 1 6858000"/>
                <a:gd name="f2147" fmla="*/ f1463 1 835479"/>
                <a:gd name="f2148" fmla="*/ f1464 1 6858000"/>
                <a:gd name="f2149" fmla="*/ f1465 1 835479"/>
                <a:gd name="f2150" fmla="*/ f1466 1 6858000"/>
                <a:gd name="f2151" fmla="*/ f1467 1 835479"/>
                <a:gd name="f2152" fmla="*/ f1468 1 6858000"/>
                <a:gd name="f2153" fmla="*/ f1469 1 835479"/>
                <a:gd name="f2154" fmla="*/ f1470 1 6858000"/>
                <a:gd name="f2155" fmla="*/ f1471 1 835479"/>
                <a:gd name="f2156" fmla="*/ f1472 1 6858000"/>
                <a:gd name="f2157" fmla="*/ f1473 1 6858000"/>
                <a:gd name="f2158" fmla="*/ f1474 1 835479"/>
                <a:gd name="f2159" fmla="*/ f1475 1 6858000"/>
                <a:gd name="f2160" fmla="*/ f1476 1 835479"/>
                <a:gd name="f2161" fmla="*/ f1477 1 6858000"/>
                <a:gd name="f2162" fmla="*/ f1478 1 6858000"/>
                <a:gd name="f2163" fmla="*/ f1479 1 835479"/>
                <a:gd name="f2164" fmla="*/ f1480 1 6858000"/>
                <a:gd name="f2165" fmla="*/ f1481 1 835479"/>
                <a:gd name="f2166" fmla="*/ f1482 1 6858000"/>
                <a:gd name="f2167" fmla="*/ f1483 1 835479"/>
                <a:gd name="f2168" fmla="*/ f1484 1 6858000"/>
                <a:gd name="f2169" fmla="*/ f1485 1 835479"/>
                <a:gd name="f2170" fmla="*/ f1486 1 6858000"/>
                <a:gd name="f2171" fmla="*/ f1487 1 835479"/>
                <a:gd name="f2172" fmla="*/ f1488 1 6858000"/>
                <a:gd name="f2173" fmla="*/ f1489 1 835479"/>
                <a:gd name="f2174" fmla="*/ f1490 1 6858000"/>
                <a:gd name="f2175" fmla="*/ f1491 1 6858000"/>
                <a:gd name="f2176" fmla="*/ f1492 1 835479"/>
                <a:gd name="f2177" fmla="*/ f1493 1 6858000"/>
                <a:gd name="f2178" fmla="*/ f1494 1 835479"/>
                <a:gd name="f2179" fmla="*/ f1495 1 6858000"/>
                <a:gd name="f2180" fmla="*/ f1496 1 835479"/>
                <a:gd name="f2181" fmla="*/ f1497 1 6858000"/>
                <a:gd name="f2182" fmla="*/ f1498 1 835479"/>
                <a:gd name="f2183" fmla="*/ f1499 1 6858000"/>
                <a:gd name="f2184" fmla="*/ f1500 1 835479"/>
                <a:gd name="f2185" fmla="*/ f1501 1 6858000"/>
                <a:gd name="f2186" fmla="*/ f1502 1 835479"/>
                <a:gd name="f2187" fmla="*/ f1503 1 6858000"/>
                <a:gd name="f2188" fmla="*/ f1504 1 835479"/>
                <a:gd name="f2189" fmla="*/ f1505 1 6858000"/>
                <a:gd name="f2190" fmla="*/ f1506 1 835479"/>
                <a:gd name="f2191" fmla="*/ f1507 1 6858000"/>
                <a:gd name="f2192" fmla="*/ f1508 1 6858000"/>
                <a:gd name="f2193" fmla="*/ f1509 1 835479"/>
                <a:gd name="f2194" fmla="*/ f1510 1 6858000"/>
                <a:gd name="f2195" fmla="*/ f1511 1 835479"/>
                <a:gd name="f2196" fmla="*/ f1512 1 6858000"/>
                <a:gd name="f2197" fmla="*/ f1513 1 835479"/>
                <a:gd name="f2198" fmla="*/ f1514 1 6858000"/>
                <a:gd name="f2199" fmla="*/ f1515 1 835479"/>
                <a:gd name="f2200" fmla="*/ f1516 1 6858000"/>
                <a:gd name="f2201" fmla="*/ f1517 1 835479"/>
                <a:gd name="f2202" fmla="*/ f1518 1 6858000"/>
                <a:gd name="f2203" fmla="*/ f1519 1 6858000"/>
                <a:gd name="f2204" fmla="*/ f1520 1 835479"/>
                <a:gd name="f2205" fmla="*/ f1521 1 6858000"/>
                <a:gd name="f2206" fmla="*/ f1522 1 835479"/>
                <a:gd name="f2207" fmla="*/ f1523 1 6858000"/>
                <a:gd name="f2208" fmla="*/ f1524 1 835479"/>
                <a:gd name="f2209" fmla="*/ f1525 1 6858000"/>
                <a:gd name="f2210" fmla="*/ f1526 1 835479"/>
                <a:gd name="f2211" fmla="*/ f1527 1 6858000"/>
                <a:gd name="f2212" fmla="*/ f1528 1 835479"/>
                <a:gd name="f2213" fmla="*/ f1529 1 6858000"/>
                <a:gd name="f2214" fmla="*/ f1530 1 835479"/>
                <a:gd name="f2215" fmla="*/ f1531 1 6858000"/>
                <a:gd name="f2216" fmla="*/ f1532 1 835479"/>
                <a:gd name="f2217" fmla="*/ f1533 1 6858000"/>
                <a:gd name="f2218" fmla="*/ f1534 1 835479"/>
                <a:gd name="f2219" fmla="*/ f1535 1 6858000"/>
                <a:gd name="f2220" fmla="*/ f1536 1 835479"/>
                <a:gd name="f2221" fmla="*/ f1537 1 6858000"/>
                <a:gd name="f2222" fmla="*/ f1538 1 835479"/>
                <a:gd name="f2223" fmla="*/ f1539 1 6858000"/>
                <a:gd name="f2224" fmla="*/ f1540 1 835479"/>
                <a:gd name="f2225" fmla="*/ f1541 1 6858000"/>
                <a:gd name="f2226" fmla="*/ f1542 1 835479"/>
                <a:gd name="f2227" fmla="*/ f1543 1 6858000"/>
                <a:gd name="f2228" fmla="*/ f1544 1 835479"/>
                <a:gd name="f2229" fmla="*/ f1545 1 6858000"/>
                <a:gd name="f2230" fmla="*/ f1546 1 6858000"/>
                <a:gd name="f2231" fmla="*/ f1547 1 835479"/>
                <a:gd name="f2232" fmla="*/ f1548 1 6858000"/>
                <a:gd name="f2233" fmla="*/ f1549 1 835479"/>
                <a:gd name="f2234" fmla="*/ f1550 1 6858000"/>
                <a:gd name="f2235" fmla="*/ f1551 1 835479"/>
                <a:gd name="f2236" fmla="*/ f1552 1 6858000"/>
                <a:gd name="f2237" fmla="*/ f1553 1 835479"/>
                <a:gd name="f2238" fmla="*/ f1554 1 6858000"/>
                <a:gd name="f2239" fmla="*/ f1555 1 835479"/>
                <a:gd name="f2240" fmla="*/ f1556 1 6858000"/>
                <a:gd name="f2241" fmla="*/ f1557 1 835479"/>
                <a:gd name="f2242" fmla="*/ f1558 1 6858000"/>
                <a:gd name="f2243" fmla="*/ f1559 1 835479"/>
                <a:gd name="f2244" fmla="*/ f1560 1 6858000"/>
                <a:gd name="f2245" fmla="*/ f1561 1 835479"/>
                <a:gd name="f2246" fmla="*/ f1562 1 6858000"/>
                <a:gd name="f2247" fmla="*/ f1563 1 835479"/>
                <a:gd name="f2248" fmla="*/ f1564 1 6858000"/>
                <a:gd name="f2249" fmla="*/ f1565 1 6858000"/>
                <a:gd name="f2250" fmla="*/ f1566 1 835479"/>
                <a:gd name="f2251" fmla="*/ f1567 1 6858000"/>
                <a:gd name="f2252" fmla="*/ f1568 1 835479"/>
                <a:gd name="f2253" fmla="*/ f1569 1 6858000"/>
                <a:gd name="f2254" fmla="*/ f1570 1 835479"/>
                <a:gd name="f2255" fmla="*/ f1571 1 6858000"/>
                <a:gd name="f2256" fmla="*/ f1572 1 835479"/>
                <a:gd name="f2257" fmla="*/ f1573 1 6858000"/>
                <a:gd name="f2258" fmla="*/ f1574 1 835479"/>
                <a:gd name="f2259" fmla="*/ f1575 1 6858000"/>
                <a:gd name="f2260" fmla="*/ f1576 1 835479"/>
                <a:gd name="f2261" fmla="*/ f1577 1 6858000"/>
                <a:gd name="f2262" fmla="*/ f1578 1 835479"/>
                <a:gd name="f2263" fmla="*/ f1579 1 6858000"/>
                <a:gd name="f2264" fmla="*/ f1580 1 6858000"/>
                <a:gd name="f2265" fmla="*/ f1581 1 835479"/>
                <a:gd name="f2266" fmla="*/ f1582 1 6858000"/>
                <a:gd name="f2267" fmla="*/ f1583 1 835479"/>
                <a:gd name="f2268" fmla="*/ f1584 1 6858000"/>
                <a:gd name="f2269" fmla="*/ f1585 1 835479"/>
                <a:gd name="f2270" fmla="*/ f1586 1 6858000"/>
                <a:gd name="f2271" fmla="*/ f1587 1 835479"/>
                <a:gd name="f2272" fmla="*/ f1588 1 6858000"/>
                <a:gd name="f2273" fmla="*/ f1589 1 835479"/>
                <a:gd name="f2274" fmla="*/ f1590 1 6858000"/>
                <a:gd name="f2275" fmla="*/ f1591 1 835479"/>
                <a:gd name="f2276" fmla="*/ f1592 1 6858000"/>
                <a:gd name="f2277" fmla="*/ f1593 1 835479"/>
                <a:gd name="f2278" fmla="*/ f1594 1 6858000"/>
                <a:gd name="f2279" fmla="*/ f1595 1 835479"/>
                <a:gd name="f2280" fmla="*/ f1596 1 6858000"/>
                <a:gd name="f2281" fmla="*/ f1597 1 835479"/>
                <a:gd name="f2282" fmla="*/ f1598 1 6858000"/>
                <a:gd name="f2283" fmla="*/ f1599 1 835479"/>
                <a:gd name="f2284" fmla="*/ f1600 1 6858000"/>
                <a:gd name="f2285" fmla="*/ f1601 1 835479"/>
                <a:gd name="f2286" fmla="*/ f1602 1 6858000"/>
                <a:gd name="f2287" fmla="*/ f1603 1 835479"/>
                <a:gd name="f2288" fmla="*/ f1604 1 6858000"/>
                <a:gd name="f2289" fmla="*/ f1605 1 835479"/>
                <a:gd name="f2290" fmla="*/ f1606 1 6858000"/>
                <a:gd name="f2291" fmla="*/ f1607 1 6858000"/>
                <a:gd name="f2292" fmla="*/ f1608 1 835479"/>
                <a:gd name="f2293" fmla="*/ f1609 1 6858000"/>
                <a:gd name="f2294" fmla="*/ f1610 1 835479"/>
                <a:gd name="f2295" fmla="*/ f1611 1 6858000"/>
                <a:gd name="f2296" fmla="*/ f1612 1 835479"/>
                <a:gd name="f2297" fmla="*/ f1613 1 6858000"/>
                <a:gd name="f2298" fmla="*/ f1614 1 835479"/>
                <a:gd name="f2299" fmla="*/ f1615 1 6858000"/>
                <a:gd name="f2300" fmla="*/ f1616 1 835479"/>
                <a:gd name="f2301" fmla="*/ f1617 1 6858000"/>
                <a:gd name="f2302" fmla="*/ f1618 1 6858000"/>
                <a:gd name="f2303" fmla="*/ f1619 1 6858000"/>
                <a:gd name="f2304" fmla="*/ f1620 1 6858000"/>
                <a:gd name="f2305" fmla="*/ f1621 1 6858000"/>
                <a:gd name="f2306" fmla="*/ f1622 1 6858000"/>
                <a:gd name="f2307" fmla="*/ f1623 1 6858000"/>
                <a:gd name="f2308" fmla="*/ f1624 1 835479"/>
                <a:gd name="f2309" fmla="*/ f1625 1 6858000"/>
                <a:gd name="f2310" fmla="*/ f1626 1 6858000"/>
                <a:gd name="f2311" fmla="*/ f1627 1 835479"/>
                <a:gd name="f2312" fmla="*/ f1628 1 6858000"/>
                <a:gd name="f2313" fmla="*/ f1629 1 6858000"/>
                <a:gd name="f2314" fmla="*/ f1630 1 6858000"/>
                <a:gd name="f2315" fmla="*/ f1631 1 6858000"/>
                <a:gd name="f2316" fmla="*/ f1632 1 6858000"/>
                <a:gd name="f2317" fmla="*/ f1633 1 6858000"/>
                <a:gd name="f2318" fmla="*/ f1634 1 6858000"/>
                <a:gd name="f2319" fmla="*/ f1635 1 835479"/>
                <a:gd name="f2320" fmla="*/ f1636 1 6858000"/>
                <a:gd name="f2321" fmla="*/ f1637 1 6858000"/>
                <a:gd name="f2322" fmla="*/ f1638 1 6858000"/>
                <a:gd name="f2323" fmla="*/ f1639 1 6858000"/>
                <a:gd name="f2324" fmla="*/ f1640 1 6858000"/>
                <a:gd name="f2325" fmla="*/ f1641 1 6858000"/>
                <a:gd name="f2326" fmla="*/ f1642 1 6858000"/>
                <a:gd name="f2327" fmla="*/ f1643 1 6858000"/>
                <a:gd name="f2328" fmla="*/ f1644 1 6858000"/>
                <a:gd name="f2329" fmla="*/ f1645 1 6858000"/>
                <a:gd name="f2330" fmla="*/ f1646 1 835479"/>
                <a:gd name="f2331" fmla="*/ f1647 1 6858000"/>
                <a:gd name="f2332" fmla="*/ f1648 1 835479"/>
                <a:gd name="f2333" fmla="*/ f1649 1 6858000"/>
                <a:gd name="f2334" fmla="*/ f1650 1 6858000"/>
                <a:gd name="f2335" fmla="*/ f1651 1 6858000"/>
                <a:gd name="f2336" fmla="*/ f1652 1 6858000"/>
                <a:gd name="f2337" fmla="*/ f1653 1 6858000"/>
                <a:gd name="f2338" fmla="*/ f1654 1 835479"/>
                <a:gd name="f2339" fmla="*/ f1655 1 6858000"/>
                <a:gd name="f2340" fmla="*/ f1656 1 835479"/>
                <a:gd name="f2341" fmla="*/ f1657 1 6858000"/>
                <a:gd name="f2342" fmla="*/ f1658 1 6858000"/>
                <a:gd name="f2343" fmla="*/ f1659 1 6858000"/>
                <a:gd name="f2344" fmla="*/ f1660 1 6858000"/>
                <a:gd name="f2345" fmla="*/ f1661 1 6858000"/>
                <a:gd name="f2346" fmla="*/ f1662 1 6858000"/>
                <a:gd name="f2347" fmla="*/ f1663 1 6858000"/>
                <a:gd name="f2348" fmla="*/ f1664 1 6858000"/>
                <a:gd name="f2349" fmla="*/ f1665 1 6858000"/>
                <a:gd name="f2350" fmla="*/ f1666 1 835479"/>
                <a:gd name="f2351" fmla="*/ f1667 1 6858000"/>
                <a:gd name="f2352" fmla="*/ f1668 1 6858000"/>
                <a:gd name="f2353" fmla="*/ f1669 1 835479"/>
                <a:gd name="f2354" fmla="*/ f1670 1 6858000"/>
                <a:gd name="f2355" fmla="*/ f1671 1 6858000"/>
                <a:gd name="f2356" fmla="*/ f1672 1 835479"/>
                <a:gd name="f2357" fmla="*/ f1673 1 6858000"/>
                <a:gd name="f2358" fmla="*/ f1674 1 6858000"/>
                <a:gd name="f2359" fmla="*/ f1675 1 835479"/>
                <a:gd name="f2360" fmla="*/ f1676 1 6858000"/>
                <a:gd name="f2361" fmla="*/ f1677 1 835479"/>
                <a:gd name="f2362" fmla="*/ f1678 1 6858000"/>
                <a:gd name="f2363" fmla="*/ f1679 1 6858000"/>
                <a:gd name="f2364" fmla="*/ f1680 1 835479"/>
                <a:gd name="f2365" fmla="*/ f1681 1 6858000"/>
                <a:gd name="f2366" fmla="*/ f1682 1 6858000"/>
                <a:gd name="f2367" fmla="*/ f1683 1 835479"/>
                <a:gd name="f2368" fmla="*/ f1684 1 6858000"/>
                <a:gd name="f2369" fmla="*/ f1685 1 6858000"/>
                <a:gd name="f2370" fmla="*/ f1686 1 835479"/>
                <a:gd name="f2371" fmla="*/ f1687 1 6858000"/>
                <a:gd name="f2372" fmla="*/ f1688 1 6858000"/>
                <a:gd name="f2373" fmla="*/ f1689 1 6858000"/>
                <a:gd name="f2374" fmla="*/ f1690 1 835479"/>
                <a:gd name="f2375" fmla="*/ f1691 1 6858000"/>
                <a:gd name="f2376" fmla="*/ f1692 1 6858000"/>
                <a:gd name="f2377" fmla="*/ f1693 1 835479"/>
                <a:gd name="f2378" fmla="*/ f1694 1 6858000"/>
                <a:gd name="f2379" fmla="*/ f1695 1 835479"/>
                <a:gd name="f2380" fmla="*/ f1696 1 6858000"/>
                <a:gd name="f2381" fmla="*/ f1697 1 835479"/>
                <a:gd name="f2382" fmla="*/ f1698 1 6858000"/>
                <a:gd name="f2383" fmla="*/ f1699 1 835479"/>
                <a:gd name="f2384" fmla="*/ f1700 1 6858000"/>
                <a:gd name="f2385" fmla="*/ f1701 1 6858000"/>
                <a:gd name="f2386" fmla="*/ f1702 1 835479"/>
                <a:gd name="f2387" fmla="*/ f1703 1 6858000"/>
                <a:gd name="f2388" fmla="*/ f1704 1 835479"/>
                <a:gd name="f2389" fmla="*/ f1705 1 6858000"/>
                <a:gd name="f2390" fmla="*/ f1706 1 835479"/>
                <a:gd name="f2391" fmla="*/ f1707 1 6858000"/>
                <a:gd name="f2392" fmla="*/ f1708 1 835479"/>
                <a:gd name="f2393" fmla="*/ f1709 1 6858000"/>
                <a:gd name="f2394" fmla="*/ f1710 1 6858000"/>
                <a:gd name="f2395" fmla="*/ f1711 1 835479"/>
                <a:gd name="f2396" fmla="*/ f1712 1 6858000"/>
                <a:gd name="f2397" fmla="*/ f1713 1 6858000"/>
                <a:gd name="f2398" fmla="*/ f1714 1 6858000"/>
                <a:gd name="f2399" fmla="*/ f1715 1 6858000"/>
                <a:gd name="f2400" fmla="*/ f1716 1 6858000"/>
                <a:gd name="f2401" fmla="*/ f1717 1 6858000"/>
                <a:gd name="f2402" fmla="*/ f1718 1 835479"/>
                <a:gd name="f2403" fmla="*/ f1719 1 6858000"/>
                <a:gd name="f2404" fmla="*/ f1720 1 835479"/>
                <a:gd name="f2405" fmla="*/ f1721 1 6858000"/>
                <a:gd name="f2406" fmla="*/ f1722 1 835479"/>
                <a:gd name="f2407" fmla="*/ f1723 1 6858000"/>
                <a:gd name="f2408" fmla="*/ f1724 1 835479"/>
                <a:gd name="f2409" fmla="*/ f1725 1 6858000"/>
                <a:gd name="f2410" fmla="*/ f1726 1 835479"/>
                <a:gd name="f2411" fmla="*/ f1727 1 6858000"/>
                <a:gd name="f2412" fmla="*/ f1728 1 835479"/>
                <a:gd name="f2413" fmla="*/ f1729 1 6858000"/>
                <a:gd name="f2414" fmla="*/ f1730 1 835479"/>
                <a:gd name="f2415" fmla="*/ f1731 1 6858000"/>
                <a:gd name="f2416" fmla="*/ f1732 1 6858000"/>
                <a:gd name="f2417" fmla="*/ f1733 1 835479"/>
                <a:gd name="f2418" fmla="*/ f1734 1 6858000"/>
                <a:gd name="f2419" fmla="*/ f1735 1 835479"/>
                <a:gd name="f2420" fmla="*/ f1736 1 6858000"/>
                <a:gd name="f2421" fmla="*/ f1737 1 835479"/>
                <a:gd name="f2422" fmla="*/ f1738 1 6858000"/>
                <a:gd name="f2423" fmla="*/ f1739 1 835479"/>
                <a:gd name="f2424" fmla="*/ f1740 1 6858000"/>
                <a:gd name="f2425" fmla="*/ f1741 1 835479"/>
                <a:gd name="f2426" fmla="*/ f1742 1 6858000"/>
                <a:gd name="f2427" fmla="*/ f1743 1 835479"/>
                <a:gd name="f2428" fmla="*/ f1744 1 6858000"/>
                <a:gd name="f2429" fmla="*/ f1745 1 6858000"/>
                <a:gd name="f2430" fmla="*/ f1746 1 835479"/>
                <a:gd name="f2431" fmla="*/ f1747 1 6858000"/>
                <a:gd name="f2432" fmla="*/ f1748 1 835479"/>
                <a:gd name="f2433" fmla="*/ f1749 1 6858000"/>
                <a:gd name="f2434" fmla="*/ f1750 1 835479"/>
                <a:gd name="f2435" fmla="*/ f1751 1 6858000"/>
                <a:gd name="f2436" fmla="*/ f1752 1 6858000"/>
                <a:gd name="f2437" fmla="*/ f1753 1 6858000"/>
                <a:gd name="f2438" fmla="*/ f1754 1 835479"/>
                <a:gd name="f2439" fmla="*/ f1755 1 6858000"/>
                <a:gd name="f2440" fmla="*/ f1756 1 835479"/>
                <a:gd name="f2441" fmla="*/ f1757 1 6858000"/>
                <a:gd name="f2442" fmla="*/ f1758 1 6858000"/>
                <a:gd name="f2443" fmla="*/ f1759 1 6858000"/>
                <a:gd name="f2444" fmla="*/ f1760 1 6858000"/>
                <a:gd name="f2445" fmla="*/ f1761 1 6858000"/>
                <a:gd name="f2446" fmla="*/ f1762 1 6858000"/>
                <a:gd name="f2447" fmla="*/ f1763 1 6858000"/>
                <a:gd name="f2448" fmla="*/ f1764 1 6858000"/>
                <a:gd name="f2449" fmla="*/ f1765 1 835479"/>
                <a:gd name="f2450" fmla="*/ f1766 1 6858000"/>
                <a:gd name="f2451" fmla="*/ f1767 1 835479"/>
                <a:gd name="f2452" fmla="*/ f1768 1 6858000"/>
                <a:gd name="f2453" fmla="*/ f1769 1 835479"/>
                <a:gd name="f2454" fmla="*/ f1770 1 6858000"/>
                <a:gd name="f2455" fmla="*/ f1771 1 835479"/>
                <a:gd name="f2456" fmla="*/ f1772 1 6858000"/>
                <a:gd name="f2457" fmla="*/ f1773 1 835479"/>
                <a:gd name="f2458" fmla="*/ f1774 1 6858000"/>
                <a:gd name="f2459" fmla="*/ f1775 1 6858000"/>
                <a:gd name="f2460" fmla="*/ f1776 1 835479"/>
                <a:gd name="f2461" fmla="*/ f1777 1 6858000"/>
                <a:gd name="f2462" fmla="*/ f1778 1 835479"/>
                <a:gd name="f2463" fmla="*/ f1779 1 6858000"/>
                <a:gd name="f2464" fmla="*/ f1780 1 835479"/>
                <a:gd name="f2465" fmla="*/ f1781 1 6858000"/>
                <a:gd name="f2466" fmla="*/ f1782 1 835479"/>
                <a:gd name="f2467" fmla="*/ f1783 1 6858000"/>
                <a:gd name="f2468" fmla="*/ f1784 1 835479"/>
                <a:gd name="f2469" fmla="*/ f1785 1 6858000"/>
                <a:gd name="f2470" fmla="*/ f1786 1 835479"/>
                <a:gd name="f2471" fmla="*/ f1787 1 6858000"/>
                <a:gd name="f2472" fmla="*/ f1788 1 835479"/>
                <a:gd name="f2473" fmla="*/ f1789 1 6858000"/>
                <a:gd name="f2474" fmla="*/ f1790 1 835479"/>
                <a:gd name="f2475" fmla="*/ f1791 1 6858000"/>
                <a:gd name="f2476" fmla="*/ f1792 1 835479"/>
                <a:gd name="f2477" fmla="*/ f1793 1 6858000"/>
                <a:gd name="f2478" fmla="*/ f1794 1 835479"/>
                <a:gd name="f2479" fmla="*/ f1795 1 835479"/>
                <a:gd name="f2480" fmla="*/ f1796 1 6858000"/>
                <a:gd name="f2481" fmla="*/ f1797 1 835479"/>
                <a:gd name="f2482" fmla="*/ f1798 1 6858000"/>
                <a:gd name="f2483" fmla="*/ f1799 1 835479"/>
                <a:gd name="f2484" fmla="*/ f1800 1 6858000"/>
                <a:gd name="f2485" fmla="*/ f1801 1 835479"/>
                <a:gd name="f2486" fmla="*/ f1802 1 6858000"/>
                <a:gd name="f2487" fmla="*/ f1803 1 835479"/>
                <a:gd name="f2488" fmla="*/ f1804 1 6858000"/>
                <a:gd name="f2489" fmla="*/ f1805 1 835479"/>
                <a:gd name="f2490" fmla="*/ f1806 1 6858000"/>
                <a:gd name="f2491" fmla="*/ f1807 1 835479"/>
                <a:gd name="f2492" fmla="*/ f1808 1 6858000"/>
                <a:gd name="f2493" fmla="*/ f1809 1 835479"/>
                <a:gd name="f2494" fmla="*/ f1810 1 835479"/>
                <a:gd name="f2495" fmla="*/ f1811 1 6858000"/>
                <a:gd name="f2496" fmla="*/ f1812 1 835479"/>
                <a:gd name="f2497" fmla="*/ f1813 1 835479"/>
                <a:gd name="f2498" fmla="*/ f1814 1 6858000"/>
                <a:gd name="f2499" fmla="*/ f1815 1 835479"/>
                <a:gd name="f2500" fmla="*/ f1816 1 6858000"/>
                <a:gd name="f2501" fmla="*/ f1817 1 835479"/>
                <a:gd name="f2502" fmla="*/ f1818 1 6858000"/>
                <a:gd name="f2503" fmla="*/ f1819 1 835479"/>
                <a:gd name="f2504" fmla="*/ f1820 1 6858000"/>
                <a:gd name="f2505" fmla="*/ f1821 1 835479"/>
                <a:gd name="f2506" fmla="*/ f1822 1 6858000"/>
                <a:gd name="f2507" fmla="*/ f1823 1 835479"/>
                <a:gd name="f2508" fmla="*/ f1824 1 6858000"/>
                <a:gd name="f2509" fmla="*/ f1825 1 835479"/>
                <a:gd name="f2510" fmla="*/ f1826 1 6858000"/>
                <a:gd name="f2511" fmla="*/ f1827 1 835479"/>
                <a:gd name="f2512" fmla="*/ f1828 1 6858000"/>
                <a:gd name="f2513" fmla="*/ f1829 1 835479"/>
                <a:gd name="f2514" fmla="*/ f1830 1 6858000"/>
                <a:gd name="f2515" fmla="*/ f1831 1 835479"/>
                <a:gd name="f2516" fmla="*/ f1832 1 6858000"/>
                <a:gd name="f2517" fmla="*/ f1833 1 835479"/>
                <a:gd name="f2518" fmla="*/ f1834 1 6858000"/>
                <a:gd name="f2519" fmla="*/ f1835 1 835479"/>
                <a:gd name="f2520" fmla="*/ f1836 1 6858000"/>
                <a:gd name="f2521" fmla="*/ f1837 1 835479"/>
                <a:gd name="f2522" fmla="*/ f1838 1 6858000"/>
                <a:gd name="f2523" fmla="*/ f1839 1 835479"/>
                <a:gd name="f2524" fmla="*/ f1840 1 6858000"/>
                <a:gd name="f2525" fmla="*/ f1841 1 835479"/>
                <a:gd name="f2526" fmla="*/ f1842 1 6858000"/>
                <a:gd name="f2527" fmla="*/ f1843 1 835479"/>
                <a:gd name="f2528" fmla="*/ f1844 1 6858000"/>
                <a:gd name="f2529" fmla="*/ f1845 1 835479"/>
                <a:gd name="f2530" fmla="*/ f1846 1 6858000"/>
                <a:gd name="f2531" fmla="*/ f1847 1 835479"/>
                <a:gd name="f2532" fmla="*/ f1848 1 6858000"/>
                <a:gd name="f2533" fmla="*/ f1849 1 835479"/>
                <a:gd name="f2534" fmla="*/ f1850 1 6858000"/>
                <a:gd name="f2535" fmla="*/ f1851 1 835479"/>
                <a:gd name="f2536" fmla="*/ f1852 1 6858000"/>
                <a:gd name="f2537" fmla="*/ f1853 1 835479"/>
                <a:gd name="f2538" fmla="*/ f1854 1 6858000"/>
                <a:gd name="f2539" fmla="*/ f1855 1 835479"/>
                <a:gd name="f2540" fmla="*/ f1856 1 6858000"/>
                <a:gd name="f2541" fmla="*/ f1857 1 835479"/>
                <a:gd name="f2542" fmla="*/ f1858 1 6858000"/>
                <a:gd name="f2543" fmla="*/ f1859 1 835479"/>
                <a:gd name="f2544" fmla="*/ f1860 1 6858000"/>
                <a:gd name="f2545" fmla="*/ f1861 1 835479"/>
                <a:gd name="f2546" fmla="*/ f1862 1 6858000"/>
                <a:gd name="f2547" fmla="*/ f1863 1 835479"/>
                <a:gd name="f2548" fmla="*/ f1864 1 6858000"/>
                <a:gd name="f2549" fmla="*/ f1865 1 835479"/>
                <a:gd name="f2550" fmla="*/ f1866 1 6858000"/>
                <a:gd name="f2551" fmla="*/ f1867 1 835479"/>
                <a:gd name="f2552" fmla="*/ f1868 1 6858000"/>
                <a:gd name="f2553" fmla="*/ f1869 1 835479"/>
                <a:gd name="f2554" fmla="*/ f1870 1 6858000"/>
                <a:gd name="f2555" fmla="*/ f1871 1 835479"/>
                <a:gd name="f2556" fmla="*/ f1872 1 6858000"/>
                <a:gd name="f2557" fmla="*/ f1873 1 835479"/>
                <a:gd name="f2558" fmla="*/ f1874 1 6858000"/>
                <a:gd name="f2559" fmla="*/ f1875 1 835479"/>
                <a:gd name="f2560" fmla="*/ f1876 1 6858000"/>
                <a:gd name="f2561" fmla="*/ f1877 1 835479"/>
                <a:gd name="f2562" fmla="*/ f1878 1 6858000"/>
                <a:gd name="f2563" fmla="*/ f1879 1 835479"/>
                <a:gd name="f2564" fmla="*/ f1880 1 6858000"/>
                <a:gd name="f2565" fmla="*/ f1881 1 835479"/>
                <a:gd name="f2566" fmla="*/ f1882 1 6858000"/>
                <a:gd name="f2567" fmla="*/ f1883 1 835479"/>
                <a:gd name="f2568" fmla="*/ f1884 1 6858000"/>
                <a:gd name="f2569" fmla="*/ f1885 1 835479"/>
                <a:gd name="f2570" fmla="*/ f1886 1 6858000"/>
                <a:gd name="f2571" fmla="*/ f1887 1 835479"/>
                <a:gd name="f2572" fmla="*/ f1888 1 6858000"/>
                <a:gd name="f2573" fmla="*/ f1889 1 835479"/>
                <a:gd name="f2574" fmla="*/ f1890 1 6858000"/>
                <a:gd name="f2575" fmla="*/ f1891 1 835479"/>
                <a:gd name="f2576" fmla="*/ f1892 1 6858000"/>
                <a:gd name="f2577" fmla="*/ f1893 1 835479"/>
                <a:gd name="f2578" fmla="*/ f1894 1 6858000"/>
                <a:gd name="f2579" fmla="*/ f1895 1 835479"/>
                <a:gd name="f2580" fmla="*/ f1896 1 6858000"/>
                <a:gd name="f2581" fmla="*/ f1897 1 835479"/>
                <a:gd name="f2582" fmla="*/ f1898 1 6858000"/>
                <a:gd name="f2583" fmla="*/ f1899 1 835479"/>
                <a:gd name="f2584" fmla="*/ f1900 1 6858000"/>
                <a:gd name="f2585" fmla="*/ f1901 1 835479"/>
                <a:gd name="f2586" fmla="*/ f1902 1 6858000"/>
                <a:gd name="f2587" fmla="*/ f1903 1 835479"/>
                <a:gd name="f2588" fmla="*/ f1904 1 6858000"/>
                <a:gd name="f2589" fmla="*/ f1905 1 835479"/>
                <a:gd name="f2590" fmla="*/ f1906 1 6858000"/>
                <a:gd name="f2591" fmla="*/ f1907 1 835479"/>
                <a:gd name="f2592" fmla="*/ f1908 1 6858000"/>
                <a:gd name="f2593" fmla="*/ f1909 1 835479"/>
                <a:gd name="f2594" fmla="*/ f1910 1 6858000"/>
                <a:gd name="f2595" fmla="*/ f1911 1 835479"/>
                <a:gd name="f2596" fmla="*/ f1912 1 6858000"/>
                <a:gd name="f2597" fmla="*/ f1913 1 835479"/>
                <a:gd name="f2598" fmla="*/ f1914 1 6858000"/>
                <a:gd name="f2599" fmla="*/ f1915 1 835479"/>
                <a:gd name="f2600" fmla="*/ f1916 1 6858000"/>
                <a:gd name="f2601" fmla="*/ f1917 1 835479"/>
                <a:gd name="f2602" fmla="*/ f1918 1 6858000"/>
                <a:gd name="f2603" fmla="*/ f1919 1 835479"/>
                <a:gd name="f2604" fmla="*/ f1920 1 6858000"/>
                <a:gd name="f2605" fmla="*/ f1921 1 835479"/>
                <a:gd name="f2606" fmla="*/ f1922 1 835479"/>
                <a:gd name="f2607" fmla="*/ f1923 1 6858000"/>
                <a:gd name="f2608" fmla="*/ f1924 1 835479"/>
                <a:gd name="f2609" fmla="*/ f1925 1 6858000"/>
                <a:gd name="f2610" fmla="*/ f1926 1 835479"/>
                <a:gd name="f2611" fmla="*/ f1927 1 6858000"/>
                <a:gd name="f2612" fmla="*/ f1928 1 835479"/>
                <a:gd name="f2613" fmla="*/ f1929 1 6858000"/>
                <a:gd name="f2614" fmla="*/ f1930 1 835479"/>
                <a:gd name="f2615" fmla="*/ f1931 1 6858000"/>
                <a:gd name="f2616" fmla="*/ f1932 1 835479"/>
                <a:gd name="f2617" fmla="*/ f1933 1 6858000"/>
                <a:gd name="f2618" fmla="*/ f1934 1 835479"/>
                <a:gd name="f2619" fmla="*/ f1935 1 6858000"/>
                <a:gd name="f2620" fmla="*/ f1936 1 835479"/>
                <a:gd name="f2621" fmla="*/ f1937 1 6858000"/>
                <a:gd name="f2622" fmla="*/ f1938 1 6858000"/>
                <a:gd name="f2623" fmla="*/ f1939 1 835479"/>
                <a:gd name="f2624" fmla="*/ f1940 1 6858000"/>
                <a:gd name="f2625" fmla="*/ f1941 1 835479"/>
                <a:gd name="f2626" fmla="*/ f1942 1 6858000"/>
                <a:gd name="f2627" fmla="*/ f1943 1 835479"/>
                <a:gd name="f2628" fmla="*/ f1944 1 6858000"/>
                <a:gd name="f2629" fmla="*/ f1945 1 835479"/>
                <a:gd name="f2630" fmla="*/ f1946 1 6858000"/>
                <a:gd name="f2631" fmla="*/ f1947 1 835479"/>
                <a:gd name="f2632" fmla="*/ f1948 1 6858000"/>
                <a:gd name="f2633" fmla="*/ f1949 1 835479"/>
                <a:gd name="f2634" fmla="*/ f1950 1 6858000"/>
                <a:gd name="f2635" fmla="*/ f1951 1 835479"/>
                <a:gd name="f2636" fmla="*/ f1952 1 6858000"/>
                <a:gd name="f2637" fmla="*/ f1953 1 835479"/>
                <a:gd name="f2638" fmla="*/ f1954 1 6858000"/>
                <a:gd name="f2639" fmla="*/ f1955 1 835479"/>
                <a:gd name="f2640" fmla="*/ f1956 1 6858000"/>
                <a:gd name="f2641" fmla="*/ f1957 1 835479"/>
                <a:gd name="f2642" fmla="*/ f1958 1 6858000"/>
                <a:gd name="f2643" fmla="*/ f1959 1 835479"/>
                <a:gd name="f2644" fmla="*/ f1960 1 6858000"/>
                <a:gd name="f2645" fmla="*/ f1961 1 835479"/>
                <a:gd name="f2646" fmla="*/ f1962 1 6858000"/>
                <a:gd name="f2647" fmla="*/ f1963 1 835479"/>
                <a:gd name="f2648" fmla="*/ f1964 1 6858000"/>
                <a:gd name="f2649" fmla="*/ f1965 1 835479"/>
                <a:gd name="f2650" fmla="*/ f1966 1 6858000"/>
                <a:gd name="f2651" fmla="*/ f1967 1 835479"/>
                <a:gd name="f2652" fmla="*/ f1968 1 6858000"/>
                <a:gd name="f2653" fmla="*/ f1969 1 835479"/>
                <a:gd name="f2654" fmla="*/ f1970 1 6858000"/>
                <a:gd name="f2655" fmla="*/ f1971 1 835479"/>
                <a:gd name="f2656" fmla="*/ f1972 1 6858000"/>
                <a:gd name="f2657" fmla="*/ f1973 1 835479"/>
                <a:gd name="f2658" fmla="*/ f1974 1 6858000"/>
                <a:gd name="f2659" fmla="*/ f1975 1 835479"/>
                <a:gd name="f2660" fmla="*/ f1976 1 6858000"/>
                <a:gd name="f2661" fmla="*/ f1977 1 835479"/>
                <a:gd name="f2662" fmla="*/ f1978 1 6858000"/>
                <a:gd name="f2663" fmla="*/ f1979 1 835479"/>
                <a:gd name="f2664" fmla="*/ f1980 1 6858000"/>
                <a:gd name="f2665" fmla="*/ f1981 1 6858000"/>
                <a:gd name="f2666" fmla="*/ f1982 1 835479"/>
                <a:gd name="f2667" fmla="*/ f1983 1 6858000"/>
                <a:gd name="f2668" fmla="*/ f1984 1 835479"/>
                <a:gd name="f2669" fmla="*/ f1985 1 6858000"/>
                <a:gd name="f2670" fmla="*/ f1986 1 835479"/>
                <a:gd name="f2671" fmla="*/ f1987 1 6858000"/>
                <a:gd name="f2672" fmla="*/ f1988 1 835479"/>
                <a:gd name="f2673" fmla="*/ f1989 1 6858000"/>
                <a:gd name="f2674" fmla="*/ f1990 1 835479"/>
                <a:gd name="f2675" fmla="*/ f1991 1 6858000"/>
                <a:gd name="f2676" fmla="*/ f1992 1 835479"/>
                <a:gd name="f2677" fmla="*/ f1993 1 6858000"/>
                <a:gd name="f2678" fmla="*/ f1994 1 835479"/>
                <a:gd name="f2679" fmla="*/ f1995 1 6858000"/>
                <a:gd name="f2680" fmla="*/ f1996 1 835479"/>
                <a:gd name="f2681" fmla="*/ f1997 1 6858000"/>
                <a:gd name="f2682" fmla="*/ f1998 1 835479"/>
                <a:gd name="f2683" fmla="*/ f1999 1 6858000"/>
                <a:gd name="f2684" fmla="*/ f2000 1 835479"/>
                <a:gd name="f2685" fmla="*/ f2001 1 835479"/>
                <a:gd name="f2686" fmla="*/ f2002 1 6858000"/>
                <a:gd name="f2687" fmla="*/ f2003 1 6858000"/>
                <a:gd name="f2688" fmla="*/ f2004 1 835479"/>
                <a:gd name="f2689" fmla="*/ f2005 1 6858000"/>
                <a:gd name="f2690" fmla="*/ f2006 1 835479"/>
                <a:gd name="f2691" fmla="*/ f2007 1 6858000"/>
                <a:gd name="f2692" fmla="*/ f2008 1 835479"/>
                <a:gd name="f2693" fmla="*/ f2009 1 6858000"/>
                <a:gd name="f2694" fmla="*/ f2010 1 835479"/>
                <a:gd name="f2695" fmla="*/ f2011 1 6858000"/>
                <a:gd name="f2696" fmla="*/ f2012 1 835479"/>
                <a:gd name="f2697" fmla="*/ f2013 1 6858000"/>
                <a:gd name="f2698" fmla="*/ f2014 1 835479"/>
                <a:gd name="f2699" fmla="*/ f2015 1 6858000"/>
                <a:gd name="f2700" fmla="*/ f2016 1 835479"/>
                <a:gd name="f2701" fmla="*/ f2017 1 6858000"/>
                <a:gd name="f2702" fmla="*/ f2018 1 835479"/>
                <a:gd name="f2703" fmla="*/ f2019 1 6858000"/>
                <a:gd name="f2704" fmla="*/ f2020 1 835479"/>
                <a:gd name="f2705" fmla="*/ f2021 1 6858000"/>
                <a:gd name="f2706" fmla="*/ f2022 1 835479"/>
                <a:gd name="f2707" fmla="*/ f2023 1 6858000"/>
                <a:gd name="f2708" fmla="*/ f2024 1 835479"/>
                <a:gd name="f2709" fmla="*/ f2025 1 6858000"/>
                <a:gd name="f2710" fmla="*/ f2026 1 835479"/>
                <a:gd name="f2711" fmla="*/ f2027 1 6858000"/>
                <a:gd name="f2712" fmla="*/ f2028 1 835479"/>
                <a:gd name="f2713" fmla="*/ f2029 1 6858000"/>
                <a:gd name="f2714" fmla="*/ f2030 1 835479"/>
                <a:gd name="f2715" fmla="*/ f2031 1 6858000"/>
                <a:gd name="f2716" fmla="*/ f2032 1 835479"/>
                <a:gd name="f2717" fmla="*/ f2033 1 6858000"/>
                <a:gd name="f2718" fmla="*/ f2034 1 6858000"/>
                <a:gd name="f2719" fmla="*/ f2035 1 835479"/>
                <a:gd name="f2720" fmla="*/ f2036 1 6858000"/>
                <a:gd name="f2721" fmla="*/ f2037 1 835479"/>
                <a:gd name="f2722" fmla="*/ f2038 1 6858000"/>
                <a:gd name="f2723" fmla="*/ f2039 1 835479"/>
                <a:gd name="f2724" fmla="*/ f2040 1 6858000"/>
                <a:gd name="f2725" fmla="*/ f2041 1 6858000"/>
                <a:gd name="f2726" fmla="*/ f2042 1 835479"/>
                <a:gd name="f2727" fmla="*/ f2043 1 6858000"/>
                <a:gd name="f2728" fmla="*/ f2044 1 835479"/>
                <a:gd name="f2729" fmla="*/ f2045 1 6858000"/>
                <a:gd name="f2730" fmla="*/ f2046 1 835479"/>
                <a:gd name="f2731" fmla="*/ f2047 1 6858000"/>
                <a:gd name="f2732" fmla="*/ f2048 1 835479"/>
                <a:gd name="f2733" fmla="*/ f2049 1 6858000"/>
                <a:gd name="f2734" fmla="*/ f2050 1 835479"/>
                <a:gd name="f2735" fmla="*/ f2051 1 6858000"/>
                <a:gd name="f2736" fmla="*/ f2052 1 835479"/>
                <a:gd name="f2737" fmla="*/ f2053 1 6858000"/>
                <a:gd name="f2738" fmla="*/ f2054 1 835479"/>
                <a:gd name="f2739" fmla="*/ f2055 1 6858000"/>
                <a:gd name="f2740" fmla="*/ f2056 1 835479"/>
                <a:gd name="f2741" fmla="*/ f2057 1 835479"/>
                <a:gd name="f2742" fmla="*/ f2058 1 6858000"/>
                <a:gd name="f2743" fmla="*/ f2059 1 835479"/>
                <a:gd name="f2744" fmla="*/ f2060 1 6858000"/>
                <a:gd name="f2745" fmla="*/ f2061 1 835479"/>
                <a:gd name="f2746" fmla="*/ f2062 1 6858000"/>
                <a:gd name="f2747" fmla="*/ f2063 1 835479"/>
                <a:gd name="f2748" fmla="*/ f2064 1 6858000"/>
                <a:gd name="f2749" fmla="*/ f2065 1 6858000"/>
                <a:gd name="f2750" fmla="*/ f2066 1 6858000"/>
                <a:gd name="f2751" fmla="*/ f2067 1 6858000"/>
                <a:gd name="f2752" fmla="*/ f2068 1 6858000"/>
                <a:gd name="f2753" fmla="*/ f2069 1 835479"/>
                <a:gd name="f2754" fmla="*/ f2070 1 6858000"/>
                <a:gd name="f2755" fmla="*/ f2071 1 6858000"/>
                <a:gd name="f2756" fmla="*/ f2072 1 835479"/>
                <a:gd name="f2757" fmla="*/ f2073 1 6858000"/>
                <a:gd name="f2758" fmla="*/ f2074 1 6858000"/>
                <a:gd name="f2759" fmla="*/ f2075 1 6858000"/>
                <a:gd name="f2760" fmla="*/ f2076 1 6858000"/>
                <a:gd name="f2761" fmla="*/ f2077 1 6858000"/>
                <a:gd name="f2762" fmla="*/ f2078 1 6858000"/>
                <a:gd name="f2763" fmla="*/ f2079 1 6858000"/>
                <a:gd name="f2764" fmla="*/ f2080 1 6858000"/>
                <a:gd name="f2765" fmla="*/ f2081 1 6858000"/>
                <a:gd name="f2766" fmla="*/ f2082 1 6858000"/>
                <a:gd name="f2767" fmla="*/ f2083 1 6858000"/>
                <a:gd name="f2768" fmla="*/ f2084 1 6858000"/>
                <a:gd name="f2769" fmla="*/ f2085 1 6858000"/>
                <a:gd name="f2770" fmla="*/ f2086 1 835479"/>
                <a:gd name="f2771" fmla="*/ f2087 1 6858000"/>
                <a:gd name="f2772" fmla="*/ f2088 1 6858000"/>
                <a:gd name="f2773" fmla="*/ f2089 1 6858000"/>
                <a:gd name="f2774" fmla="*/ f2090 1 835479"/>
                <a:gd name="f2775" fmla="*/ f2091 1 6858000"/>
                <a:gd name="f2776" fmla="*/ f2092 1 835479"/>
                <a:gd name="f2777" fmla="*/ f2093 1 6858000"/>
                <a:gd name="f2778" fmla="*/ f2094 1 835479"/>
                <a:gd name="f2779" fmla="*/ f2095 1 6858000"/>
                <a:gd name="f2780" fmla="*/ f2096 1 835479"/>
                <a:gd name="f2781" fmla="*/ f2097 1 6858000"/>
                <a:gd name="f2782" fmla="*/ f2098 1 835479"/>
                <a:gd name="f2783" fmla="*/ f2099 1 6858000"/>
                <a:gd name="f2784" fmla="*/ f2100 1 835479"/>
                <a:gd name="f2785" fmla="*/ f2101 1 6858000"/>
                <a:gd name="f2786" fmla="*/ f2102 1 835479"/>
                <a:gd name="f2787" fmla="*/ f2103 1 6858000"/>
                <a:gd name="f2788" fmla="*/ f2104 1 6858000"/>
                <a:gd name="f2789" fmla="*/ f2105 1 6858000"/>
                <a:gd name="f2790" fmla="*/ f2106 1 835479"/>
                <a:gd name="f2791" fmla="*/ f2107 1 6858000"/>
                <a:gd name="f2792" fmla="*/ f2108 1 835479"/>
                <a:gd name="f2793" fmla="*/ f2109 1 6858000"/>
                <a:gd name="f2794" fmla="*/ f2110 1 835479"/>
                <a:gd name="f2795" fmla="*/ f2111 1 6858000"/>
                <a:gd name="f2796" fmla="*/ f2112 1 835479"/>
                <a:gd name="f2797" fmla="*/ f1421 1 f1428"/>
                <a:gd name="f2798" fmla="*/ f1422 1 f1428"/>
                <a:gd name="f2799" fmla="*/ f1421 1 f1429"/>
                <a:gd name="f2800" fmla="*/ f1423 1 f1429"/>
                <a:gd name="f2801" fmla="*/ f2114 1 f1428"/>
                <a:gd name="f2802" fmla="*/ f2115 1 f1429"/>
                <a:gd name="f2803" fmla="*/ f2116 1 f1428"/>
                <a:gd name="f2804" fmla="*/ f2117 1 f1428"/>
                <a:gd name="f2805" fmla="*/ f2118 1 f1429"/>
                <a:gd name="f2806" fmla="*/ f2119 1 f1428"/>
                <a:gd name="f2807" fmla="*/ f2120 1 f1429"/>
                <a:gd name="f2808" fmla="*/ f2121 1 f1428"/>
                <a:gd name="f2809" fmla="*/ f2122 1 f1429"/>
                <a:gd name="f2810" fmla="*/ f2123 1 f1428"/>
                <a:gd name="f2811" fmla="*/ f2124 1 f1429"/>
                <a:gd name="f2812" fmla="*/ f2125 1 f1428"/>
                <a:gd name="f2813" fmla="*/ f2126 1 f1429"/>
                <a:gd name="f2814" fmla="*/ f2127 1 f1428"/>
                <a:gd name="f2815" fmla="*/ f2128 1 f1429"/>
                <a:gd name="f2816" fmla="*/ f2129 1 f1428"/>
                <a:gd name="f2817" fmla="*/ f2130 1 f1429"/>
                <a:gd name="f2818" fmla="*/ f2131 1 f1428"/>
                <a:gd name="f2819" fmla="*/ f2132 1 f1428"/>
                <a:gd name="f2820" fmla="*/ f2133 1 f1429"/>
                <a:gd name="f2821" fmla="*/ f2134 1 f1428"/>
                <a:gd name="f2822" fmla="*/ f2135 1 f1429"/>
                <a:gd name="f2823" fmla="*/ f2136 1 f1428"/>
                <a:gd name="f2824" fmla="*/ f2137 1 f1429"/>
                <a:gd name="f2825" fmla="*/ f2138 1 f1428"/>
                <a:gd name="f2826" fmla="*/ f2139 1 f1429"/>
                <a:gd name="f2827" fmla="*/ f2140 1 f1428"/>
                <a:gd name="f2828" fmla="*/ f2141 1 f1428"/>
                <a:gd name="f2829" fmla="*/ f2142 1 f1428"/>
                <a:gd name="f2830" fmla="*/ f2143 1 f1429"/>
                <a:gd name="f2831" fmla="*/ f2144 1 f1428"/>
                <a:gd name="f2832" fmla="*/ f2145 1 f1428"/>
                <a:gd name="f2833" fmla="*/ f2146 1 f1428"/>
                <a:gd name="f2834" fmla="*/ f2147 1 f1429"/>
                <a:gd name="f2835" fmla="*/ f2148 1 f1428"/>
                <a:gd name="f2836" fmla="*/ f2149 1 f1429"/>
                <a:gd name="f2837" fmla="*/ f2150 1 f1428"/>
                <a:gd name="f2838" fmla="*/ f2151 1 f1429"/>
                <a:gd name="f2839" fmla="*/ f2152 1 f1428"/>
                <a:gd name="f2840" fmla="*/ f2153 1 f1429"/>
                <a:gd name="f2841" fmla="*/ f2154 1 f1428"/>
                <a:gd name="f2842" fmla="*/ f2155 1 f1429"/>
                <a:gd name="f2843" fmla="*/ f2156 1 f1428"/>
                <a:gd name="f2844" fmla="*/ f2157 1 f1428"/>
                <a:gd name="f2845" fmla="*/ f2158 1 f1429"/>
                <a:gd name="f2846" fmla="*/ f2159 1 f1428"/>
                <a:gd name="f2847" fmla="*/ f2160 1 f1429"/>
                <a:gd name="f2848" fmla="*/ f2161 1 f1428"/>
                <a:gd name="f2849" fmla="*/ f2162 1 f1428"/>
                <a:gd name="f2850" fmla="*/ f2163 1 f1429"/>
                <a:gd name="f2851" fmla="*/ f2164 1 f1428"/>
                <a:gd name="f2852" fmla="*/ f2165 1 f1429"/>
                <a:gd name="f2853" fmla="*/ f2166 1 f1428"/>
                <a:gd name="f2854" fmla="*/ f2167 1 f1429"/>
                <a:gd name="f2855" fmla="*/ f2168 1 f1428"/>
                <a:gd name="f2856" fmla="*/ f2169 1 f1429"/>
                <a:gd name="f2857" fmla="*/ f2170 1 f1428"/>
                <a:gd name="f2858" fmla="*/ f2171 1 f1429"/>
                <a:gd name="f2859" fmla="*/ f2172 1 f1428"/>
                <a:gd name="f2860" fmla="*/ f2173 1 f1429"/>
                <a:gd name="f2861" fmla="*/ f2174 1 f1428"/>
                <a:gd name="f2862" fmla="*/ f2175 1 f1428"/>
                <a:gd name="f2863" fmla="*/ f2176 1 f1429"/>
                <a:gd name="f2864" fmla="*/ f2177 1 f1428"/>
                <a:gd name="f2865" fmla="*/ f2178 1 f1429"/>
                <a:gd name="f2866" fmla="*/ f2179 1 f1428"/>
                <a:gd name="f2867" fmla="*/ f2180 1 f1429"/>
                <a:gd name="f2868" fmla="*/ f2181 1 f1428"/>
                <a:gd name="f2869" fmla="*/ f2182 1 f1429"/>
                <a:gd name="f2870" fmla="*/ f2183 1 f1428"/>
                <a:gd name="f2871" fmla="*/ f2184 1 f1429"/>
                <a:gd name="f2872" fmla="*/ f2185 1 f1428"/>
                <a:gd name="f2873" fmla="*/ f2186 1 f1429"/>
                <a:gd name="f2874" fmla="*/ f2187 1 f1428"/>
                <a:gd name="f2875" fmla="*/ f2188 1 f1429"/>
                <a:gd name="f2876" fmla="*/ f2189 1 f1428"/>
                <a:gd name="f2877" fmla="*/ f2190 1 f1429"/>
                <a:gd name="f2878" fmla="*/ f2191 1 f1428"/>
                <a:gd name="f2879" fmla="*/ f2192 1 f1428"/>
                <a:gd name="f2880" fmla="*/ f2193 1 f1429"/>
                <a:gd name="f2881" fmla="*/ f2194 1 f1428"/>
                <a:gd name="f2882" fmla="*/ f2195 1 f1429"/>
                <a:gd name="f2883" fmla="*/ f2196 1 f1428"/>
                <a:gd name="f2884" fmla="*/ f2197 1 f1429"/>
                <a:gd name="f2885" fmla="*/ f2198 1 f1428"/>
                <a:gd name="f2886" fmla="*/ f2199 1 f1429"/>
                <a:gd name="f2887" fmla="*/ f2200 1 f1428"/>
                <a:gd name="f2888" fmla="*/ f2201 1 f1429"/>
                <a:gd name="f2889" fmla="*/ f2202 1 f1428"/>
                <a:gd name="f2890" fmla="*/ f2203 1 f1428"/>
                <a:gd name="f2891" fmla="*/ f2204 1 f1429"/>
                <a:gd name="f2892" fmla="*/ f2205 1 f1428"/>
                <a:gd name="f2893" fmla="*/ f2206 1 f1429"/>
                <a:gd name="f2894" fmla="*/ f2207 1 f1428"/>
                <a:gd name="f2895" fmla="*/ f2208 1 f1429"/>
                <a:gd name="f2896" fmla="*/ f2209 1 f1428"/>
                <a:gd name="f2897" fmla="*/ f2210 1 f1429"/>
                <a:gd name="f2898" fmla="*/ f2211 1 f1428"/>
                <a:gd name="f2899" fmla="*/ f2212 1 f1429"/>
                <a:gd name="f2900" fmla="*/ f2213 1 f1428"/>
                <a:gd name="f2901" fmla="*/ f2214 1 f1429"/>
                <a:gd name="f2902" fmla="*/ f2215 1 f1428"/>
                <a:gd name="f2903" fmla="*/ f2216 1 f1429"/>
                <a:gd name="f2904" fmla="*/ f2217 1 f1428"/>
                <a:gd name="f2905" fmla="*/ f2218 1 f1429"/>
                <a:gd name="f2906" fmla="*/ f2219 1 f1428"/>
                <a:gd name="f2907" fmla="*/ f2220 1 f1429"/>
                <a:gd name="f2908" fmla="*/ f2221 1 f1428"/>
                <a:gd name="f2909" fmla="*/ f2222 1 f1429"/>
                <a:gd name="f2910" fmla="*/ f2223 1 f1428"/>
                <a:gd name="f2911" fmla="*/ f2224 1 f1429"/>
                <a:gd name="f2912" fmla="*/ f2225 1 f1428"/>
                <a:gd name="f2913" fmla="*/ f2226 1 f1429"/>
                <a:gd name="f2914" fmla="*/ f2227 1 f1428"/>
                <a:gd name="f2915" fmla="*/ f2228 1 f1429"/>
                <a:gd name="f2916" fmla="*/ f2229 1 f1428"/>
                <a:gd name="f2917" fmla="*/ f2230 1 f1428"/>
                <a:gd name="f2918" fmla="*/ f2231 1 f1429"/>
                <a:gd name="f2919" fmla="*/ f2232 1 f1428"/>
                <a:gd name="f2920" fmla="*/ f2233 1 f1429"/>
                <a:gd name="f2921" fmla="*/ f2234 1 f1428"/>
                <a:gd name="f2922" fmla="*/ f2235 1 f1429"/>
                <a:gd name="f2923" fmla="*/ f2236 1 f1428"/>
                <a:gd name="f2924" fmla="*/ f2237 1 f1429"/>
                <a:gd name="f2925" fmla="*/ f2238 1 f1428"/>
                <a:gd name="f2926" fmla="*/ f2239 1 f1429"/>
                <a:gd name="f2927" fmla="*/ f2240 1 f1428"/>
                <a:gd name="f2928" fmla="*/ f2241 1 f1429"/>
                <a:gd name="f2929" fmla="*/ f2242 1 f1428"/>
                <a:gd name="f2930" fmla="*/ f2243 1 f1429"/>
                <a:gd name="f2931" fmla="*/ f2244 1 f1428"/>
                <a:gd name="f2932" fmla="*/ f2245 1 f1429"/>
                <a:gd name="f2933" fmla="*/ f2246 1 f1428"/>
                <a:gd name="f2934" fmla="*/ f2247 1 f1429"/>
                <a:gd name="f2935" fmla="*/ f2248 1 f1428"/>
                <a:gd name="f2936" fmla="*/ f2249 1 f1428"/>
                <a:gd name="f2937" fmla="*/ f2250 1 f1429"/>
                <a:gd name="f2938" fmla="*/ f2251 1 f1428"/>
                <a:gd name="f2939" fmla="*/ f2252 1 f1429"/>
                <a:gd name="f2940" fmla="*/ f2253 1 f1428"/>
                <a:gd name="f2941" fmla="*/ f2254 1 f1429"/>
                <a:gd name="f2942" fmla="*/ f2255 1 f1428"/>
                <a:gd name="f2943" fmla="*/ f2256 1 f1429"/>
                <a:gd name="f2944" fmla="*/ f2257 1 f1428"/>
                <a:gd name="f2945" fmla="*/ f2258 1 f1429"/>
                <a:gd name="f2946" fmla="*/ f2259 1 f1428"/>
                <a:gd name="f2947" fmla="*/ f2260 1 f1429"/>
                <a:gd name="f2948" fmla="*/ f2261 1 f1428"/>
                <a:gd name="f2949" fmla="*/ f2262 1 f1429"/>
                <a:gd name="f2950" fmla="*/ f2263 1 f1428"/>
                <a:gd name="f2951" fmla="*/ f2264 1 f1428"/>
                <a:gd name="f2952" fmla="*/ f2265 1 f1429"/>
                <a:gd name="f2953" fmla="*/ f2266 1 f1428"/>
                <a:gd name="f2954" fmla="*/ f2267 1 f1429"/>
                <a:gd name="f2955" fmla="*/ f2268 1 f1428"/>
                <a:gd name="f2956" fmla="*/ f2269 1 f1429"/>
                <a:gd name="f2957" fmla="*/ f2270 1 f1428"/>
                <a:gd name="f2958" fmla="*/ f2271 1 f1429"/>
                <a:gd name="f2959" fmla="*/ f2272 1 f1428"/>
                <a:gd name="f2960" fmla="*/ f2273 1 f1429"/>
                <a:gd name="f2961" fmla="*/ f2274 1 f1428"/>
                <a:gd name="f2962" fmla="*/ f2275 1 f1429"/>
                <a:gd name="f2963" fmla="*/ f2276 1 f1428"/>
                <a:gd name="f2964" fmla="*/ f2277 1 f1429"/>
                <a:gd name="f2965" fmla="*/ f2278 1 f1428"/>
                <a:gd name="f2966" fmla="*/ f2279 1 f1429"/>
                <a:gd name="f2967" fmla="*/ f2280 1 f1428"/>
                <a:gd name="f2968" fmla="*/ f2281 1 f1429"/>
                <a:gd name="f2969" fmla="*/ f2282 1 f1428"/>
                <a:gd name="f2970" fmla="*/ f2283 1 f1429"/>
                <a:gd name="f2971" fmla="*/ f2284 1 f1428"/>
                <a:gd name="f2972" fmla="*/ f2285 1 f1429"/>
                <a:gd name="f2973" fmla="*/ f2286 1 f1428"/>
                <a:gd name="f2974" fmla="*/ f2287 1 f1429"/>
                <a:gd name="f2975" fmla="*/ f2288 1 f1428"/>
                <a:gd name="f2976" fmla="*/ f2289 1 f1429"/>
                <a:gd name="f2977" fmla="*/ f2290 1 f1428"/>
                <a:gd name="f2978" fmla="*/ f2291 1 f1428"/>
                <a:gd name="f2979" fmla="*/ f2292 1 f1429"/>
                <a:gd name="f2980" fmla="*/ f2293 1 f1428"/>
                <a:gd name="f2981" fmla="*/ f2294 1 f1429"/>
                <a:gd name="f2982" fmla="*/ f2295 1 f1428"/>
                <a:gd name="f2983" fmla="*/ f2296 1 f1429"/>
                <a:gd name="f2984" fmla="*/ f2297 1 f1428"/>
                <a:gd name="f2985" fmla="*/ f2298 1 f1429"/>
                <a:gd name="f2986" fmla="*/ f2299 1 f1428"/>
                <a:gd name="f2987" fmla="*/ f2300 1 f1429"/>
                <a:gd name="f2988" fmla="*/ f2301 1 f1428"/>
                <a:gd name="f2989" fmla="*/ f2302 1 f1428"/>
                <a:gd name="f2990" fmla="*/ f2303 1 f1428"/>
                <a:gd name="f2991" fmla="*/ f2304 1 f1428"/>
                <a:gd name="f2992" fmla="*/ f2305 1 f1428"/>
                <a:gd name="f2993" fmla="*/ f2306 1 f1428"/>
                <a:gd name="f2994" fmla="*/ f2307 1 f1428"/>
                <a:gd name="f2995" fmla="*/ f2308 1 f1429"/>
                <a:gd name="f2996" fmla="*/ f2309 1 f1428"/>
                <a:gd name="f2997" fmla="*/ f2310 1 f1428"/>
                <a:gd name="f2998" fmla="*/ f2311 1 f1429"/>
                <a:gd name="f2999" fmla="*/ f2312 1 f1428"/>
                <a:gd name="f3000" fmla="*/ f2313 1 f1428"/>
                <a:gd name="f3001" fmla="*/ f2314 1 f1428"/>
                <a:gd name="f3002" fmla="*/ f2315 1 f1428"/>
                <a:gd name="f3003" fmla="*/ f2316 1 f1428"/>
                <a:gd name="f3004" fmla="*/ f2317 1 f1428"/>
                <a:gd name="f3005" fmla="*/ f2318 1 f1428"/>
                <a:gd name="f3006" fmla="*/ f2319 1 f1429"/>
                <a:gd name="f3007" fmla="*/ f2320 1 f1428"/>
                <a:gd name="f3008" fmla="*/ f2321 1 f1428"/>
                <a:gd name="f3009" fmla="*/ f2322 1 f1428"/>
                <a:gd name="f3010" fmla="*/ f2323 1 f1428"/>
                <a:gd name="f3011" fmla="*/ f2324 1 f1428"/>
                <a:gd name="f3012" fmla="*/ f2325 1 f1428"/>
                <a:gd name="f3013" fmla="*/ f2326 1 f1428"/>
                <a:gd name="f3014" fmla="*/ f2327 1 f1428"/>
                <a:gd name="f3015" fmla="*/ f2328 1 f1428"/>
                <a:gd name="f3016" fmla="*/ f2329 1 f1428"/>
                <a:gd name="f3017" fmla="*/ f2330 1 f1429"/>
                <a:gd name="f3018" fmla="*/ f2331 1 f1428"/>
                <a:gd name="f3019" fmla="*/ f2332 1 f1429"/>
                <a:gd name="f3020" fmla="*/ f2333 1 f1428"/>
                <a:gd name="f3021" fmla="*/ f2334 1 f1428"/>
                <a:gd name="f3022" fmla="*/ f2335 1 f1428"/>
                <a:gd name="f3023" fmla="*/ f2336 1 f1428"/>
                <a:gd name="f3024" fmla="*/ f2337 1 f1428"/>
                <a:gd name="f3025" fmla="*/ f2338 1 f1429"/>
                <a:gd name="f3026" fmla="*/ f2339 1 f1428"/>
                <a:gd name="f3027" fmla="*/ f2340 1 f1429"/>
                <a:gd name="f3028" fmla="*/ f2341 1 f1428"/>
                <a:gd name="f3029" fmla="*/ f2342 1 f1428"/>
                <a:gd name="f3030" fmla="*/ f2343 1 f1428"/>
                <a:gd name="f3031" fmla="*/ f2344 1 f1428"/>
                <a:gd name="f3032" fmla="*/ f2345 1 f1428"/>
                <a:gd name="f3033" fmla="*/ f2346 1 f1428"/>
                <a:gd name="f3034" fmla="*/ f2347 1 f1428"/>
                <a:gd name="f3035" fmla="*/ f2348 1 f1428"/>
                <a:gd name="f3036" fmla="*/ f2349 1 f1428"/>
                <a:gd name="f3037" fmla="*/ f2350 1 f1429"/>
                <a:gd name="f3038" fmla="*/ f2351 1 f1428"/>
                <a:gd name="f3039" fmla="*/ f2352 1 f1428"/>
                <a:gd name="f3040" fmla="*/ f2353 1 f1429"/>
                <a:gd name="f3041" fmla="*/ f2354 1 f1428"/>
                <a:gd name="f3042" fmla="*/ f2355 1 f1428"/>
                <a:gd name="f3043" fmla="*/ f2356 1 f1429"/>
                <a:gd name="f3044" fmla="*/ f2357 1 f1428"/>
                <a:gd name="f3045" fmla="*/ f2358 1 f1428"/>
                <a:gd name="f3046" fmla="*/ f2359 1 f1429"/>
                <a:gd name="f3047" fmla="*/ f2360 1 f1428"/>
                <a:gd name="f3048" fmla="*/ f2361 1 f1429"/>
                <a:gd name="f3049" fmla="*/ f2362 1 f1428"/>
                <a:gd name="f3050" fmla="*/ f2363 1 f1428"/>
                <a:gd name="f3051" fmla="*/ f2364 1 f1429"/>
                <a:gd name="f3052" fmla="*/ f2365 1 f1428"/>
                <a:gd name="f3053" fmla="*/ f2366 1 f1428"/>
                <a:gd name="f3054" fmla="*/ f2367 1 f1429"/>
                <a:gd name="f3055" fmla="*/ f2368 1 f1428"/>
                <a:gd name="f3056" fmla="*/ f2369 1 f1428"/>
                <a:gd name="f3057" fmla="*/ f2370 1 f1429"/>
                <a:gd name="f3058" fmla="*/ f2371 1 f1428"/>
                <a:gd name="f3059" fmla="*/ f2372 1 f1428"/>
                <a:gd name="f3060" fmla="*/ f2373 1 f1428"/>
                <a:gd name="f3061" fmla="*/ f2374 1 f1429"/>
                <a:gd name="f3062" fmla="*/ f2375 1 f1428"/>
                <a:gd name="f3063" fmla="*/ f2376 1 f1428"/>
                <a:gd name="f3064" fmla="*/ f2377 1 f1429"/>
                <a:gd name="f3065" fmla="*/ f2378 1 f1428"/>
                <a:gd name="f3066" fmla="*/ f2379 1 f1429"/>
                <a:gd name="f3067" fmla="*/ f2380 1 f1428"/>
                <a:gd name="f3068" fmla="*/ f2381 1 f1429"/>
                <a:gd name="f3069" fmla="*/ f2382 1 f1428"/>
                <a:gd name="f3070" fmla="*/ f2383 1 f1429"/>
                <a:gd name="f3071" fmla="*/ f2384 1 f1428"/>
                <a:gd name="f3072" fmla="*/ f2385 1 f1428"/>
                <a:gd name="f3073" fmla="*/ f2386 1 f1429"/>
                <a:gd name="f3074" fmla="*/ f2387 1 f1428"/>
                <a:gd name="f3075" fmla="*/ f2388 1 f1429"/>
                <a:gd name="f3076" fmla="*/ f2389 1 f1428"/>
                <a:gd name="f3077" fmla="*/ f2390 1 f1429"/>
                <a:gd name="f3078" fmla="*/ f2391 1 f1428"/>
                <a:gd name="f3079" fmla="*/ f2392 1 f1429"/>
                <a:gd name="f3080" fmla="*/ f2393 1 f1428"/>
                <a:gd name="f3081" fmla="*/ f2394 1 f1428"/>
                <a:gd name="f3082" fmla="*/ f2395 1 f1429"/>
                <a:gd name="f3083" fmla="*/ f2396 1 f1428"/>
                <a:gd name="f3084" fmla="*/ f2397 1 f1428"/>
                <a:gd name="f3085" fmla="*/ f2398 1 f1428"/>
                <a:gd name="f3086" fmla="*/ f2399 1 f1428"/>
                <a:gd name="f3087" fmla="*/ f2400 1 f1428"/>
                <a:gd name="f3088" fmla="*/ f2401 1 f1428"/>
                <a:gd name="f3089" fmla="*/ f2402 1 f1429"/>
                <a:gd name="f3090" fmla="*/ f2403 1 f1428"/>
                <a:gd name="f3091" fmla="*/ f2404 1 f1429"/>
                <a:gd name="f3092" fmla="*/ f2405 1 f1428"/>
                <a:gd name="f3093" fmla="*/ f2406 1 f1429"/>
                <a:gd name="f3094" fmla="*/ f2407 1 f1428"/>
                <a:gd name="f3095" fmla="*/ f2408 1 f1429"/>
                <a:gd name="f3096" fmla="*/ f2409 1 f1428"/>
                <a:gd name="f3097" fmla="*/ f2410 1 f1429"/>
                <a:gd name="f3098" fmla="*/ f2411 1 f1428"/>
                <a:gd name="f3099" fmla="*/ f2412 1 f1429"/>
                <a:gd name="f3100" fmla="*/ f2413 1 f1428"/>
                <a:gd name="f3101" fmla="*/ f2414 1 f1429"/>
                <a:gd name="f3102" fmla="*/ f2415 1 f1428"/>
                <a:gd name="f3103" fmla="*/ f2416 1 f1428"/>
                <a:gd name="f3104" fmla="*/ f2417 1 f1429"/>
                <a:gd name="f3105" fmla="*/ f2418 1 f1428"/>
                <a:gd name="f3106" fmla="*/ f2419 1 f1429"/>
                <a:gd name="f3107" fmla="*/ f2420 1 f1428"/>
                <a:gd name="f3108" fmla="*/ f2421 1 f1429"/>
                <a:gd name="f3109" fmla="*/ f2422 1 f1428"/>
                <a:gd name="f3110" fmla="*/ f2423 1 f1429"/>
                <a:gd name="f3111" fmla="*/ f2424 1 f1428"/>
                <a:gd name="f3112" fmla="*/ f2425 1 f1429"/>
                <a:gd name="f3113" fmla="*/ f2426 1 f1428"/>
                <a:gd name="f3114" fmla="*/ f2427 1 f1429"/>
                <a:gd name="f3115" fmla="*/ f2428 1 f1428"/>
                <a:gd name="f3116" fmla="*/ f2429 1 f1428"/>
                <a:gd name="f3117" fmla="*/ f2430 1 f1429"/>
                <a:gd name="f3118" fmla="*/ f2431 1 f1428"/>
                <a:gd name="f3119" fmla="*/ f2432 1 f1429"/>
                <a:gd name="f3120" fmla="*/ f2433 1 f1428"/>
                <a:gd name="f3121" fmla="*/ f2434 1 f1429"/>
                <a:gd name="f3122" fmla="*/ f2435 1 f1428"/>
                <a:gd name="f3123" fmla="*/ f2436 1 f1428"/>
                <a:gd name="f3124" fmla="*/ f2437 1 f1428"/>
                <a:gd name="f3125" fmla="*/ f2438 1 f1429"/>
                <a:gd name="f3126" fmla="*/ f2439 1 f1428"/>
                <a:gd name="f3127" fmla="*/ f2440 1 f1429"/>
                <a:gd name="f3128" fmla="*/ f2441 1 f1428"/>
                <a:gd name="f3129" fmla="*/ f2442 1 f1428"/>
                <a:gd name="f3130" fmla="*/ f2443 1 f1428"/>
                <a:gd name="f3131" fmla="*/ f2444 1 f1428"/>
                <a:gd name="f3132" fmla="*/ f2445 1 f1428"/>
                <a:gd name="f3133" fmla="*/ f2446 1 f1428"/>
                <a:gd name="f3134" fmla="*/ f2447 1 f1428"/>
                <a:gd name="f3135" fmla="*/ f2448 1 f1428"/>
                <a:gd name="f3136" fmla="*/ f2449 1 f1429"/>
                <a:gd name="f3137" fmla="*/ f2450 1 f1428"/>
                <a:gd name="f3138" fmla="*/ f2451 1 f1429"/>
                <a:gd name="f3139" fmla="*/ f2452 1 f1428"/>
                <a:gd name="f3140" fmla="*/ f2453 1 f1429"/>
                <a:gd name="f3141" fmla="*/ f2454 1 f1428"/>
                <a:gd name="f3142" fmla="*/ f2455 1 f1429"/>
                <a:gd name="f3143" fmla="*/ f2456 1 f1428"/>
                <a:gd name="f3144" fmla="*/ f2457 1 f1429"/>
                <a:gd name="f3145" fmla="*/ f2458 1 f1428"/>
                <a:gd name="f3146" fmla="*/ f2459 1 f1428"/>
                <a:gd name="f3147" fmla="*/ f2460 1 f1429"/>
                <a:gd name="f3148" fmla="*/ f2461 1 f1428"/>
                <a:gd name="f3149" fmla="*/ f2462 1 f1429"/>
                <a:gd name="f3150" fmla="*/ f2463 1 f1428"/>
                <a:gd name="f3151" fmla="*/ f2464 1 f1429"/>
                <a:gd name="f3152" fmla="*/ f2465 1 f1428"/>
                <a:gd name="f3153" fmla="*/ f2466 1 f1429"/>
                <a:gd name="f3154" fmla="*/ f2467 1 f1428"/>
                <a:gd name="f3155" fmla="*/ f2468 1 f1429"/>
                <a:gd name="f3156" fmla="*/ f2469 1 f1428"/>
                <a:gd name="f3157" fmla="*/ f2470 1 f1429"/>
                <a:gd name="f3158" fmla="*/ f2471 1 f1428"/>
                <a:gd name="f3159" fmla="*/ f2472 1 f1429"/>
                <a:gd name="f3160" fmla="*/ f2473 1 f1428"/>
                <a:gd name="f3161" fmla="*/ f2474 1 f1429"/>
                <a:gd name="f3162" fmla="*/ f2475 1 f1428"/>
                <a:gd name="f3163" fmla="*/ f2476 1 f1429"/>
                <a:gd name="f3164" fmla="*/ f2477 1 f1428"/>
                <a:gd name="f3165" fmla="*/ f2478 1 f1429"/>
                <a:gd name="f3166" fmla="*/ f2479 1 f1429"/>
                <a:gd name="f3167" fmla="*/ f2480 1 f1428"/>
                <a:gd name="f3168" fmla="*/ f2481 1 f1429"/>
                <a:gd name="f3169" fmla="*/ f2482 1 f1428"/>
                <a:gd name="f3170" fmla="*/ f2483 1 f1429"/>
                <a:gd name="f3171" fmla="*/ f2484 1 f1428"/>
                <a:gd name="f3172" fmla="*/ f2485 1 f1429"/>
                <a:gd name="f3173" fmla="*/ f2486 1 f1428"/>
                <a:gd name="f3174" fmla="*/ f2487 1 f1429"/>
                <a:gd name="f3175" fmla="*/ f2488 1 f1428"/>
                <a:gd name="f3176" fmla="*/ f2489 1 f1429"/>
                <a:gd name="f3177" fmla="*/ f2490 1 f1428"/>
                <a:gd name="f3178" fmla="*/ f2491 1 f1429"/>
                <a:gd name="f3179" fmla="*/ f2492 1 f1428"/>
                <a:gd name="f3180" fmla="*/ f2493 1 f1429"/>
                <a:gd name="f3181" fmla="*/ f2494 1 f1429"/>
                <a:gd name="f3182" fmla="*/ f2495 1 f1428"/>
                <a:gd name="f3183" fmla="*/ f2496 1 f1429"/>
                <a:gd name="f3184" fmla="*/ f2497 1 f1429"/>
                <a:gd name="f3185" fmla="*/ f2498 1 f1428"/>
                <a:gd name="f3186" fmla="*/ f2499 1 f1429"/>
                <a:gd name="f3187" fmla="*/ f2500 1 f1428"/>
                <a:gd name="f3188" fmla="*/ f2501 1 f1429"/>
                <a:gd name="f3189" fmla="*/ f2502 1 f1428"/>
                <a:gd name="f3190" fmla="*/ f2503 1 f1429"/>
                <a:gd name="f3191" fmla="*/ f2504 1 f1428"/>
                <a:gd name="f3192" fmla="*/ f2505 1 f1429"/>
                <a:gd name="f3193" fmla="*/ f2506 1 f1428"/>
                <a:gd name="f3194" fmla="*/ f2507 1 f1429"/>
                <a:gd name="f3195" fmla="*/ f2508 1 f1428"/>
                <a:gd name="f3196" fmla="*/ f2509 1 f1429"/>
                <a:gd name="f3197" fmla="*/ f2510 1 f1428"/>
                <a:gd name="f3198" fmla="*/ f2511 1 f1429"/>
                <a:gd name="f3199" fmla="*/ f2512 1 f1428"/>
                <a:gd name="f3200" fmla="*/ f2513 1 f1429"/>
                <a:gd name="f3201" fmla="*/ f2514 1 f1428"/>
                <a:gd name="f3202" fmla="*/ f2515 1 f1429"/>
                <a:gd name="f3203" fmla="*/ f2516 1 f1428"/>
                <a:gd name="f3204" fmla="*/ f2517 1 f1429"/>
                <a:gd name="f3205" fmla="*/ f2518 1 f1428"/>
                <a:gd name="f3206" fmla="*/ f2519 1 f1429"/>
                <a:gd name="f3207" fmla="*/ f2520 1 f1428"/>
                <a:gd name="f3208" fmla="*/ f2521 1 f1429"/>
                <a:gd name="f3209" fmla="*/ f2522 1 f1428"/>
                <a:gd name="f3210" fmla="*/ f2523 1 f1429"/>
                <a:gd name="f3211" fmla="*/ f2524 1 f1428"/>
                <a:gd name="f3212" fmla="*/ f2525 1 f1429"/>
                <a:gd name="f3213" fmla="*/ f2526 1 f1428"/>
                <a:gd name="f3214" fmla="*/ f2527 1 f1429"/>
                <a:gd name="f3215" fmla="*/ f2528 1 f1428"/>
                <a:gd name="f3216" fmla="*/ f2529 1 f1429"/>
                <a:gd name="f3217" fmla="*/ f2530 1 f1428"/>
                <a:gd name="f3218" fmla="*/ f2531 1 f1429"/>
                <a:gd name="f3219" fmla="*/ f2532 1 f1428"/>
                <a:gd name="f3220" fmla="*/ f2533 1 f1429"/>
                <a:gd name="f3221" fmla="*/ f2534 1 f1428"/>
                <a:gd name="f3222" fmla="*/ f2535 1 f1429"/>
                <a:gd name="f3223" fmla="*/ f2536 1 f1428"/>
                <a:gd name="f3224" fmla="*/ f2537 1 f1429"/>
                <a:gd name="f3225" fmla="*/ f2538 1 f1428"/>
                <a:gd name="f3226" fmla="*/ f2539 1 f1429"/>
                <a:gd name="f3227" fmla="*/ f2540 1 f1428"/>
                <a:gd name="f3228" fmla="*/ f2541 1 f1429"/>
                <a:gd name="f3229" fmla="*/ f2542 1 f1428"/>
                <a:gd name="f3230" fmla="*/ f2543 1 f1429"/>
                <a:gd name="f3231" fmla="*/ f2544 1 f1428"/>
                <a:gd name="f3232" fmla="*/ f2545 1 f1429"/>
                <a:gd name="f3233" fmla="*/ f2546 1 f1428"/>
                <a:gd name="f3234" fmla="*/ f2547 1 f1429"/>
                <a:gd name="f3235" fmla="*/ f2548 1 f1428"/>
                <a:gd name="f3236" fmla="*/ f2549 1 f1429"/>
                <a:gd name="f3237" fmla="*/ f2550 1 f1428"/>
                <a:gd name="f3238" fmla="*/ f2551 1 f1429"/>
                <a:gd name="f3239" fmla="*/ f2552 1 f1428"/>
                <a:gd name="f3240" fmla="*/ f2553 1 f1429"/>
                <a:gd name="f3241" fmla="*/ f2554 1 f1428"/>
                <a:gd name="f3242" fmla="*/ f2555 1 f1429"/>
                <a:gd name="f3243" fmla="*/ f2556 1 f1428"/>
                <a:gd name="f3244" fmla="*/ f2557 1 f1429"/>
                <a:gd name="f3245" fmla="*/ f2558 1 f1428"/>
                <a:gd name="f3246" fmla="*/ f2559 1 f1429"/>
                <a:gd name="f3247" fmla="*/ f2560 1 f1428"/>
                <a:gd name="f3248" fmla="*/ f2561 1 f1429"/>
                <a:gd name="f3249" fmla="*/ f2562 1 f1428"/>
                <a:gd name="f3250" fmla="*/ f2563 1 f1429"/>
                <a:gd name="f3251" fmla="*/ f2564 1 f1428"/>
                <a:gd name="f3252" fmla="*/ f2565 1 f1429"/>
                <a:gd name="f3253" fmla="*/ f2566 1 f1428"/>
                <a:gd name="f3254" fmla="*/ f2567 1 f1429"/>
                <a:gd name="f3255" fmla="*/ f2568 1 f1428"/>
                <a:gd name="f3256" fmla="*/ f2569 1 f1429"/>
                <a:gd name="f3257" fmla="*/ f2570 1 f1428"/>
                <a:gd name="f3258" fmla="*/ f2571 1 f1429"/>
                <a:gd name="f3259" fmla="*/ f2572 1 f1428"/>
                <a:gd name="f3260" fmla="*/ f2573 1 f1429"/>
                <a:gd name="f3261" fmla="*/ f2574 1 f1428"/>
                <a:gd name="f3262" fmla="*/ f2575 1 f1429"/>
                <a:gd name="f3263" fmla="*/ f2576 1 f1428"/>
                <a:gd name="f3264" fmla="*/ f2577 1 f1429"/>
                <a:gd name="f3265" fmla="*/ f2578 1 f1428"/>
                <a:gd name="f3266" fmla="*/ f2579 1 f1429"/>
                <a:gd name="f3267" fmla="*/ f2580 1 f1428"/>
                <a:gd name="f3268" fmla="*/ f2581 1 f1429"/>
                <a:gd name="f3269" fmla="*/ f2582 1 f1428"/>
                <a:gd name="f3270" fmla="*/ f2583 1 f1429"/>
                <a:gd name="f3271" fmla="*/ f2584 1 f1428"/>
                <a:gd name="f3272" fmla="*/ f2585 1 f1429"/>
                <a:gd name="f3273" fmla="*/ f2586 1 f1428"/>
                <a:gd name="f3274" fmla="*/ f2587 1 f1429"/>
                <a:gd name="f3275" fmla="*/ f2588 1 f1428"/>
                <a:gd name="f3276" fmla="*/ f2589 1 f1429"/>
                <a:gd name="f3277" fmla="*/ f2590 1 f1428"/>
                <a:gd name="f3278" fmla="*/ f2591 1 f1429"/>
                <a:gd name="f3279" fmla="*/ f2592 1 f1428"/>
                <a:gd name="f3280" fmla="*/ f2593 1 f1429"/>
                <a:gd name="f3281" fmla="*/ f2594 1 f1428"/>
                <a:gd name="f3282" fmla="*/ f2595 1 f1429"/>
                <a:gd name="f3283" fmla="*/ f2596 1 f1428"/>
                <a:gd name="f3284" fmla="*/ f2597 1 f1429"/>
                <a:gd name="f3285" fmla="*/ f2598 1 f1428"/>
                <a:gd name="f3286" fmla="*/ f2599 1 f1429"/>
                <a:gd name="f3287" fmla="*/ f2600 1 f1428"/>
                <a:gd name="f3288" fmla="*/ f2601 1 f1429"/>
                <a:gd name="f3289" fmla="*/ f2602 1 f1428"/>
                <a:gd name="f3290" fmla="*/ f2603 1 f1429"/>
                <a:gd name="f3291" fmla="*/ f2604 1 f1428"/>
                <a:gd name="f3292" fmla="*/ f2605 1 f1429"/>
                <a:gd name="f3293" fmla="*/ f2606 1 f1429"/>
                <a:gd name="f3294" fmla="*/ f2607 1 f1428"/>
                <a:gd name="f3295" fmla="*/ f2608 1 f1429"/>
                <a:gd name="f3296" fmla="*/ f2609 1 f1428"/>
                <a:gd name="f3297" fmla="*/ f2610 1 f1429"/>
                <a:gd name="f3298" fmla="*/ f2611 1 f1428"/>
                <a:gd name="f3299" fmla="*/ f2612 1 f1429"/>
                <a:gd name="f3300" fmla="*/ f2613 1 f1428"/>
                <a:gd name="f3301" fmla="*/ f2614 1 f1429"/>
                <a:gd name="f3302" fmla="*/ f2615 1 f1428"/>
                <a:gd name="f3303" fmla="*/ f2616 1 f1429"/>
                <a:gd name="f3304" fmla="*/ f2617 1 f1428"/>
                <a:gd name="f3305" fmla="*/ f2618 1 f1429"/>
                <a:gd name="f3306" fmla="*/ f2619 1 f1428"/>
                <a:gd name="f3307" fmla="*/ f2620 1 f1429"/>
                <a:gd name="f3308" fmla="*/ f2621 1 f1428"/>
                <a:gd name="f3309" fmla="*/ f2622 1 f1428"/>
                <a:gd name="f3310" fmla="*/ f2623 1 f1429"/>
                <a:gd name="f3311" fmla="*/ f2624 1 f1428"/>
                <a:gd name="f3312" fmla="*/ f2625 1 f1429"/>
                <a:gd name="f3313" fmla="*/ f2626 1 f1428"/>
                <a:gd name="f3314" fmla="*/ f2627 1 f1429"/>
                <a:gd name="f3315" fmla="*/ f2628 1 f1428"/>
                <a:gd name="f3316" fmla="*/ f2629 1 f1429"/>
                <a:gd name="f3317" fmla="*/ f2630 1 f1428"/>
                <a:gd name="f3318" fmla="*/ f2631 1 f1429"/>
                <a:gd name="f3319" fmla="*/ f2632 1 f1428"/>
                <a:gd name="f3320" fmla="*/ f2633 1 f1429"/>
                <a:gd name="f3321" fmla="*/ f2634 1 f1428"/>
                <a:gd name="f3322" fmla="*/ f2635 1 f1429"/>
                <a:gd name="f3323" fmla="*/ f2636 1 f1428"/>
                <a:gd name="f3324" fmla="*/ f2637 1 f1429"/>
                <a:gd name="f3325" fmla="*/ f2638 1 f1428"/>
                <a:gd name="f3326" fmla="*/ f2639 1 f1429"/>
                <a:gd name="f3327" fmla="*/ f2640 1 f1428"/>
                <a:gd name="f3328" fmla="*/ f2641 1 f1429"/>
                <a:gd name="f3329" fmla="*/ f2642 1 f1428"/>
                <a:gd name="f3330" fmla="*/ f2643 1 f1429"/>
                <a:gd name="f3331" fmla="*/ f2644 1 f1428"/>
                <a:gd name="f3332" fmla="*/ f2645 1 f1429"/>
                <a:gd name="f3333" fmla="*/ f2646 1 f1428"/>
                <a:gd name="f3334" fmla="*/ f2647 1 f1429"/>
                <a:gd name="f3335" fmla="*/ f2648 1 f1428"/>
                <a:gd name="f3336" fmla="*/ f2649 1 f1429"/>
                <a:gd name="f3337" fmla="*/ f2650 1 f1428"/>
                <a:gd name="f3338" fmla="*/ f2651 1 f1429"/>
                <a:gd name="f3339" fmla="*/ f2652 1 f1428"/>
                <a:gd name="f3340" fmla="*/ f2653 1 f1429"/>
                <a:gd name="f3341" fmla="*/ f2654 1 f1428"/>
                <a:gd name="f3342" fmla="*/ f2655 1 f1429"/>
                <a:gd name="f3343" fmla="*/ f2656 1 f1428"/>
                <a:gd name="f3344" fmla="*/ f2657 1 f1429"/>
                <a:gd name="f3345" fmla="*/ f2658 1 f1428"/>
                <a:gd name="f3346" fmla="*/ f2659 1 f1429"/>
                <a:gd name="f3347" fmla="*/ f2660 1 f1428"/>
                <a:gd name="f3348" fmla="*/ f2661 1 f1429"/>
                <a:gd name="f3349" fmla="*/ f2662 1 f1428"/>
                <a:gd name="f3350" fmla="*/ f2663 1 f1429"/>
                <a:gd name="f3351" fmla="*/ f2664 1 f1428"/>
                <a:gd name="f3352" fmla="*/ f2665 1 f1428"/>
                <a:gd name="f3353" fmla="*/ f2666 1 f1429"/>
                <a:gd name="f3354" fmla="*/ f2667 1 f1428"/>
                <a:gd name="f3355" fmla="*/ f2668 1 f1429"/>
                <a:gd name="f3356" fmla="*/ f2669 1 f1428"/>
                <a:gd name="f3357" fmla="*/ f2670 1 f1429"/>
                <a:gd name="f3358" fmla="*/ f2671 1 f1428"/>
                <a:gd name="f3359" fmla="*/ f2672 1 f1429"/>
                <a:gd name="f3360" fmla="*/ f2673 1 f1428"/>
                <a:gd name="f3361" fmla="*/ f2674 1 f1429"/>
                <a:gd name="f3362" fmla="*/ f2675 1 f1428"/>
                <a:gd name="f3363" fmla="*/ f2676 1 f1429"/>
                <a:gd name="f3364" fmla="*/ f2677 1 f1428"/>
                <a:gd name="f3365" fmla="*/ f2678 1 f1429"/>
                <a:gd name="f3366" fmla="*/ f2679 1 f1428"/>
                <a:gd name="f3367" fmla="*/ f2680 1 f1429"/>
                <a:gd name="f3368" fmla="*/ f2681 1 f1428"/>
                <a:gd name="f3369" fmla="*/ f2682 1 f1429"/>
                <a:gd name="f3370" fmla="*/ f2683 1 f1428"/>
                <a:gd name="f3371" fmla="*/ f2684 1 f1429"/>
                <a:gd name="f3372" fmla="*/ f2685 1 f1429"/>
                <a:gd name="f3373" fmla="*/ f2686 1 f1428"/>
                <a:gd name="f3374" fmla="*/ f2687 1 f1428"/>
                <a:gd name="f3375" fmla="*/ f2688 1 f1429"/>
                <a:gd name="f3376" fmla="*/ f2689 1 f1428"/>
                <a:gd name="f3377" fmla="*/ f2690 1 f1429"/>
                <a:gd name="f3378" fmla="*/ f2691 1 f1428"/>
                <a:gd name="f3379" fmla="*/ f2692 1 f1429"/>
                <a:gd name="f3380" fmla="*/ f2693 1 f1428"/>
                <a:gd name="f3381" fmla="*/ f2694 1 f1429"/>
                <a:gd name="f3382" fmla="*/ f2695 1 f1428"/>
                <a:gd name="f3383" fmla="*/ f2696 1 f1429"/>
                <a:gd name="f3384" fmla="*/ f2697 1 f1428"/>
                <a:gd name="f3385" fmla="*/ f2698 1 f1429"/>
                <a:gd name="f3386" fmla="*/ f2699 1 f1428"/>
                <a:gd name="f3387" fmla="*/ f2700 1 f1429"/>
                <a:gd name="f3388" fmla="*/ f2701 1 f1428"/>
                <a:gd name="f3389" fmla="*/ f2702 1 f1429"/>
                <a:gd name="f3390" fmla="*/ f2703 1 f1428"/>
                <a:gd name="f3391" fmla="*/ f2704 1 f1429"/>
                <a:gd name="f3392" fmla="*/ f2705 1 f1428"/>
                <a:gd name="f3393" fmla="*/ f2706 1 f1429"/>
                <a:gd name="f3394" fmla="*/ f2707 1 f1428"/>
                <a:gd name="f3395" fmla="*/ f2708 1 f1429"/>
                <a:gd name="f3396" fmla="*/ f2709 1 f1428"/>
                <a:gd name="f3397" fmla="*/ f2710 1 f1429"/>
                <a:gd name="f3398" fmla="*/ f2711 1 f1428"/>
                <a:gd name="f3399" fmla="*/ f2712 1 f1429"/>
                <a:gd name="f3400" fmla="*/ f2713 1 f1428"/>
                <a:gd name="f3401" fmla="*/ f2714 1 f1429"/>
                <a:gd name="f3402" fmla="*/ f2715 1 f1428"/>
                <a:gd name="f3403" fmla="*/ f2716 1 f1429"/>
                <a:gd name="f3404" fmla="*/ f2717 1 f1428"/>
                <a:gd name="f3405" fmla="*/ f2718 1 f1428"/>
                <a:gd name="f3406" fmla="*/ f2719 1 f1429"/>
                <a:gd name="f3407" fmla="*/ f2720 1 f1428"/>
                <a:gd name="f3408" fmla="*/ f2721 1 f1429"/>
                <a:gd name="f3409" fmla="*/ f2722 1 f1428"/>
                <a:gd name="f3410" fmla="*/ f2723 1 f1429"/>
                <a:gd name="f3411" fmla="*/ f2724 1 f1428"/>
                <a:gd name="f3412" fmla="*/ f2725 1 f1428"/>
                <a:gd name="f3413" fmla="*/ f2726 1 f1429"/>
                <a:gd name="f3414" fmla="*/ f2727 1 f1428"/>
                <a:gd name="f3415" fmla="*/ f2728 1 f1429"/>
                <a:gd name="f3416" fmla="*/ f2729 1 f1428"/>
                <a:gd name="f3417" fmla="*/ f2730 1 f1429"/>
                <a:gd name="f3418" fmla="*/ f2731 1 f1428"/>
                <a:gd name="f3419" fmla="*/ f2732 1 f1429"/>
                <a:gd name="f3420" fmla="*/ f2733 1 f1428"/>
                <a:gd name="f3421" fmla="*/ f2734 1 f1429"/>
                <a:gd name="f3422" fmla="*/ f2735 1 f1428"/>
                <a:gd name="f3423" fmla="*/ f2736 1 f1429"/>
                <a:gd name="f3424" fmla="*/ f2737 1 f1428"/>
                <a:gd name="f3425" fmla="*/ f2738 1 f1429"/>
                <a:gd name="f3426" fmla="*/ f2739 1 f1428"/>
                <a:gd name="f3427" fmla="*/ f2740 1 f1429"/>
                <a:gd name="f3428" fmla="*/ f2741 1 f1429"/>
                <a:gd name="f3429" fmla="*/ f2742 1 f1428"/>
                <a:gd name="f3430" fmla="*/ f2743 1 f1429"/>
                <a:gd name="f3431" fmla="*/ f2744 1 f1428"/>
                <a:gd name="f3432" fmla="*/ f2745 1 f1429"/>
                <a:gd name="f3433" fmla="*/ f2746 1 f1428"/>
                <a:gd name="f3434" fmla="*/ f2747 1 f1429"/>
                <a:gd name="f3435" fmla="*/ f2748 1 f1428"/>
                <a:gd name="f3436" fmla="*/ f2749 1 f1428"/>
                <a:gd name="f3437" fmla="*/ f2750 1 f1428"/>
                <a:gd name="f3438" fmla="*/ f2751 1 f1428"/>
                <a:gd name="f3439" fmla="*/ f2752 1 f1428"/>
                <a:gd name="f3440" fmla="*/ f2753 1 f1429"/>
                <a:gd name="f3441" fmla="*/ f2754 1 f1428"/>
                <a:gd name="f3442" fmla="*/ f2755 1 f1428"/>
                <a:gd name="f3443" fmla="*/ f2756 1 f1429"/>
                <a:gd name="f3444" fmla="*/ f2757 1 f1428"/>
                <a:gd name="f3445" fmla="*/ f2758 1 f1428"/>
                <a:gd name="f3446" fmla="*/ f2759 1 f1428"/>
                <a:gd name="f3447" fmla="*/ f2760 1 f1428"/>
                <a:gd name="f3448" fmla="*/ f2761 1 f1428"/>
                <a:gd name="f3449" fmla="*/ f2762 1 f1428"/>
                <a:gd name="f3450" fmla="*/ f2763 1 f1428"/>
                <a:gd name="f3451" fmla="*/ f2764 1 f1428"/>
                <a:gd name="f3452" fmla="*/ f2765 1 f1428"/>
                <a:gd name="f3453" fmla="*/ f2766 1 f1428"/>
                <a:gd name="f3454" fmla="*/ f2767 1 f1428"/>
                <a:gd name="f3455" fmla="*/ f2768 1 f1428"/>
                <a:gd name="f3456" fmla="*/ f2769 1 f1428"/>
                <a:gd name="f3457" fmla="*/ f2770 1 f1429"/>
                <a:gd name="f3458" fmla="*/ f2771 1 f1428"/>
                <a:gd name="f3459" fmla="*/ f2772 1 f1428"/>
                <a:gd name="f3460" fmla="*/ f2773 1 f1428"/>
                <a:gd name="f3461" fmla="*/ f2774 1 f1429"/>
                <a:gd name="f3462" fmla="*/ f2775 1 f1428"/>
                <a:gd name="f3463" fmla="*/ f2776 1 f1429"/>
                <a:gd name="f3464" fmla="*/ f2777 1 f1428"/>
                <a:gd name="f3465" fmla="*/ f2778 1 f1429"/>
                <a:gd name="f3466" fmla="*/ f2779 1 f1428"/>
                <a:gd name="f3467" fmla="*/ f2780 1 f1429"/>
                <a:gd name="f3468" fmla="*/ f2781 1 f1428"/>
                <a:gd name="f3469" fmla="*/ f2782 1 f1429"/>
                <a:gd name="f3470" fmla="*/ f2783 1 f1428"/>
                <a:gd name="f3471" fmla="*/ f2784 1 f1429"/>
                <a:gd name="f3472" fmla="*/ f2785 1 f1428"/>
                <a:gd name="f3473" fmla="*/ f2786 1 f1429"/>
                <a:gd name="f3474" fmla="*/ f2787 1 f1428"/>
                <a:gd name="f3475" fmla="*/ f2788 1 f1428"/>
                <a:gd name="f3476" fmla="*/ f2789 1 f1428"/>
                <a:gd name="f3477" fmla="*/ f2790 1 f1429"/>
                <a:gd name="f3478" fmla="*/ f2791 1 f1428"/>
                <a:gd name="f3479" fmla="*/ f2792 1 f1429"/>
                <a:gd name="f3480" fmla="*/ f2793 1 f1428"/>
                <a:gd name="f3481" fmla="*/ f2794 1 f1429"/>
                <a:gd name="f3482" fmla="*/ f2795 1 f1428"/>
                <a:gd name="f3483" fmla="*/ f2796 1 f1429"/>
                <a:gd name="f3484" fmla="*/ f2797 f1419 1"/>
                <a:gd name="f3485" fmla="*/ f2798 f1419 1"/>
                <a:gd name="f3486" fmla="*/ f2800 f1420 1"/>
                <a:gd name="f3487" fmla="*/ f2799 f1420 1"/>
                <a:gd name="f3488" fmla="*/ f2801 f1419 1"/>
                <a:gd name="f3489" fmla="*/ f2802 f1420 1"/>
                <a:gd name="f3490" fmla="*/ f2803 f1419 1"/>
                <a:gd name="f3491" fmla="*/ f2804 f1419 1"/>
                <a:gd name="f3492" fmla="*/ f2805 f1420 1"/>
                <a:gd name="f3493" fmla="*/ f2806 f1419 1"/>
                <a:gd name="f3494" fmla="*/ f2807 f1420 1"/>
                <a:gd name="f3495" fmla="*/ f2808 f1419 1"/>
                <a:gd name="f3496" fmla="*/ f2809 f1420 1"/>
                <a:gd name="f3497" fmla="*/ f2810 f1419 1"/>
                <a:gd name="f3498" fmla="*/ f2811 f1420 1"/>
                <a:gd name="f3499" fmla="*/ f2812 f1419 1"/>
                <a:gd name="f3500" fmla="*/ f2813 f1420 1"/>
                <a:gd name="f3501" fmla="*/ f2814 f1419 1"/>
                <a:gd name="f3502" fmla="*/ f2815 f1420 1"/>
                <a:gd name="f3503" fmla="*/ f2816 f1419 1"/>
                <a:gd name="f3504" fmla="*/ f2817 f1420 1"/>
                <a:gd name="f3505" fmla="*/ f2818 f1419 1"/>
                <a:gd name="f3506" fmla="*/ f2819 f1419 1"/>
                <a:gd name="f3507" fmla="*/ f2820 f1420 1"/>
                <a:gd name="f3508" fmla="*/ f2821 f1419 1"/>
                <a:gd name="f3509" fmla="*/ f2822 f1420 1"/>
                <a:gd name="f3510" fmla="*/ f2823 f1419 1"/>
                <a:gd name="f3511" fmla="*/ f2824 f1420 1"/>
                <a:gd name="f3512" fmla="*/ f2825 f1419 1"/>
                <a:gd name="f3513" fmla="*/ f2826 f1420 1"/>
                <a:gd name="f3514" fmla="*/ f2827 f1419 1"/>
                <a:gd name="f3515" fmla="*/ f2828 f1419 1"/>
                <a:gd name="f3516" fmla="*/ f2829 f1419 1"/>
                <a:gd name="f3517" fmla="*/ f2830 f1420 1"/>
                <a:gd name="f3518" fmla="*/ f2831 f1419 1"/>
                <a:gd name="f3519" fmla="*/ f2832 f1419 1"/>
                <a:gd name="f3520" fmla="*/ f2833 f1419 1"/>
                <a:gd name="f3521" fmla="*/ f2834 f1420 1"/>
                <a:gd name="f3522" fmla="*/ f2835 f1419 1"/>
                <a:gd name="f3523" fmla="*/ f2836 f1420 1"/>
                <a:gd name="f3524" fmla="*/ f2837 f1419 1"/>
                <a:gd name="f3525" fmla="*/ f2838 f1420 1"/>
                <a:gd name="f3526" fmla="*/ f2839 f1419 1"/>
                <a:gd name="f3527" fmla="*/ f2840 f1420 1"/>
                <a:gd name="f3528" fmla="*/ f2841 f1419 1"/>
                <a:gd name="f3529" fmla="*/ f2842 f1420 1"/>
                <a:gd name="f3530" fmla="*/ f2843 f1419 1"/>
                <a:gd name="f3531" fmla="*/ f2844 f1419 1"/>
                <a:gd name="f3532" fmla="*/ f2845 f1420 1"/>
                <a:gd name="f3533" fmla="*/ f2846 f1419 1"/>
                <a:gd name="f3534" fmla="*/ f2847 f1420 1"/>
                <a:gd name="f3535" fmla="*/ f2848 f1419 1"/>
                <a:gd name="f3536" fmla="*/ f2849 f1419 1"/>
                <a:gd name="f3537" fmla="*/ f2850 f1420 1"/>
                <a:gd name="f3538" fmla="*/ f2851 f1419 1"/>
                <a:gd name="f3539" fmla="*/ f2852 f1420 1"/>
                <a:gd name="f3540" fmla="*/ f2853 f1419 1"/>
                <a:gd name="f3541" fmla="*/ f2854 f1420 1"/>
                <a:gd name="f3542" fmla="*/ f2855 f1419 1"/>
                <a:gd name="f3543" fmla="*/ f2856 f1420 1"/>
                <a:gd name="f3544" fmla="*/ f2857 f1419 1"/>
                <a:gd name="f3545" fmla="*/ f2858 f1420 1"/>
                <a:gd name="f3546" fmla="*/ f2859 f1419 1"/>
                <a:gd name="f3547" fmla="*/ f2860 f1420 1"/>
                <a:gd name="f3548" fmla="*/ f2861 f1419 1"/>
                <a:gd name="f3549" fmla="*/ f2862 f1419 1"/>
                <a:gd name="f3550" fmla="*/ f2863 f1420 1"/>
                <a:gd name="f3551" fmla="*/ f2864 f1419 1"/>
                <a:gd name="f3552" fmla="*/ f2865 f1420 1"/>
                <a:gd name="f3553" fmla="*/ f2866 f1419 1"/>
                <a:gd name="f3554" fmla="*/ f2867 f1420 1"/>
                <a:gd name="f3555" fmla="*/ f2868 f1419 1"/>
                <a:gd name="f3556" fmla="*/ f2869 f1420 1"/>
                <a:gd name="f3557" fmla="*/ f2870 f1419 1"/>
                <a:gd name="f3558" fmla="*/ f2871 f1420 1"/>
                <a:gd name="f3559" fmla="*/ f2872 f1419 1"/>
                <a:gd name="f3560" fmla="*/ f2873 f1420 1"/>
                <a:gd name="f3561" fmla="*/ f2874 f1419 1"/>
                <a:gd name="f3562" fmla="*/ f2875 f1420 1"/>
                <a:gd name="f3563" fmla="*/ f2876 f1419 1"/>
                <a:gd name="f3564" fmla="*/ f2877 f1420 1"/>
                <a:gd name="f3565" fmla="*/ f2878 f1419 1"/>
                <a:gd name="f3566" fmla="*/ f2879 f1419 1"/>
                <a:gd name="f3567" fmla="*/ f2880 f1420 1"/>
                <a:gd name="f3568" fmla="*/ f2881 f1419 1"/>
                <a:gd name="f3569" fmla="*/ f2882 f1420 1"/>
                <a:gd name="f3570" fmla="*/ f2883 f1419 1"/>
                <a:gd name="f3571" fmla="*/ f2884 f1420 1"/>
                <a:gd name="f3572" fmla="*/ f2885 f1419 1"/>
                <a:gd name="f3573" fmla="*/ f2886 f1420 1"/>
                <a:gd name="f3574" fmla="*/ f2887 f1419 1"/>
                <a:gd name="f3575" fmla="*/ f2888 f1420 1"/>
                <a:gd name="f3576" fmla="*/ f2889 f1419 1"/>
                <a:gd name="f3577" fmla="*/ f2890 f1419 1"/>
                <a:gd name="f3578" fmla="*/ f2891 f1420 1"/>
                <a:gd name="f3579" fmla="*/ f2892 f1419 1"/>
                <a:gd name="f3580" fmla="*/ f2893 f1420 1"/>
                <a:gd name="f3581" fmla="*/ f2894 f1419 1"/>
                <a:gd name="f3582" fmla="*/ f2895 f1420 1"/>
                <a:gd name="f3583" fmla="*/ f2896 f1419 1"/>
                <a:gd name="f3584" fmla="*/ f2897 f1420 1"/>
                <a:gd name="f3585" fmla="*/ f2898 f1419 1"/>
                <a:gd name="f3586" fmla="*/ f2899 f1420 1"/>
                <a:gd name="f3587" fmla="*/ f2900 f1419 1"/>
                <a:gd name="f3588" fmla="*/ f2901 f1420 1"/>
                <a:gd name="f3589" fmla="*/ f2902 f1419 1"/>
                <a:gd name="f3590" fmla="*/ f2903 f1420 1"/>
                <a:gd name="f3591" fmla="*/ f2904 f1419 1"/>
                <a:gd name="f3592" fmla="*/ f2905 f1420 1"/>
                <a:gd name="f3593" fmla="*/ f2906 f1419 1"/>
                <a:gd name="f3594" fmla="*/ f2907 f1420 1"/>
                <a:gd name="f3595" fmla="*/ f2908 f1419 1"/>
                <a:gd name="f3596" fmla="*/ f2909 f1420 1"/>
                <a:gd name="f3597" fmla="*/ f2910 f1419 1"/>
                <a:gd name="f3598" fmla="*/ f2911 f1420 1"/>
                <a:gd name="f3599" fmla="*/ f2912 f1419 1"/>
                <a:gd name="f3600" fmla="*/ f2913 f1420 1"/>
                <a:gd name="f3601" fmla="*/ f2914 f1419 1"/>
                <a:gd name="f3602" fmla="*/ f2915 f1420 1"/>
                <a:gd name="f3603" fmla="*/ f2916 f1419 1"/>
                <a:gd name="f3604" fmla="*/ f2917 f1419 1"/>
                <a:gd name="f3605" fmla="*/ f2918 f1420 1"/>
                <a:gd name="f3606" fmla="*/ f2919 f1419 1"/>
                <a:gd name="f3607" fmla="*/ f2920 f1420 1"/>
                <a:gd name="f3608" fmla="*/ f2921 f1419 1"/>
                <a:gd name="f3609" fmla="*/ f2922 f1420 1"/>
                <a:gd name="f3610" fmla="*/ f2923 f1419 1"/>
                <a:gd name="f3611" fmla="*/ f2924 f1420 1"/>
                <a:gd name="f3612" fmla="*/ f2925 f1419 1"/>
                <a:gd name="f3613" fmla="*/ f2926 f1420 1"/>
                <a:gd name="f3614" fmla="*/ f2927 f1419 1"/>
                <a:gd name="f3615" fmla="*/ f2928 f1420 1"/>
                <a:gd name="f3616" fmla="*/ f2929 f1419 1"/>
                <a:gd name="f3617" fmla="*/ f2930 f1420 1"/>
                <a:gd name="f3618" fmla="*/ f2931 f1419 1"/>
                <a:gd name="f3619" fmla="*/ f2932 f1420 1"/>
                <a:gd name="f3620" fmla="*/ f2933 f1419 1"/>
                <a:gd name="f3621" fmla="*/ f2934 f1420 1"/>
                <a:gd name="f3622" fmla="*/ f2935 f1419 1"/>
                <a:gd name="f3623" fmla="*/ f2936 f1419 1"/>
                <a:gd name="f3624" fmla="*/ f2937 f1420 1"/>
                <a:gd name="f3625" fmla="*/ f2938 f1419 1"/>
                <a:gd name="f3626" fmla="*/ f2939 f1420 1"/>
                <a:gd name="f3627" fmla="*/ f2940 f1419 1"/>
                <a:gd name="f3628" fmla="*/ f2941 f1420 1"/>
                <a:gd name="f3629" fmla="*/ f2942 f1419 1"/>
                <a:gd name="f3630" fmla="*/ f2943 f1420 1"/>
                <a:gd name="f3631" fmla="*/ f2944 f1419 1"/>
                <a:gd name="f3632" fmla="*/ f2945 f1420 1"/>
                <a:gd name="f3633" fmla="*/ f2946 f1419 1"/>
                <a:gd name="f3634" fmla="*/ f2947 f1420 1"/>
                <a:gd name="f3635" fmla="*/ f2948 f1419 1"/>
                <a:gd name="f3636" fmla="*/ f2949 f1420 1"/>
                <a:gd name="f3637" fmla="*/ f2950 f1419 1"/>
                <a:gd name="f3638" fmla="*/ f2951 f1419 1"/>
                <a:gd name="f3639" fmla="*/ f2952 f1420 1"/>
                <a:gd name="f3640" fmla="*/ f2953 f1419 1"/>
                <a:gd name="f3641" fmla="*/ f2954 f1420 1"/>
                <a:gd name="f3642" fmla="*/ f2955 f1419 1"/>
                <a:gd name="f3643" fmla="*/ f2956 f1420 1"/>
                <a:gd name="f3644" fmla="*/ f2957 f1419 1"/>
                <a:gd name="f3645" fmla="*/ f2958 f1420 1"/>
                <a:gd name="f3646" fmla="*/ f2959 f1419 1"/>
                <a:gd name="f3647" fmla="*/ f2960 f1420 1"/>
                <a:gd name="f3648" fmla="*/ f2961 f1419 1"/>
                <a:gd name="f3649" fmla="*/ f2962 f1420 1"/>
                <a:gd name="f3650" fmla="*/ f2963 f1419 1"/>
                <a:gd name="f3651" fmla="*/ f2964 f1420 1"/>
                <a:gd name="f3652" fmla="*/ f2965 f1419 1"/>
                <a:gd name="f3653" fmla="*/ f2966 f1420 1"/>
                <a:gd name="f3654" fmla="*/ f2967 f1419 1"/>
                <a:gd name="f3655" fmla="*/ f2968 f1420 1"/>
                <a:gd name="f3656" fmla="*/ f2969 f1419 1"/>
                <a:gd name="f3657" fmla="*/ f2970 f1420 1"/>
                <a:gd name="f3658" fmla="*/ f2971 f1419 1"/>
                <a:gd name="f3659" fmla="*/ f2972 f1420 1"/>
                <a:gd name="f3660" fmla="*/ f2973 f1419 1"/>
                <a:gd name="f3661" fmla="*/ f2974 f1420 1"/>
                <a:gd name="f3662" fmla="*/ f2975 f1419 1"/>
                <a:gd name="f3663" fmla="*/ f2976 f1420 1"/>
                <a:gd name="f3664" fmla="*/ f2977 f1419 1"/>
                <a:gd name="f3665" fmla="*/ f2978 f1419 1"/>
                <a:gd name="f3666" fmla="*/ f2979 f1420 1"/>
                <a:gd name="f3667" fmla="*/ f2980 f1419 1"/>
                <a:gd name="f3668" fmla="*/ f2981 f1420 1"/>
                <a:gd name="f3669" fmla="*/ f2982 f1419 1"/>
                <a:gd name="f3670" fmla="*/ f2983 f1420 1"/>
                <a:gd name="f3671" fmla="*/ f2984 f1419 1"/>
                <a:gd name="f3672" fmla="*/ f2985 f1420 1"/>
                <a:gd name="f3673" fmla="*/ f2986 f1419 1"/>
                <a:gd name="f3674" fmla="*/ f2987 f1420 1"/>
                <a:gd name="f3675" fmla="*/ f2988 f1419 1"/>
                <a:gd name="f3676" fmla="*/ f2989 f1419 1"/>
                <a:gd name="f3677" fmla="*/ f2990 f1419 1"/>
                <a:gd name="f3678" fmla="*/ f2991 f1419 1"/>
                <a:gd name="f3679" fmla="*/ f2992 f1419 1"/>
                <a:gd name="f3680" fmla="*/ f2993 f1419 1"/>
                <a:gd name="f3681" fmla="*/ f2994 f1419 1"/>
                <a:gd name="f3682" fmla="*/ f2995 f1420 1"/>
                <a:gd name="f3683" fmla="*/ f2996 f1419 1"/>
                <a:gd name="f3684" fmla="*/ f2997 f1419 1"/>
                <a:gd name="f3685" fmla="*/ f2998 f1420 1"/>
                <a:gd name="f3686" fmla="*/ f2999 f1419 1"/>
                <a:gd name="f3687" fmla="*/ f3000 f1419 1"/>
                <a:gd name="f3688" fmla="*/ f3001 f1419 1"/>
                <a:gd name="f3689" fmla="*/ f3002 f1419 1"/>
                <a:gd name="f3690" fmla="*/ f3003 f1419 1"/>
                <a:gd name="f3691" fmla="*/ f3004 f1419 1"/>
                <a:gd name="f3692" fmla="*/ f3005 f1419 1"/>
                <a:gd name="f3693" fmla="*/ f3006 f1420 1"/>
                <a:gd name="f3694" fmla="*/ f3007 f1419 1"/>
                <a:gd name="f3695" fmla="*/ f3008 f1419 1"/>
                <a:gd name="f3696" fmla="*/ f3009 f1419 1"/>
                <a:gd name="f3697" fmla="*/ f3010 f1419 1"/>
                <a:gd name="f3698" fmla="*/ f3011 f1419 1"/>
                <a:gd name="f3699" fmla="*/ f3012 f1419 1"/>
                <a:gd name="f3700" fmla="*/ f3013 f1419 1"/>
                <a:gd name="f3701" fmla="*/ f3014 f1419 1"/>
                <a:gd name="f3702" fmla="*/ f3015 f1419 1"/>
                <a:gd name="f3703" fmla="*/ f3016 f1419 1"/>
                <a:gd name="f3704" fmla="*/ f3017 f1420 1"/>
                <a:gd name="f3705" fmla="*/ f3018 f1419 1"/>
                <a:gd name="f3706" fmla="*/ f3019 f1420 1"/>
                <a:gd name="f3707" fmla="*/ f3020 f1419 1"/>
                <a:gd name="f3708" fmla="*/ f3021 f1419 1"/>
                <a:gd name="f3709" fmla="*/ f3022 f1419 1"/>
                <a:gd name="f3710" fmla="*/ f3023 f1419 1"/>
                <a:gd name="f3711" fmla="*/ f3024 f1419 1"/>
                <a:gd name="f3712" fmla="*/ f3025 f1420 1"/>
                <a:gd name="f3713" fmla="*/ f3026 f1419 1"/>
                <a:gd name="f3714" fmla="*/ f3027 f1420 1"/>
                <a:gd name="f3715" fmla="*/ f3028 f1419 1"/>
                <a:gd name="f3716" fmla="*/ f3029 f1419 1"/>
                <a:gd name="f3717" fmla="*/ f3030 f1419 1"/>
                <a:gd name="f3718" fmla="*/ f3031 f1419 1"/>
                <a:gd name="f3719" fmla="*/ f3032 f1419 1"/>
                <a:gd name="f3720" fmla="*/ f3033 f1419 1"/>
                <a:gd name="f3721" fmla="*/ f3034 f1419 1"/>
                <a:gd name="f3722" fmla="*/ f3035 f1419 1"/>
                <a:gd name="f3723" fmla="*/ f3036 f1419 1"/>
                <a:gd name="f3724" fmla="*/ f3037 f1420 1"/>
                <a:gd name="f3725" fmla="*/ f3038 f1419 1"/>
                <a:gd name="f3726" fmla="*/ f3039 f1419 1"/>
                <a:gd name="f3727" fmla="*/ f3040 f1420 1"/>
                <a:gd name="f3728" fmla="*/ f3041 f1419 1"/>
                <a:gd name="f3729" fmla="*/ f3042 f1419 1"/>
                <a:gd name="f3730" fmla="*/ f3043 f1420 1"/>
                <a:gd name="f3731" fmla="*/ f3044 f1419 1"/>
                <a:gd name="f3732" fmla="*/ f3045 f1419 1"/>
                <a:gd name="f3733" fmla="*/ f3046 f1420 1"/>
                <a:gd name="f3734" fmla="*/ f3047 f1419 1"/>
                <a:gd name="f3735" fmla="*/ f3048 f1420 1"/>
                <a:gd name="f3736" fmla="*/ f3049 f1419 1"/>
                <a:gd name="f3737" fmla="*/ f3050 f1419 1"/>
                <a:gd name="f3738" fmla="*/ f3051 f1420 1"/>
                <a:gd name="f3739" fmla="*/ f3052 f1419 1"/>
                <a:gd name="f3740" fmla="*/ f3053 f1419 1"/>
                <a:gd name="f3741" fmla="*/ f3054 f1420 1"/>
                <a:gd name="f3742" fmla="*/ f3055 f1419 1"/>
                <a:gd name="f3743" fmla="*/ f3056 f1419 1"/>
                <a:gd name="f3744" fmla="*/ f3057 f1420 1"/>
                <a:gd name="f3745" fmla="*/ f3058 f1419 1"/>
                <a:gd name="f3746" fmla="*/ f3059 f1419 1"/>
                <a:gd name="f3747" fmla="*/ f3060 f1419 1"/>
                <a:gd name="f3748" fmla="*/ f3061 f1420 1"/>
                <a:gd name="f3749" fmla="*/ f3062 f1419 1"/>
                <a:gd name="f3750" fmla="*/ f3063 f1419 1"/>
                <a:gd name="f3751" fmla="*/ f3064 f1420 1"/>
                <a:gd name="f3752" fmla="*/ f3065 f1419 1"/>
                <a:gd name="f3753" fmla="*/ f3066 f1420 1"/>
                <a:gd name="f3754" fmla="*/ f3067 f1419 1"/>
                <a:gd name="f3755" fmla="*/ f3068 f1420 1"/>
                <a:gd name="f3756" fmla="*/ f3069 f1419 1"/>
                <a:gd name="f3757" fmla="*/ f3070 f1420 1"/>
                <a:gd name="f3758" fmla="*/ f3071 f1419 1"/>
                <a:gd name="f3759" fmla="*/ f3072 f1419 1"/>
                <a:gd name="f3760" fmla="*/ f3073 f1420 1"/>
                <a:gd name="f3761" fmla="*/ f3074 f1419 1"/>
                <a:gd name="f3762" fmla="*/ f3075 f1420 1"/>
                <a:gd name="f3763" fmla="*/ f3076 f1419 1"/>
                <a:gd name="f3764" fmla="*/ f3077 f1420 1"/>
                <a:gd name="f3765" fmla="*/ f3078 f1419 1"/>
                <a:gd name="f3766" fmla="*/ f3079 f1420 1"/>
                <a:gd name="f3767" fmla="*/ f3080 f1419 1"/>
                <a:gd name="f3768" fmla="*/ f3081 f1419 1"/>
                <a:gd name="f3769" fmla="*/ f3082 f1420 1"/>
                <a:gd name="f3770" fmla="*/ f3083 f1419 1"/>
                <a:gd name="f3771" fmla="*/ f3084 f1419 1"/>
                <a:gd name="f3772" fmla="*/ f3085 f1419 1"/>
                <a:gd name="f3773" fmla="*/ f3086 f1419 1"/>
                <a:gd name="f3774" fmla="*/ f3087 f1419 1"/>
                <a:gd name="f3775" fmla="*/ f3088 f1419 1"/>
                <a:gd name="f3776" fmla="*/ f3089 f1420 1"/>
                <a:gd name="f3777" fmla="*/ f3090 f1419 1"/>
                <a:gd name="f3778" fmla="*/ f3091 f1420 1"/>
                <a:gd name="f3779" fmla="*/ f3092 f1419 1"/>
                <a:gd name="f3780" fmla="*/ f3093 f1420 1"/>
                <a:gd name="f3781" fmla="*/ f3094 f1419 1"/>
                <a:gd name="f3782" fmla="*/ f3095 f1420 1"/>
                <a:gd name="f3783" fmla="*/ f3096 f1419 1"/>
                <a:gd name="f3784" fmla="*/ f3097 f1420 1"/>
                <a:gd name="f3785" fmla="*/ f3098 f1419 1"/>
                <a:gd name="f3786" fmla="*/ f3099 f1420 1"/>
                <a:gd name="f3787" fmla="*/ f3100 f1419 1"/>
                <a:gd name="f3788" fmla="*/ f3101 f1420 1"/>
                <a:gd name="f3789" fmla="*/ f3102 f1419 1"/>
                <a:gd name="f3790" fmla="*/ f3103 f1419 1"/>
                <a:gd name="f3791" fmla="*/ f3104 f1420 1"/>
                <a:gd name="f3792" fmla="*/ f3105 f1419 1"/>
                <a:gd name="f3793" fmla="*/ f3106 f1420 1"/>
                <a:gd name="f3794" fmla="*/ f3107 f1419 1"/>
                <a:gd name="f3795" fmla="*/ f3108 f1420 1"/>
                <a:gd name="f3796" fmla="*/ f3109 f1419 1"/>
                <a:gd name="f3797" fmla="*/ f3110 f1420 1"/>
                <a:gd name="f3798" fmla="*/ f3111 f1419 1"/>
                <a:gd name="f3799" fmla="*/ f3112 f1420 1"/>
                <a:gd name="f3800" fmla="*/ f3113 f1419 1"/>
                <a:gd name="f3801" fmla="*/ f3114 f1420 1"/>
                <a:gd name="f3802" fmla="*/ f3115 f1419 1"/>
                <a:gd name="f3803" fmla="*/ f3116 f1419 1"/>
                <a:gd name="f3804" fmla="*/ f3117 f1420 1"/>
                <a:gd name="f3805" fmla="*/ f3118 f1419 1"/>
                <a:gd name="f3806" fmla="*/ f3119 f1420 1"/>
                <a:gd name="f3807" fmla="*/ f3120 f1419 1"/>
                <a:gd name="f3808" fmla="*/ f3121 f1420 1"/>
                <a:gd name="f3809" fmla="*/ f3122 f1419 1"/>
                <a:gd name="f3810" fmla="*/ f3123 f1419 1"/>
                <a:gd name="f3811" fmla="*/ f3124 f1419 1"/>
                <a:gd name="f3812" fmla="*/ f3125 f1420 1"/>
                <a:gd name="f3813" fmla="*/ f3126 f1419 1"/>
                <a:gd name="f3814" fmla="*/ f3127 f1420 1"/>
                <a:gd name="f3815" fmla="*/ f3128 f1419 1"/>
                <a:gd name="f3816" fmla="*/ f3129 f1419 1"/>
                <a:gd name="f3817" fmla="*/ f3130 f1419 1"/>
                <a:gd name="f3818" fmla="*/ f3131 f1419 1"/>
                <a:gd name="f3819" fmla="*/ f3132 f1419 1"/>
                <a:gd name="f3820" fmla="*/ f3133 f1419 1"/>
                <a:gd name="f3821" fmla="*/ f3134 f1419 1"/>
                <a:gd name="f3822" fmla="*/ f3135 f1419 1"/>
                <a:gd name="f3823" fmla="*/ f3136 f1420 1"/>
                <a:gd name="f3824" fmla="*/ f3137 f1419 1"/>
                <a:gd name="f3825" fmla="*/ f3138 f1420 1"/>
                <a:gd name="f3826" fmla="*/ f3139 f1419 1"/>
                <a:gd name="f3827" fmla="*/ f3140 f1420 1"/>
                <a:gd name="f3828" fmla="*/ f3141 f1419 1"/>
                <a:gd name="f3829" fmla="*/ f3142 f1420 1"/>
                <a:gd name="f3830" fmla="*/ f3143 f1419 1"/>
                <a:gd name="f3831" fmla="*/ f3144 f1420 1"/>
                <a:gd name="f3832" fmla="*/ f3145 f1419 1"/>
                <a:gd name="f3833" fmla="*/ f3146 f1419 1"/>
                <a:gd name="f3834" fmla="*/ f3147 f1420 1"/>
                <a:gd name="f3835" fmla="*/ f3148 f1419 1"/>
                <a:gd name="f3836" fmla="*/ f3149 f1420 1"/>
                <a:gd name="f3837" fmla="*/ f3150 f1419 1"/>
                <a:gd name="f3838" fmla="*/ f3151 f1420 1"/>
                <a:gd name="f3839" fmla="*/ f3152 f1419 1"/>
                <a:gd name="f3840" fmla="*/ f3153 f1420 1"/>
                <a:gd name="f3841" fmla="*/ f3154 f1419 1"/>
                <a:gd name="f3842" fmla="*/ f3155 f1420 1"/>
                <a:gd name="f3843" fmla="*/ f3156 f1419 1"/>
                <a:gd name="f3844" fmla="*/ f3157 f1420 1"/>
                <a:gd name="f3845" fmla="*/ f3158 f1419 1"/>
                <a:gd name="f3846" fmla="*/ f3159 f1420 1"/>
                <a:gd name="f3847" fmla="*/ f3160 f1419 1"/>
                <a:gd name="f3848" fmla="*/ f3161 f1420 1"/>
                <a:gd name="f3849" fmla="*/ f3162 f1419 1"/>
                <a:gd name="f3850" fmla="*/ f3163 f1420 1"/>
                <a:gd name="f3851" fmla="*/ f3164 f1419 1"/>
                <a:gd name="f3852" fmla="*/ f3165 f1420 1"/>
                <a:gd name="f3853" fmla="*/ f3166 f1420 1"/>
                <a:gd name="f3854" fmla="*/ f3167 f1419 1"/>
                <a:gd name="f3855" fmla="*/ f3168 f1420 1"/>
                <a:gd name="f3856" fmla="*/ f3169 f1419 1"/>
                <a:gd name="f3857" fmla="*/ f3170 f1420 1"/>
                <a:gd name="f3858" fmla="*/ f3171 f1419 1"/>
                <a:gd name="f3859" fmla="*/ f3172 f1420 1"/>
                <a:gd name="f3860" fmla="*/ f3173 f1419 1"/>
                <a:gd name="f3861" fmla="*/ f3174 f1420 1"/>
                <a:gd name="f3862" fmla="*/ f3175 f1419 1"/>
                <a:gd name="f3863" fmla="*/ f3176 f1420 1"/>
                <a:gd name="f3864" fmla="*/ f3177 f1419 1"/>
                <a:gd name="f3865" fmla="*/ f3178 f1420 1"/>
                <a:gd name="f3866" fmla="*/ f3179 f1419 1"/>
                <a:gd name="f3867" fmla="*/ f3180 f1420 1"/>
                <a:gd name="f3868" fmla="*/ f3181 f1420 1"/>
                <a:gd name="f3869" fmla="*/ f3182 f1419 1"/>
                <a:gd name="f3870" fmla="*/ f3183 f1420 1"/>
                <a:gd name="f3871" fmla="*/ f3184 f1420 1"/>
                <a:gd name="f3872" fmla="*/ f3185 f1419 1"/>
                <a:gd name="f3873" fmla="*/ f3186 f1420 1"/>
                <a:gd name="f3874" fmla="*/ f3187 f1419 1"/>
                <a:gd name="f3875" fmla="*/ f3188 f1420 1"/>
                <a:gd name="f3876" fmla="*/ f3189 f1419 1"/>
                <a:gd name="f3877" fmla="*/ f3190 f1420 1"/>
                <a:gd name="f3878" fmla="*/ f3191 f1419 1"/>
                <a:gd name="f3879" fmla="*/ f3192 f1420 1"/>
                <a:gd name="f3880" fmla="*/ f3193 f1419 1"/>
                <a:gd name="f3881" fmla="*/ f3194 f1420 1"/>
                <a:gd name="f3882" fmla="*/ f3195 f1419 1"/>
                <a:gd name="f3883" fmla="*/ f3196 f1420 1"/>
                <a:gd name="f3884" fmla="*/ f3197 f1419 1"/>
                <a:gd name="f3885" fmla="*/ f3198 f1420 1"/>
                <a:gd name="f3886" fmla="*/ f3199 f1419 1"/>
                <a:gd name="f3887" fmla="*/ f3200 f1420 1"/>
                <a:gd name="f3888" fmla="*/ f3201 f1419 1"/>
                <a:gd name="f3889" fmla="*/ f3202 f1420 1"/>
                <a:gd name="f3890" fmla="*/ f3203 f1419 1"/>
                <a:gd name="f3891" fmla="*/ f3204 f1420 1"/>
                <a:gd name="f3892" fmla="*/ f3205 f1419 1"/>
                <a:gd name="f3893" fmla="*/ f3206 f1420 1"/>
                <a:gd name="f3894" fmla="*/ f3207 f1419 1"/>
                <a:gd name="f3895" fmla="*/ f3208 f1420 1"/>
                <a:gd name="f3896" fmla="*/ f3209 f1419 1"/>
                <a:gd name="f3897" fmla="*/ f3210 f1420 1"/>
                <a:gd name="f3898" fmla="*/ f3211 f1419 1"/>
                <a:gd name="f3899" fmla="*/ f3212 f1420 1"/>
                <a:gd name="f3900" fmla="*/ f3213 f1419 1"/>
                <a:gd name="f3901" fmla="*/ f3214 f1420 1"/>
                <a:gd name="f3902" fmla="*/ f3215 f1419 1"/>
                <a:gd name="f3903" fmla="*/ f3216 f1420 1"/>
                <a:gd name="f3904" fmla="*/ f3217 f1419 1"/>
                <a:gd name="f3905" fmla="*/ f3218 f1420 1"/>
                <a:gd name="f3906" fmla="*/ f3219 f1419 1"/>
                <a:gd name="f3907" fmla="*/ f3220 f1420 1"/>
                <a:gd name="f3908" fmla="*/ f3221 f1419 1"/>
                <a:gd name="f3909" fmla="*/ f3222 f1420 1"/>
                <a:gd name="f3910" fmla="*/ f3223 f1419 1"/>
                <a:gd name="f3911" fmla="*/ f3224 f1420 1"/>
                <a:gd name="f3912" fmla="*/ f3225 f1419 1"/>
                <a:gd name="f3913" fmla="*/ f3226 f1420 1"/>
                <a:gd name="f3914" fmla="*/ f3227 f1419 1"/>
                <a:gd name="f3915" fmla="*/ f3228 f1420 1"/>
                <a:gd name="f3916" fmla="*/ f3229 f1419 1"/>
                <a:gd name="f3917" fmla="*/ f3230 f1420 1"/>
                <a:gd name="f3918" fmla="*/ f3231 f1419 1"/>
                <a:gd name="f3919" fmla="*/ f3232 f1420 1"/>
                <a:gd name="f3920" fmla="*/ f3233 f1419 1"/>
                <a:gd name="f3921" fmla="*/ f3234 f1420 1"/>
                <a:gd name="f3922" fmla="*/ f3235 f1419 1"/>
                <a:gd name="f3923" fmla="*/ f3236 f1420 1"/>
                <a:gd name="f3924" fmla="*/ f3237 f1419 1"/>
                <a:gd name="f3925" fmla="*/ f3238 f1420 1"/>
                <a:gd name="f3926" fmla="*/ f3239 f1419 1"/>
                <a:gd name="f3927" fmla="*/ f3240 f1420 1"/>
                <a:gd name="f3928" fmla="*/ f3241 f1419 1"/>
                <a:gd name="f3929" fmla="*/ f3242 f1420 1"/>
                <a:gd name="f3930" fmla="*/ f3243 f1419 1"/>
                <a:gd name="f3931" fmla="*/ f3244 f1420 1"/>
                <a:gd name="f3932" fmla="*/ f3245 f1419 1"/>
                <a:gd name="f3933" fmla="*/ f3246 f1420 1"/>
                <a:gd name="f3934" fmla="*/ f3247 f1419 1"/>
                <a:gd name="f3935" fmla="*/ f3248 f1420 1"/>
                <a:gd name="f3936" fmla="*/ f3249 f1419 1"/>
                <a:gd name="f3937" fmla="*/ f3250 f1420 1"/>
                <a:gd name="f3938" fmla="*/ f3251 f1419 1"/>
                <a:gd name="f3939" fmla="*/ f3252 f1420 1"/>
                <a:gd name="f3940" fmla="*/ f3253 f1419 1"/>
                <a:gd name="f3941" fmla="*/ f3254 f1420 1"/>
                <a:gd name="f3942" fmla="*/ f3255 f1419 1"/>
                <a:gd name="f3943" fmla="*/ f3256 f1420 1"/>
                <a:gd name="f3944" fmla="*/ f3257 f1419 1"/>
                <a:gd name="f3945" fmla="*/ f3258 f1420 1"/>
                <a:gd name="f3946" fmla="*/ f3259 f1419 1"/>
                <a:gd name="f3947" fmla="*/ f3260 f1420 1"/>
                <a:gd name="f3948" fmla="*/ f3261 f1419 1"/>
                <a:gd name="f3949" fmla="*/ f3262 f1420 1"/>
                <a:gd name="f3950" fmla="*/ f3263 f1419 1"/>
                <a:gd name="f3951" fmla="*/ f3264 f1420 1"/>
                <a:gd name="f3952" fmla="*/ f3265 f1419 1"/>
                <a:gd name="f3953" fmla="*/ f3266 f1420 1"/>
                <a:gd name="f3954" fmla="*/ f3267 f1419 1"/>
                <a:gd name="f3955" fmla="*/ f3268 f1420 1"/>
                <a:gd name="f3956" fmla="*/ f3269 f1419 1"/>
                <a:gd name="f3957" fmla="*/ f3270 f1420 1"/>
                <a:gd name="f3958" fmla="*/ f3271 f1419 1"/>
                <a:gd name="f3959" fmla="*/ f3272 f1420 1"/>
                <a:gd name="f3960" fmla="*/ f3273 f1419 1"/>
                <a:gd name="f3961" fmla="*/ f3274 f1420 1"/>
                <a:gd name="f3962" fmla="*/ f3275 f1419 1"/>
                <a:gd name="f3963" fmla="*/ f3276 f1420 1"/>
                <a:gd name="f3964" fmla="*/ f3277 f1419 1"/>
                <a:gd name="f3965" fmla="*/ f3278 f1420 1"/>
                <a:gd name="f3966" fmla="*/ f3279 f1419 1"/>
                <a:gd name="f3967" fmla="*/ f3280 f1420 1"/>
                <a:gd name="f3968" fmla="*/ f3281 f1419 1"/>
                <a:gd name="f3969" fmla="*/ f3282 f1420 1"/>
                <a:gd name="f3970" fmla="*/ f3283 f1419 1"/>
                <a:gd name="f3971" fmla="*/ f3284 f1420 1"/>
                <a:gd name="f3972" fmla="*/ f3285 f1419 1"/>
                <a:gd name="f3973" fmla="*/ f3286 f1420 1"/>
                <a:gd name="f3974" fmla="*/ f3287 f1419 1"/>
                <a:gd name="f3975" fmla="*/ f3288 f1420 1"/>
                <a:gd name="f3976" fmla="*/ f3289 f1419 1"/>
                <a:gd name="f3977" fmla="*/ f3290 f1420 1"/>
                <a:gd name="f3978" fmla="*/ f3291 f1419 1"/>
                <a:gd name="f3979" fmla="*/ f3292 f1420 1"/>
                <a:gd name="f3980" fmla="*/ f3293 f1420 1"/>
                <a:gd name="f3981" fmla="*/ f3294 f1419 1"/>
                <a:gd name="f3982" fmla="*/ f3295 f1420 1"/>
                <a:gd name="f3983" fmla="*/ f3296 f1419 1"/>
                <a:gd name="f3984" fmla="*/ f3297 f1420 1"/>
                <a:gd name="f3985" fmla="*/ f3298 f1419 1"/>
                <a:gd name="f3986" fmla="*/ f3299 f1420 1"/>
                <a:gd name="f3987" fmla="*/ f3300 f1419 1"/>
                <a:gd name="f3988" fmla="*/ f3301 f1420 1"/>
                <a:gd name="f3989" fmla="*/ f3302 f1419 1"/>
                <a:gd name="f3990" fmla="*/ f3303 f1420 1"/>
                <a:gd name="f3991" fmla="*/ f3304 f1419 1"/>
                <a:gd name="f3992" fmla="*/ f3305 f1420 1"/>
                <a:gd name="f3993" fmla="*/ f3306 f1419 1"/>
                <a:gd name="f3994" fmla="*/ f3307 f1420 1"/>
                <a:gd name="f3995" fmla="*/ f3308 f1419 1"/>
                <a:gd name="f3996" fmla="*/ f3309 f1419 1"/>
                <a:gd name="f3997" fmla="*/ f3310 f1420 1"/>
                <a:gd name="f3998" fmla="*/ f3311 f1419 1"/>
                <a:gd name="f3999" fmla="*/ f3312 f1420 1"/>
                <a:gd name="f4000" fmla="*/ f3313 f1419 1"/>
                <a:gd name="f4001" fmla="*/ f3314 f1420 1"/>
                <a:gd name="f4002" fmla="*/ f3315 f1419 1"/>
                <a:gd name="f4003" fmla="*/ f3316 f1420 1"/>
                <a:gd name="f4004" fmla="*/ f3317 f1419 1"/>
                <a:gd name="f4005" fmla="*/ f3318 f1420 1"/>
                <a:gd name="f4006" fmla="*/ f3319 f1419 1"/>
                <a:gd name="f4007" fmla="*/ f3320 f1420 1"/>
                <a:gd name="f4008" fmla="*/ f3321 f1419 1"/>
                <a:gd name="f4009" fmla="*/ f3322 f1420 1"/>
                <a:gd name="f4010" fmla="*/ f3323 f1419 1"/>
                <a:gd name="f4011" fmla="*/ f3324 f1420 1"/>
                <a:gd name="f4012" fmla="*/ f3325 f1419 1"/>
                <a:gd name="f4013" fmla="*/ f3326 f1420 1"/>
                <a:gd name="f4014" fmla="*/ f3327 f1419 1"/>
                <a:gd name="f4015" fmla="*/ f3328 f1420 1"/>
                <a:gd name="f4016" fmla="*/ f3329 f1419 1"/>
                <a:gd name="f4017" fmla="*/ f3330 f1420 1"/>
                <a:gd name="f4018" fmla="*/ f3331 f1419 1"/>
                <a:gd name="f4019" fmla="*/ f3332 f1420 1"/>
                <a:gd name="f4020" fmla="*/ f3333 f1419 1"/>
                <a:gd name="f4021" fmla="*/ f3334 f1420 1"/>
                <a:gd name="f4022" fmla="*/ f3335 f1419 1"/>
                <a:gd name="f4023" fmla="*/ f3336 f1420 1"/>
                <a:gd name="f4024" fmla="*/ f3337 f1419 1"/>
                <a:gd name="f4025" fmla="*/ f3338 f1420 1"/>
                <a:gd name="f4026" fmla="*/ f3339 f1419 1"/>
                <a:gd name="f4027" fmla="*/ f3340 f1420 1"/>
                <a:gd name="f4028" fmla="*/ f3341 f1419 1"/>
                <a:gd name="f4029" fmla="*/ f3342 f1420 1"/>
                <a:gd name="f4030" fmla="*/ f3343 f1419 1"/>
                <a:gd name="f4031" fmla="*/ f3344 f1420 1"/>
                <a:gd name="f4032" fmla="*/ f3345 f1419 1"/>
                <a:gd name="f4033" fmla="*/ f3346 f1420 1"/>
                <a:gd name="f4034" fmla="*/ f3347 f1419 1"/>
                <a:gd name="f4035" fmla="*/ f3348 f1420 1"/>
                <a:gd name="f4036" fmla="*/ f3349 f1419 1"/>
                <a:gd name="f4037" fmla="*/ f3350 f1420 1"/>
                <a:gd name="f4038" fmla="*/ f3351 f1419 1"/>
                <a:gd name="f4039" fmla="*/ f3352 f1419 1"/>
                <a:gd name="f4040" fmla="*/ f3353 f1420 1"/>
                <a:gd name="f4041" fmla="*/ f3354 f1419 1"/>
                <a:gd name="f4042" fmla="*/ f3355 f1420 1"/>
                <a:gd name="f4043" fmla="*/ f3356 f1419 1"/>
                <a:gd name="f4044" fmla="*/ f3357 f1420 1"/>
                <a:gd name="f4045" fmla="*/ f3358 f1419 1"/>
                <a:gd name="f4046" fmla="*/ f3359 f1420 1"/>
                <a:gd name="f4047" fmla="*/ f3360 f1419 1"/>
                <a:gd name="f4048" fmla="*/ f3361 f1420 1"/>
                <a:gd name="f4049" fmla="*/ f3362 f1419 1"/>
                <a:gd name="f4050" fmla="*/ f3363 f1420 1"/>
                <a:gd name="f4051" fmla="*/ f3364 f1419 1"/>
                <a:gd name="f4052" fmla="*/ f3365 f1420 1"/>
                <a:gd name="f4053" fmla="*/ f3366 f1419 1"/>
                <a:gd name="f4054" fmla="*/ f3367 f1420 1"/>
                <a:gd name="f4055" fmla="*/ f3368 f1419 1"/>
                <a:gd name="f4056" fmla="*/ f3369 f1420 1"/>
                <a:gd name="f4057" fmla="*/ f3370 f1419 1"/>
                <a:gd name="f4058" fmla="*/ f3371 f1420 1"/>
                <a:gd name="f4059" fmla="*/ f3372 f1420 1"/>
                <a:gd name="f4060" fmla="*/ f3373 f1419 1"/>
                <a:gd name="f4061" fmla="*/ f3374 f1419 1"/>
                <a:gd name="f4062" fmla="*/ f3375 f1420 1"/>
                <a:gd name="f4063" fmla="*/ f3376 f1419 1"/>
                <a:gd name="f4064" fmla="*/ f3377 f1420 1"/>
                <a:gd name="f4065" fmla="*/ f3378 f1419 1"/>
                <a:gd name="f4066" fmla="*/ f3379 f1420 1"/>
                <a:gd name="f4067" fmla="*/ f3380 f1419 1"/>
                <a:gd name="f4068" fmla="*/ f3381 f1420 1"/>
                <a:gd name="f4069" fmla="*/ f3382 f1419 1"/>
                <a:gd name="f4070" fmla="*/ f3383 f1420 1"/>
                <a:gd name="f4071" fmla="*/ f3384 f1419 1"/>
                <a:gd name="f4072" fmla="*/ f3385 f1420 1"/>
                <a:gd name="f4073" fmla="*/ f3386 f1419 1"/>
                <a:gd name="f4074" fmla="*/ f3387 f1420 1"/>
                <a:gd name="f4075" fmla="*/ f3388 f1419 1"/>
                <a:gd name="f4076" fmla="*/ f3389 f1420 1"/>
                <a:gd name="f4077" fmla="*/ f3390 f1419 1"/>
                <a:gd name="f4078" fmla="*/ f3391 f1420 1"/>
                <a:gd name="f4079" fmla="*/ f3392 f1419 1"/>
                <a:gd name="f4080" fmla="*/ f3393 f1420 1"/>
                <a:gd name="f4081" fmla="*/ f3394 f1419 1"/>
                <a:gd name="f4082" fmla="*/ f3395 f1420 1"/>
                <a:gd name="f4083" fmla="*/ f3396 f1419 1"/>
                <a:gd name="f4084" fmla="*/ f3397 f1420 1"/>
                <a:gd name="f4085" fmla="*/ f3398 f1419 1"/>
                <a:gd name="f4086" fmla="*/ f3399 f1420 1"/>
                <a:gd name="f4087" fmla="*/ f3400 f1419 1"/>
                <a:gd name="f4088" fmla="*/ f3401 f1420 1"/>
                <a:gd name="f4089" fmla="*/ f3402 f1419 1"/>
                <a:gd name="f4090" fmla="*/ f3403 f1420 1"/>
                <a:gd name="f4091" fmla="*/ f3404 f1419 1"/>
                <a:gd name="f4092" fmla="*/ f3405 f1419 1"/>
                <a:gd name="f4093" fmla="*/ f3406 f1420 1"/>
                <a:gd name="f4094" fmla="*/ f3407 f1419 1"/>
                <a:gd name="f4095" fmla="*/ f3408 f1420 1"/>
                <a:gd name="f4096" fmla="*/ f3409 f1419 1"/>
                <a:gd name="f4097" fmla="*/ f3410 f1420 1"/>
                <a:gd name="f4098" fmla="*/ f3411 f1419 1"/>
                <a:gd name="f4099" fmla="*/ f3412 f1419 1"/>
                <a:gd name="f4100" fmla="*/ f3413 f1420 1"/>
                <a:gd name="f4101" fmla="*/ f3414 f1419 1"/>
                <a:gd name="f4102" fmla="*/ f3415 f1420 1"/>
                <a:gd name="f4103" fmla="*/ f3416 f1419 1"/>
                <a:gd name="f4104" fmla="*/ f3417 f1420 1"/>
                <a:gd name="f4105" fmla="*/ f3418 f1419 1"/>
                <a:gd name="f4106" fmla="*/ f3419 f1420 1"/>
                <a:gd name="f4107" fmla="*/ f3420 f1419 1"/>
                <a:gd name="f4108" fmla="*/ f3421 f1420 1"/>
                <a:gd name="f4109" fmla="*/ f3422 f1419 1"/>
                <a:gd name="f4110" fmla="*/ f3423 f1420 1"/>
                <a:gd name="f4111" fmla="*/ f3424 f1419 1"/>
                <a:gd name="f4112" fmla="*/ f3425 f1420 1"/>
                <a:gd name="f4113" fmla="*/ f3426 f1419 1"/>
                <a:gd name="f4114" fmla="*/ f3427 f1420 1"/>
                <a:gd name="f4115" fmla="*/ f3428 f1420 1"/>
                <a:gd name="f4116" fmla="*/ f3429 f1419 1"/>
                <a:gd name="f4117" fmla="*/ f3430 f1420 1"/>
                <a:gd name="f4118" fmla="*/ f3431 f1419 1"/>
                <a:gd name="f4119" fmla="*/ f3432 f1420 1"/>
                <a:gd name="f4120" fmla="*/ f3433 f1419 1"/>
                <a:gd name="f4121" fmla="*/ f3434 f1420 1"/>
                <a:gd name="f4122" fmla="*/ f3435 f1419 1"/>
                <a:gd name="f4123" fmla="*/ f3436 f1419 1"/>
                <a:gd name="f4124" fmla="*/ f3437 f1419 1"/>
                <a:gd name="f4125" fmla="*/ f3438 f1419 1"/>
                <a:gd name="f4126" fmla="*/ f3439 f1419 1"/>
                <a:gd name="f4127" fmla="*/ f3440 f1420 1"/>
                <a:gd name="f4128" fmla="*/ f3441 f1419 1"/>
                <a:gd name="f4129" fmla="*/ f3442 f1419 1"/>
                <a:gd name="f4130" fmla="*/ f3443 f1420 1"/>
                <a:gd name="f4131" fmla="*/ f3444 f1419 1"/>
                <a:gd name="f4132" fmla="*/ f3445 f1419 1"/>
                <a:gd name="f4133" fmla="*/ f3446 f1419 1"/>
                <a:gd name="f4134" fmla="*/ f3447 f1419 1"/>
                <a:gd name="f4135" fmla="*/ f3448 f1419 1"/>
                <a:gd name="f4136" fmla="*/ f3449 f1419 1"/>
                <a:gd name="f4137" fmla="*/ f3450 f1419 1"/>
                <a:gd name="f4138" fmla="*/ f3451 f1419 1"/>
                <a:gd name="f4139" fmla="*/ f3452 f1419 1"/>
                <a:gd name="f4140" fmla="*/ f3453 f1419 1"/>
                <a:gd name="f4141" fmla="*/ f3454 f1419 1"/>
                <a:gd name="f4142" fmla="*/ f3455 f1419 1"/>
                <a:gd name="f4143" fmla="*/ f3456 f1419 1"/>
                <a:gd name="f4144" fmla="*/ f3457 f1420 1"/>
                <a:gd name="f4145" fmla="*/ f3458 f1419 1"/>
                <a:gd name="f4146" fmla="*/ f3459 f1419 1"/>
                <a:gd name="f4147" fmla="*/ f3460 f1419 1"/>
                <a:gd name="f4148" fmla="*/ f3461 f1420 1"/>
                <a:gd name="f4149" fmla="*/ f3462 f1419 1"/>
                <a:gd name="f4150" fmla="*/ f3463 f1420 1"/>
                <a:gd name="f4151" fmla="*/ f3464 f1419 1"/>
                <a:gd name="f4152" fmla="*/ f3465 f1420 1"/>
                <a:gd name="f4153" fmla="*/ f3466 f1419 1"/>
                <a:gd name="f4154" fmla="*/ f3467 f1420 1"/>
                <a:gd name="f4155" fmla="*/ f3468 f1419 1"/>
                <a:gd name="f4156" fmla="*/ f3469 f1420 1"/>
                <a:gd name="f4157" fmla="*/ f3470 f1419 1"/>
                <a:gd name="f4158" fmla="*/ f3471 f1420 1"/>
                <a:gd name="f4159" fmla="*/ f3472 f1419 1"/>
                <a:gd name="f4160" fmla="*/ f3473 f1420 1"/>
                <a:gd name="f4161" fmla="*/ f3474 f1419 1"/>
                <a:gd name="f4162" fmla="*/ f3475 f1419 1"/>
                <a:gd name="f4163" fmla="*/ f3476 f1419 1"/>
                <a:gd name="f4164" fmla="*/ f3477 f1420 1"/>
                <a:gd name="f4165" fmla="*/ f3478 f1419 1"/>
                <a:gd name="f4166" fmla="*/ f3479 f1420 1"/>
                <a:gd name="f4167" fmla="*/ f3480 f1419 1"/>
                <a:gd name="f4168" fmla="*/ f3481 f1420 1"/>
                <a:gd name="f4169" fmla="*/ f3482 f1419 1"/>
                <a:gd name="f4170" fmla="*/ f3483 f14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13">
                  <a:pos x="f3488" y="f3489"/>
                </a:cxn>
                <a:cxn ang="f2113">
                  <a:pos x="f3490" y="f3489"/>
                </a:cxn>
                <a:cxn ang="f2113">
                  <a:pos x="f3491" y="f3492"/>
                </a:cxn>
                <a:cxn ang="f2113">
                  <a:pos x="f3493" y="f3494"/>
                </a:cxn>
                <a:cxn ang="f2113">
                  <a:pos x="f3495" y="f3496"/>
                </a:cxn>
                <a:cxn ang="f2113">
                  <a:pos x="f3497" y="f3498"/>
                </a:cxn>
                <a:cxn ang="f2113">
                  <a:pos x="f3499" y="f3500"/>
                </a:cxn>
                <a:cxn ang="f2113">
                  <a:pos x="f3501" y="f3502"/>
                </a:cxn>
                <a:cxn ang="f2113">
                  <a:pos x="f3503" y="f3504"/>
                </a:cxn>
                <a:cxn ang="f2113">
                  <a:pos x="f3505" y="f3504"/>
                </a:cxn>
                <a:cxn ang="f2113">
                  <a:pos x="f3506" y="f3507"/>
                </a:cxn>
                <a:cxn ang="f2113">
                  <a:pos x="f3508" y="f3509"/>
                </a:cxn>
                <a:cxn ang="f2113">
                  <a:pos x="f3510" y="f3511"/>
                </a:cxn>
                <a:cxn ang="f2113">
                  <a:pos x="f3512" y="f3513"/>
                </a:cxn>
                <a:cxn ang="f2113">
                  <a:pos x="f3508" y="f3509"/>
                </a:cxn>
                <a:cxn ang="f2113">
                  <a:pos x="f3514" y="f3507"/>
                </a:cxn>
                <a:cxn ang="f2113">
                  <a:pos x="f3503" y="f3504"/>
                </a:cxn>
                <a:cxn ang="f2113">
                  <a:pos x="f3499" y="f3500"/>
                </a:cxn>
                <a:cxn ang="f2113">
                  <a:pos x="f3515" y="f3498"/>
                </a:cxn>
                <a:cxn ang="f2113">
                  <a:pos x="f3495" y="f3496"/>
                </a:cxn>
                <a:cxn ang="f2113">
                  <a:pos x="f3516" y="f3517"/>
                </a:cxn>
                <a:cxn ang="f2113">
                  <a:pos x="f3493" y="f3494"/>
                </a:cxn>
                <a:cxn ang="f2113">
                  <a:pos x="f3518" y="f3494"/>
                </a:cxn>
                <a:cxn ang="f2113">
                  <a:pos x="f3519" y="f3492"/>
                </a:cxn>
                <a:cxn ang="f2113">
                  <a:pos x="f3520" y="f3521"/>
                </a:cxn>
                <a:cxn ang="f2113">
                  <a:pos x="f3522" y="f3523"/>
                </a:cxn>
                <a:cxn ang="f2113">
                  <a:pos x="f3524" y="f3525"/>
                </a:cxn>
                <a:cxn ang="f2113">
                  <a:pos x="f3526" y="f3527"/>
                </a:cxn>
                <a:cxn ang="f2113">
                  <a:pos x="f3528" y="f3529"/>
                </a:cxn>
                <a:cxn ang="f2113">
                  <a:pos x="f3530" y="f3529"/>
                </a:cxn>
                <a:cxn ang="f2113">
                  <a:pos x="f3531" y="f3532"/>
                </a:cxn>
                <a:cxn ang="f2113">
                  <a:pos x="f3526" y="f3527"/>
                </a:cxn>
                <a:cxn ang="f2113">
                  <a:pos x="f3533" y="f3534"/>
                </a:cxn>
                <a:cxn ang="f2113">
                  <a:pos x="f3524" y="f3525"/>
                </a:cxn>
                <a:cxn ang="f2113">
                  <a:pos x="f3535" y="f3523"/>
                </a:cxn>
                <a:cxn ang="f2113">
                  <a:pos x="f3520" y="f3521"/>
                </a:cxn>
                <a:cxn ang="f2113">
                  <a:pos x="f3536" y="f3537"/>
                </a:cxn>
                <a:cxn ang="f2113">
                  <a:pos x="f3538" y="f3539"/>
                </a:cxn>
                <a:cxn ang="f2113">
                  <a:pos x="f3540" y="f3541"/>
                </a:cxn>
                <a:cxn ang="f2113">
                  <a:pos x="f3542" y="f3543"/>
                </a:cxn>
                <a:cxn ang="f2113">
                  <a:pos x="f3544" y="f3543"/>
                </a:cxn>
                <a:cxn ang="f2113">
                  <a:pos x="f3540" y="f3541"/>
                </a:cxn>
                <a:cxn ang="f2113">
                  <a:pos x="f3538" y="f3545"/>
                </a:cxn>
                <a:cxn ang="f2113">
                  <a:pos x="f3546" y="f3547"/>
                </a:cxn>
                <a:cxn ang="f2113">
                  <a:pos x="f3548" y="f3547"/>
                </a:cxn>
                <a:cxn ang="f2113">
                  <a:pos x="f3549" y="f3550"/>
                </a:cxn>
                <a:cxn ang="f2113">
                  <a:pos x="f3551" y="f3552"/>
                </a:cxn>
                <a:cxn ang="f2113">
                  <a:pos x="f3553" y="f3554"/>
                </a:cxn>
                <a:cxn ang="f2113">
                  <a:pos x="f3555" y="f3556"/>
                </a:cxn>
                <a:cxn ang="f2113">
                  <a:pos x="f3557" y="f3558"/>
                </a:cxn>
                <a:cxn ang="f2113">
                  <a:pos x="f3559" y="f3560"/>
                </a:cxn>
                <a:cxn ang="f2113">
                  <a:pos x="f3561" y="f3562"/>
                </a:cxn>
                <a:cxn ang="f2113">
                  <a:pos x="f3563" y="f3564"/>
                </a:cxn>
                <a:cxn ang="f2113">
                  <a:pos x="f3565" y="f3564"/>
                </a:cxn>
                <a:cxn ang="f2113">
                  <a:pos x="f3566" y="f3567"/>
                </a:cxn>
                <a:cxn ang="f2113">
                  <a:pos x="f3568" y="f3569"/>
                </a:cxn>
                <a:cxn ang="f2113">
                  <a:pos x="f3570" y="f3571"/>
                </a:cxn>
                <a:cxn ang="f2113">
                  <a:pos x="f3572" y="f3573"/>
                </a:cxn>
                <a:cxn ang="f2113">
                  <a:pos x="f3574" y="f3575"/>
                </a:cxn>
                <a:cxn ang="f2113">
                  <a:pos x="f3576" y="f3575"/>
                </a:cxn>
                <a:cxn ang="f2113">
                  <a:pos x="f3577" y="f3578"/>
                </a:cxn>
                <a:cxn ang="f2113">
                  <a:pos x="f3579" y="f3580"/>
                </a:cxn>
                <a:cxn ang="f2113">
                  <a:pos x="f3581" y="f3582"/>
                </a:cxn>
                <a:cxn ang="f2113">
                  <a:pos x="f3583" y="f3584"/>
                </a:cxn>
                <a:cxn ang="f2113">
                  <a:pos x="f3585" y="f3586"/>
                </a:cxn>
                <a:cxn ang="f2113">
                  <a:pos x="f3587" y="f3588"/>
                </a:cxn>
                <a:cxn ang="f2113">
                  <a:pos x="f3589" y="f3590"/>
                </a:cxn>
                <a:cxn ang="f2113">
                  <a:pos x="f3591" y="f3592"/>
                </a:cxn>
                <a:cxn ang="f2113">
                  <a:pos x="f3593" y="f3594"/>
                </a:cxn>
                <a:cxn ang="f2113">
                  <a:pos x="f3595" y="f3596"/>
                </a:cxn>
                <a:cxn ang="f2113">
                  <a:pos x="f3597" y="f3598"/>
                </a:cxn>
                <a:cxn ang="f2113">
                  <a:pos x="f3599" y="f3600"/>
                </a:cxn>
                <a:cxn ang="f2113">
                  <a:pos x="f3601" y="f3602"/>
                </a:cxn>
                <a:cxn ang="f2113">
                  <a:pos x="f3603" y="f3602"/>
                </a:cxn>
                <a:cxn ang="f2113">
                  <a:pos x="f3604" y="f3605"/>
                </a:cxn>
                <a:cxn ang="f2113">
                  <a:pos x="f3606" y="f3607"/>
                </a:cxn>
                <a:cxn ang="f2113">
                  <a:pos x="f3608" y="f3609"/>
                </a:cxn>
                <a:cxn ang="f2113">
                  <a:pos x="f3610" y="f3611"/>
                </a:cxn>
                <a:cxn ang="f2113">
                  <a:pos x="f3612" y="f3613"/>
                </a:cxn>
                <a:cxn ang="f2113">
                  <a:pos x="f3614" y="f3615"/>
                </a:cxn>
                <a:cxn ang="f2113">
                  <a:pos x="f3616" y="f3617"/>
                </a:cxn>
                <a:cxn ang="f2113">
                  <a:pos x="f3618" y="f3619"/>
                </a:cxn>
                <a:cxn ang="f2113">
                  <a:pos x="f3620" y="f3621"/>
                </a:cxn>
                <a:cxn ang="f2113">
                  <a:pos x="f3622" y="f3621"/>
                </a:cxn>
                <a:cxn ang="f2113">
                  <a:pos x="f3623" y="f3624"/>
                </a:cxn>
                <a:cxn ang="f2113">
                  <a:pos x="f3625" y="f3626"/>
                </a:cxn>
                <a:cxn ang="f2113">
                  <a:pos x="f3627" y="f3628"/>
                </a:cxn>
                <a:cxn ang="f2113">
                  <a:pos x="f3629" y="f3630"/>
                </a:cxn>
                <a:cxn ang="f2113">
                  <a:pos x="f3631" y="f3632"/>
                </a:cxn>
                <a:cxn ang="f2113">
                  <a:pos x="f3633" y="f3634"/>
                </a:cxn>
                <a:cxn ang="f2113">
                  <a:pos x="f3635" y="f3636"/>
                </a:cxn>
                <a:cxn ang="f2113">
                  <a:pos x="f3637" y="f3636"/>
                </a:cxn>
                <a:cxn ang="f2113">
                  <a:pos x="f3638" y="f3639"/>
                </a:cxn>
                <a:cxn ang="f2113">
                  <a:pos x="f3640" y="f3641"/>
                </a:cxn>
                <a:cxn ang="f2113">
                  <a:pos x="f3642" y="f3643"/>
                </a:cxn>
                <a:cxn ang="f2113">
                  <a:pos x="f3644" y="f3645"/>
                </a:cxn>
                <a:cxn ang="f2113">
                  <a:pos x="f3646" y="f3647"/>
                </a:cxn>
                <a:cxn ang="f2113">
                  <a:pos x="f3648" y="f3649"/>
                </a:cxn>
                <a:cxn ang="f2113">
                  <a:pos x="f3650" y="f3651"/>
                </a:cxn>
                <a:cxn ang="f2113">
                  <a:pos x="f3652" y="f3653"/>
                </a:cxn>
                <a:cxn ang="f2113">
                  <a:pos x="f3654" y="f3655"/>
                </a:cxn>
                <a:cxn ang="f2113">
                  <a:pos x="f3656" y="f3657"/>
                </a:cxn>
                <a:cxn ang="f2113">
                  <a:pos x="f3658" y="f3659"/>
                </a:cxn>
                <a:cxn ang="f2113">
                  <a:pos x="f3660" y="f3661"/>
                </a:cxn>
                <a:cxn ang="f2113">
                  <a:pos x="f3662" y="f3663"/>
                </a:cxn>
                <a:cxn ang="f2113">
                  <a:pos x="f3664" y="f3663"/>
                </a:cxn>
                <a:cxn ang="f2113">
                  <a:pos x="f3665" y="f3666"/>
                </a:cxn>
                <a:cxn ang="f2113">
                  <a:pos x="f3667" y="f3668"/>
                </a:cxn>
                <a:cxn ang="f2113">
                  <a:pos x="f3669" y="f3670"/>
                </a:cxn>
                <a:cxn ang="f2113">
                  <a:pos x="f3671" y="f3672"/>
                </a:cxn>
                <a:cxn ang="f2113">
                  <a:pos x="f3673" y="f3674"/>
                </a:cxn>
                <a:cxn ang="f2113">
                  <a:pos x="f3675" y="f3674"/>
                </a:cxn>
                <a:cxn ang="f2113">
                  <a:pos x="f3676" y="f3672"/>
                </a:cxn>
                <a:cxn ang="f2113">
                  <a:pos x="f3677" y="f3670"/>
                </a:cxn>
                <a:cxn ang="f2113">
                  <a:pos x="f3667" y="f3668"/>
                </a:cxn>
                <a:cxn ang="f2113">
                  <a:pos x="f3664" y="f3663"/>
                </a:cxn>
                <a:cxn ang="f2113">
                  <a:pos x="f3678" y="f3661"/>
                </a:cxn>
                <a:cxn ang="f2113">
                  <a:pos x="f3679" y="f3659"/>
                </a:cxn>
                <a:cxn ang="f2113">
                  <a:pos x="f3680" y="f3657"/>
                </a:cxn>
                <a:cxn ang="f2113">
                  <a:pos x="f3654" y="f3655"/>
                </a:cxn>
                <a:cxn ang="f2113">
                  <a:pos x="f3681" y="f3682"/>
                </a:cxn>
                <a:cxn ang="f2113">
                  <a:pos x="f3652" y="f3653"/>
                </a:cxn>
                <a:cxn ang="f2113">
                  <a:pos x="f3683" y="f3653"/>
                </a:cxn>
                <a:cxn ang="f2113">
                  <a:pos x="f3650" y="f3651"/>
                </a:cxn>
                <a:cxn ang="f2113">
                  <a:pos x="f3684" y="f3685"/>
                </a:cxn>
                <a:cxn ang="f2113">
                  <a:pos x="f3648" y="f3649"/>
                </a:cxn>
                <a:cxn ang="f2113">
                  <a:pos x="f3686" y="f3647"/>
                </a:cxn>
                <a:cxn ang="f2113">
                  <a:pos x="f3687" y="f3645"/>
                </a:cxn>
                <a:cxn ang="f2113">
                  <a:pos x="f3688" y="f3643"/>
                </a:cxn>
                <a:cxn ang="f2113">
                  <a:pos x="f3689" y="f3641"/>
                </a:cxn>
                <a:cxn ang="f2113">
                  <a:pos x="f3690" y="f3639"/>
                </a:cxn>
                <a:cxn ang="f2113">
                  <a:pos x="f3635" y="f3636"/>
                </a:cxn>
                <a:cxn ang="f2113">
                  <a:pos x="f3691" y="f3634"/>
                </a:cxn>
                <a:cxn ang="f2113">
                  <a:pos x="f3631" y="f3632"/>
                </a:cxn>
                <a:cxn ang="f2113">
                  <a:pos x="f3692" y="f3693"/>
                </a:cxn>
                <a:cxn ang="f2113">
                  <a:pos x="f3629" y="f3630"/>
                </a:cxn>
                <a:cxn ang="f2113">
                  <a:pos x="f3694" y="f3630"/>
                </a:cxn>
                <a:cxn ang="f2113">
                  <a:pos x="f3695" y="f3628"/>
                </a:cxn>
                <a:cxn ang="f2113">
                  <a:pos x="f3696" y="f3626"/>
                </a:cxn>
                <a:cxn ang="f2113">
                  <a:pos x="f3697" y="f3624"/>
                </a:cxn>
                <a:cxn ang="f2113">
                  <a:pos x="f3620" y="f3621"/>
                </a:cxn>
                <a:cxn ang="f2113">
                  <a:pos x="f3616" y="f3617"/>
                </a:cxn>
                <a:cxn ang="f2113">
                  <a:pos x="f3698" y="f3613"/>
                </a:cxn>
                <a:cxn ang="f2113">
                  <a:pos x="f3610" y="f3611"/>
                </a:cxn>
                <a:cxn ang="f2113">
                  <a:pos x="f3699" y="f3609"/>
                </a:cxn>
                <a:cxn ang="f2113">
                  <a:pos x="f3606" y="f3607"/>
                </a:cxn>
                <a:cxn ang="f2113">
                  <a:pos x="f3700" y="f3607"/>
                </a:cxn>
                <a:cxn ang="f2113">
                  <a:pos x="f3701" y="f3605"/>
                </a:cxn>
                <a:cxn ang="f2113">
                  <a:pos x="f3603" y="f3602"/>
                </a:cxn>
                <a:cxn ang="f2113">
                  <a:pos x="f3599" y="f3600"/>
                </a:cxn>
                <a:cxn ang="f2113">
                  <a:pos x="f3702" y="f3600"/>
                </a:cxn>
                <a:cxn ang="f2113">
                  <a:pos x="f3597" y="f3598"/>
                </a:cxn>
                <a:cxn ang="f2113">
                  <a:pos x="f3703" y="f3704"/>
                </a:cxn>
                <a:cxn ang="f2113">
                  <a:pos x="f3595" y="f3596"/>
                </a:cxn>
                <a:cxn ang="f2113">
                  <a:pos x="f3705" y="f3706"/>
                </a:cxn>
                <a:cxn ang="f2113">
                  <a:pos x="f3591" y="f3592"/>
                </a:cxn>
                <a:cxn ang="f2113">
                  <a:pos x="f3587" y="f3588"/>
                </a:cxn>
                <a:cxn ang="f2113">
                  <a:pos x="f3707" y="f3586"/>
                </a:cxn>
                <a:cxn ang="f2113">
                  <a:pos x="f3708" y="f3584"/>
                </a:cxn>
                <a:cxn ang="f2113">
                  <a:pos x="f3579" y="f3580"/>
                </a:cxn>
                <a:cxn ang="f2113">
                  <a:pos x="f3576" y="f3575"/>
                </a:cxn>
                <a:cxn ang="f2113">
                  <a:pos x="f3709" y="f3573"/>
                </a:cxn>
                <a:cxn ang="f2113">
                  <a:pos x="f3710" y="f3571"/>
                </a:cxn>
                <a:cxn ang="f2113">
                  <a:pos x="f3570" y="f3571"/>
                </a:cxn>
                <a:cxn ang="f2113">
                  <a:pos x="f3711" y="f3712"/>
                </a:cxn>
                <a:cxn ang="f2113">
                  <a:pos x="f3568" y="f3569"/>
                </a:cxn>
                <a:cxn ang="f2113">
                  <a:pos x="f3713" y="f3714"/>
                </a:cxn>
                <a:cxn ang="f2113">
                  <a:pos x="f3715" y="f3567"/>
                </a:cxn>
                <a:cxn ang="f2113">
                  <a:pos x="f3563" y="f3564"/>
                </a:cxn>
                <a:cxn ang="f2113">
                  <a:pos x="f3716" y="f3562"/>
                </a:cxn>
                <a:cxn ang="f2113">
                  <a:pos x="f3717" y="f3560"/>
                </a:cxn>
                <a:cxn ang="f2113">
                  <a:pos x="f3718" y="f3558"/>
                </a:cxn>
                <a:cxn ang="f2113">
                  <a:pos x="f3719" y="f3556"/>
                </a:cxn>
                <a:cxn ang="f2113">
                  <a:pos x="f3553" y="f3554"/>
                </a:cxn>
                <a:cxn ang="f2113">
                  <a:pos x="f3720" y="f3554"/>
                </a:cxn>
                <a:cxn ang="f2113">
                  <a:pos x="f3721" y="f3552"/>
                </a:cxn>
                <a:cxn ang="f2113">
                  <a:pos x="f3722" y="f3550"/>
                </a:cxn>
                <a:cxn ang="f2113">
                  <a:pos x="f3723" y="f3724"/>
                </a:cxn>
                <a:cxn ang="f2113">
                  <a:pos x="f3725" y="f3724"/>
                </a:cxn>
                <a:cxn ang="f2113">
                  <a:pos x="f3726" y="f3727"/>
                </a:cxn>
                <a:cxn ang="f2113">
                  <a:pos x="f3728" y="f3727"/>
                </a:cxn>
                <a:cxn ang="f2113">
                  <a:pos x="f3723" y="f3724"/>
                </a:cxn>
                <a:cxn ang="f2113">
                  <a:pos x="f3729" y="f3730"/>
                </a:cxn>
                <a:cxn ang="f2113">
                  <a:pos x="f3731" y="f3730"/>
                </a:cxn>
                <a:cxn ang="f2113">
                  <a:pos x="f3732" y="f3733"/>
                </a:cxn>
                <a:cxn ang="f2113">
                  <a:pos x="f3734" y="f3735"/>
                </a:cxn>
                <a:cxn ang="f2113">
                  <a:pos x="f3736" y="f3735"/>
                </a:cxn>
                <a:cxn ang="f2113">
                  <a:pos x="f3737" y="f3738"/>
                </a:cxn>
                <a:cxn ang="f2113">
                  <a:pos x="f3739" y="f3547"/>
                </a:cxn>
                <a:cxn ang="f2113">
                  <a:pos x="f3740" y="f3741"/>
                </a:cxn>
                <a:cxn ang="f2113">
                  <a:pos x="f3742" y="f3741"/>
                </a:cxn>
                <a:cxn ang="f2113">
                  <a:pos x="f3743" y="f3744"/>
                </a:cxn>
                <a:cxn ang="f2113">
                  <a:pos x="f3745" y="f3724"/>
                </a:cxn>
                <a:cxn ang="f2113">
                  <a:pos x="f3742" y="f3741"/>
                </a:cxn>
                <a:cxn ang="f2113">
                  <a:pos x="f3746" y="f3547"/>
                </a:cxn>
                <a:cxn ang="f2113">
                  <a:pos x="f3737" y="f3738"/>
                </a:cxn>
                <a:cxn ang="f2113">
                  <a:pos x="f3747" y="f3748"/>
                </a:cxn>
                <a:cxn ang="f2113">
                  <a:pos x="f3736" y="f3735"/>
                </a:cxn>
                <a:cxn ang="f2113">
                  <a:pos x="f3749" y="f3735"/>
                </a:cxn>
                <a:cxn ang="f2113">
                  <a:pos x="f3734" y="f3735"/>
                </a:cxn>
                <a:cxn ang="f2113">
                  <a:pos x="f3750" y="f3751"/>
                </a:cxn>
                <a:cxn ang="f2113">
                  <a:pos x="f3732" y="f3733"/>
                </a:cxn>
                <a:cxn ang="f2113">
                  <a:pos x="f3752" y="f3753"/>
                </a:cxn>
                <a:cxn ang="f2113">
                  <a:pos x="f3754" y="f3755"/>
                </a:cxn>
                <a:cxn ang="f2113">
                  <a:pos x="f3756" y="f3757"/>
                </a:cxn>
                <a:cxn ang="f2113">
                  <a:pos x="f3758" y="f3757"/>
                </a:cxn>
                <a:cxn ang="f2113">
                  <a:pos x="f3759" y="f3760"/>
                </a:cxn>
                <a:cxn ang="f2113">
                  <a:pos x="f3761" y="f3762"/>
                </a:cxn>
                <a:cxn ang="f2113">
                  <a:pos x="f3763" y="f3764"/>
                </a:cxn>
                <a:cxn ang="f2113">
                  <a:pos x="f3765" y="f3766"/>
                </a:cxn>
                <a:cxn ang="f2113">
                  <a:pos x="f3767" y="f3766"/>
                </a:cxn>
                <a:cxn ang="f2113">
                  <a:pos x="f3768" y="f3769"/>
                </a:cxn>
                <a:cxn ang="f2113">
                  <a:pos x="f3770" y="f3730"/>
                </a:cxn>
                <a:cxn ang="f2113">
                  <a:pos x="f3767" y="f3766"/>
                </a:cxn>
                <a:cxn ang="f2113">
                  <a:pos x="f3771" y="f3764"/>
                </a:cxn>
                <a:cxn ang="f2113">
                  <a:pos x="f3772" y="f3762"/>
                </a:cxn>
                <a:cxn ang="f2113">
                  <a:pos x="f3761" y="f3762"/>
                </a:cxn>
                <a:cxn ang="f2113">
                  <a:pos x="f3773" y="f3760"/>
                </a:cxn>
                <a:cxn ang="f2113">
                  <a:pos x="f3758" y="f3757"/>
                </a:cxn>
                <a:cxn ang="f2113">
                  <a:pos x="f3754" y="f3755"/>
                </a:cxn>
                <a:cxn ang="f2113">
                  <a:pos x="f3774" y="f3755"/>
                </a:cxn>
                <a:cxn ang="f2113">
                  <a:pos x="f3775" y="f3776"/>
                </a:cxn>
                <a:cxn ang="f2113">
                  <a:pos x="f3777" y="f3778"/>
                </a:cxn>
                <a:cxn ang="f2113">
                  <a:pos x="f3779" y="f3780"/>
                </a:cxn>
                <a:cxn ang="f2113">
                  <a:pos x="f3781" y="f3782"/>
                </a:cxn>
                <a:cxn ang="f2113">
                  <a:pos x="f3783" y="f3784"/>
                </a:cxn>
                <a:cxn ang="f2113">
                  <a:pos x="f3785" y="f3786"/>
                </a:cxn>
                <a:cxn ang="f2113">
                  <a:pos x="f3787" y="f3788"/>
                </a:cxn>
                <a:cxn ang="f2113">
                  <a:pos x="f3789" y="f3788"/>
                </a:cxn>
                <a:cxn ang="f2113">
                  <a:pos x="f3790" y="f3791"/>
                </a:cxn>
                <a:cxn ang="f2113">
                  <a:pos x="f3792" y="f3793"/>
                </a:cxn>
                <a:cxn ang="f2113">
                  <a:pos x="f3794" y="f3795"/>
                </a:cxn>
                <a:cxn ang="f2113">
                  <a:pos x="f3796" y="f3797"/>
                </a:cxn>
                <a:cxn ang="f2113">
                  <a:pos x="f3798" y="f3799"/>
                </a:cxn>
                <a:cxn ang="f2113">
                  <a:pos x="f3800" y="f3801"/>
                </a:cxn>
                <a:cxn ang="f2113">
                  <a:pos x="f3802" y="f3801"/>
                </a:cxn>
                <a:cxn ang="f2113">
                  <a:pos x="f3803" y="f3804"/>
                </a:cxn>
                <a:cxn ang="f2113">
                  <a:pos x="f3805" y="f3806"/>
                </a:cxn>
                <a:cxn ang="f2113">
                  <a:pos x="f3807" y="f3808"/>
                </a:cxn>
                <a:cxn ang="f2113">
                  <a:pos x="f3809" y="f3806"/>
                </a:cxn>
                <a:cxn ang="f2113">
                  <a:pos x="f3810" y="f3804"/>
                </a:cxn>
                <a:cxn ang="f2113">
                  <a:pos x="f3811" y="f3812"/>
                </a:cxn>
                <a:cxn ang="f2113">
                  <a:pos x="f3800" y="f3801"/>
                </a:cxn>
                <a:cxn ang="f2113">
                  <a:pos x="f3813" y="f3814"/>
                </a:cxn>
                <a:cxn ang="f2113">
                  <a:pos x="f3815" y="f3799"/>
                </a:cxn>
                <a:cxn ang="f2113">
                  <a:pos x="f3816" y="f3797"/>
                </a:cxn>
                <a:cxn ang="f2113">
                  <a:pos x="f3817" y="f3795"/>
                </a:cxn>
                <a:cxn ang="f2113">
                  <a:pos x="f3792" y="f3793"/>
                </a:cxn>
                <a:cxn ang="f2113">
                  <a:pos x="f3818" y="f3793"/>
                </a:cxn>
                <a:cxn ang="f2113">
                  <a:pos x="f3819" y="f3791"/>
                </a:cxn>
                <a:cxn ang="f2113">
                  <a:pos x="f3789" y="f3788"/>
                </a:cxn>
                <a:cxn ang="f2113">
                  <a:pos x="f3785" y="f3786"/>
                </a:cxn>
                <a:cxn ang="f2113">
                  <a:pos x="f3781" y="f3782"/>
                </a:cxn>
                <a:cxn ang="f2113">
                  <a:pos x="f3820" y="f3778"/>
                </a:cxn>
                <a:cxn ang="f2113">
                  <a:pos x="f3821" y="f3776"/>
                </a:cxn>
                <a:cxn ang="f2113">
                  <a:pos x="f3822" y="f3823"/>
                </a:cxn>
                <a:cxn ang="f2113">
                  <a:pos x="f3824" y="f3825"/>
                </a:cxn>
                <a:cxn ang="f2113">
                  <a:pos x="f3826" y="f3827"/>
                </a:cxn>
                <a:cxn ang="f2113">
                  <a:pos x="f3828" y="f3829"/>
                </a:cxn>
                <a:cxn ang="f2113">
                  <a:pos x="f3830" y="f3831"/>
                </a:cxn>
                <a:cxn ang="f2113">
                  <a:pos x="f3832" y="f3825"/>
                </a:cxn>
                <a:cxn ang="f2113">
                  <a:pos x="f3833" y="f3834"/>
                </a:cxn>
                <a:cxn ang="f2113">
                  <a:pos x="f3835" y="f3836"/>
                </a:cxn>
                <a:cxn ang="f2113">
                  <a:pos x="f3837" y="f3838"/>
                </a:cxn>
                <a:cxn ang="f2113">
                  <a:pos x="f3839" y="f3840"/>
                </a:cxn>
                <a:cxn ang="f2113">
                  <a:pos x="f3841" y="f3842"/>
                </a:cxn>
                <a:cxn ang="f2113">
                  <a:pos x="f3843" y="f3844"/>
                </a:cxn>
                <a:cxn ang="f2113">
                  <a:pos x="f3839" y="f3840"/>
                </a:cxn>
                <a:cxn ang="f2113">
                  <a:pos x="f3845" y="f3846"/>
                </a:cxn>
                <a:cxn ang="f2113">
                  <a:pos x="f3847" y="f3848"/>
                </a:cxn>
                <a:cxn ang="f2113">
                  <a:pos x="f3849" y="f3850"/>
                </a:cxn>
                <a:cxn ang="f2113">
                  <a:pos x="f3851" y="f3852"/>
                </a:cxn>
                <a:cxn ang="f2113">
                  <a:pos x="f3851" y="f3853"/>
                </a:cxn>
                <a:cxn ang="f2113">
                  <a:pos x="f3854" y="f3855"/>
                </a:cxn>
                <a:cxn ang="f2113">
                  <a:pos x="f3856" y="f3857"/>
                </a:cxn>
                <a:cxn ang="f2113">
                  <a:pos x="f3858" y="f3859"/>
                </a:cxn>
                <a:cxn ang="f2113">
                  <a:pos x="f3860" y="f3861"/>
                </a:cxn>
                <a:cxn ang="f2113">
                  <a:pos x="f3862" y="f3863"/>
                </a:cxn>
                <a:cxn ang="f2113">
                  <a:pos x="f3864" y="f3865"/>
                </a:cxn>
                <a:cxn ang="f2113">
                  <a:pos x="f3860" y="f3861"/>
                </a:cxn>
                <a:cxn ang="f2113">
                  <a:pos x="f3866" y="f3867"/>
                </a:cxn>
                <a:cxn ang="f2113">
                  <a:pos x="f3856" y="f3868"/>
                </a:cxn>
                <a:cxn ang="f2113">
                  <a:pos x="f3869" y="f3870"/>
                </a:cxn>
                <a:cxn ang="f2113">
                  <a:pos x="f3869" y="f3871"/>
                </a:cxn>
                <a:cxn ang="f2113">
                  <a:pos x="f3872" y="f3873"/>
                </a:cxn>
                <a:cxn ang="f2113">
                  <a:pos x="f3874" y="f3875"/>
                </a:cxn>
                <a:cxn ang="f2113">
                  <a:pos x="f3876" y="f3877"/>
                </a:cxn>
                <a:cxn ang="f2113">
                  <a:pos x="f3878" y="f3879"/>
                </a:cxn>
                <a:cxn ang="f2113">
                  <a:pos x="f3880" y="f3881"/>
                </a:cxn>
                <a:cxn ang="f2113">
                  <a:pos x="f3882" y="f3883"/>
                </a:cxn>
                <a:cxn ang="f2113">
                  <a:pos x="f3884" y="f3885"/>
                </a:cxn>
                <a:cxn ang="f2113">
                  <a:pos x="f3886" y="f3887"/>
                </a:cxn>
                <a:cxn ang="f2113">
                  <a:pos x="f3888" y="f3889"/>
                </a:cxn>
                <a:cxn ang="f2113">
                  <a:pos x="f3890" y="f3891"/>
                </a:cxn>
                <a:cxn ang="f2113">
                  <a:pos x="f3892" y="f3893"/>
                </a:cxn>
                <a:cxn ang="f2113">
                  <a:pos x="f3894" y="f3895"/>
                </a:cxn>
                <a:cxn ang="f2113">
                  <a:pos x="f3896" y="f3897"/>
                </a:cxn>
                <a:cxn ang="f2113">
                  <a:pos x="f3898" y="f3899"/>
                </a:cxn>
                <a:cxn ang="f2113">
                  <a:pos x="f3900" y="f3901"/>
                </a:cxn>
                <a:cxn ang="f2113">
                  <a:pos x="f3902" y="f3903"/>
                </a:cxn>
                <a:cxn ang="f2113">
                  <a:pos x="f3904" y="f3905"/>
                </a:cxn>
                <a:cxn ang="f2113">
                  <a:pos x="f3906" y="f3907"/>
                </a:cxn>
                <a:cxn ang="f2113">
                  <a:pos x="f3908" y="f3909"/>
                </a:cxn>
                <a:cxn ang="f2113">
                  <a:pos x="f3910" y="f3911"/>
                </a:cxn>
                <a:cxn ang="f2113">
                  <a:pos x="f3912" y="f3913"/>
                </a:cxn>
                <a:cxn ang="f2113">
                  <a:pos x="f3914" y="f3915"/>
                </a:cxn>
                <a:cxn ang="f2113">
                  <a:pos x="f3916" y="f3917"/>
                </a:cxn>
                <a:cxn ang="f2113">
                  <a:pos x="f3918" y="f3919"/>
                </a:cxn>
                <a:cxn ang="f2113">
                  <a:pos x="f3920" y="f3921"/>
                </a:cxn>
                <a:cxn ang="f2113">
                  <a:pos x="f3922" y="f3923"/>
                </a:cxn>
                <a:cxn ang="f2113">
                  <a:pos x="f3924" y="f3925"/>
                </a:cxn>
                <a:cxn ang="f2113">
                  <a:pos x="f3926" y="f3927"/>
                </a:cxn>
                <a:cxn ang="f2113">
                  <a:pos x="f3928" y="f3929"/>
                </a:cxn>
                <a:cxn ang="f2113">
                  <a:pos x="f3930" y="f3931"/>
                </a:cxn>
                <a:cxn ang="f2113">
                  <a:pos x="f3932" y="f3933"/>
                </a:cxn>
                <a:cxn ang="f2113">
                  <a:pos x="f3934" y="f3935"/>
                </a:cxn>
                <a:cxn ang="f2113">
                  <a:pos x="f3936" y="f3937"/>
                </a:cxn>
                <a:cxn ang="f2113">
                  <a:pos x="f3938" y="f3939"/>
                </a:cxn>
                <a:cxn ang="f2113">
                  <a:pos x="f3940" y="f3941"/>
                </a:cxn>
                <a:cxn ang="f2113">
                  <a:pos x="f3942" y="f3943"/>
                </a:cxn>
                <a:cxn ang="f2113">
                  <a:pos x="f3944" y="f3945"/>
                </a:cxn>
                <a:cxn ang="f2113">
                  <a:pos x="f3946" y="f3947"/>
                </a:cxn>
                <a:cxn ang="f2113">
                  <a:pos x="f3948" y="f3949"/>
                </a:cxn>
                <a:cxn ang="f2113">
                  <a:pos x="f3950" y="f3951"/>
                </a:cxn>
                <a:cxn ang="f2113">
                  <a:pos x="f3952" y="f3953"/>
                </a:cxn>
                <a:cxn ang="f2113">
                  <a:pos x="f3954" y="f3955"/>
                </a:cxn>
                <a:cxn ang="f2113">
                  <a:pos x="f3956" y="f3957"/>
                </a:cxn>
                <a:cxn ang="f2113">
                  <a:pos x="f3958" y="f3959"/>
                </a:cxn>
                <a:cxn ang="f2113">
                  <a:pos x="f3960" y="f3961"/>
                </a:cxn>
                <a:cxn ang="f2113">
                  <a:pos x="f3962" y="f3963"/>
                </a:cxn>
                <a:cxn ang="f2113">
                  <a:pos x="f3964" y="f3965"/>
                </a:cxn>
                <a:cxn ang="f2113">
                  <a:pos x="f3966" y="f3967"/>
                </a:cxn>
                <a:cxn ang="f2113">
                  <a:pos x="f3968" y="f3969"/>
                </a:cxn>
                <a:cxn ang="f2113">
                  <a:pos x="f3970" y="f3971"/>
                </a:cxn>
                <a:cxn ang="f2113">
                  <a:pos x="f3972" y="f3973"/>
                </a:cxn>
                <a:cxn ang="f2113">
                  <a:pos x="f3974" y="f3975"/>
                </a:cxn>
                <a:cxn ang="f2113">
                  <a:pos x="f3976" y="f3977"/>
                </a:cxn>
                <a:cxn ang="f2113">
                  <a:pos x="f3978" y="f3979"/>
                </a:cxn>
                <a:cxn ang="f2113">
                  <a:pos x="f3729" y="f3980"/>
                </a:cxn>
                <a:cxn ang="f2113">
                  <a:pos x="f3981" y="f3982"/>
                </a:cxn>
                <a:cxn ang="f2113">
                  <a:pos x="f3983" y="f3984"/>
                </a:cxn>
                <a:cxn ang="f2113">
                  <a:pos x="f3985" y="f3986"/>
                </a:cxn>
                <a:cxn ang="f2113">
                  <a:pos x="f3987" y="f3988"/>
                </a:cxn>
                <a:cxn ang="f2113">
                  <a:pos x="f3989" y="f3990"/>
                </a:cxn>
                <a:cxn ang="f2113">
                  <a:pos x="f3991" y="f3992"/>
                </a:cxn>
                <a:cxn ang="f2113">
                  <a:pos x="f3993" y="f3994"/>
                </a:cxn>
                <a:cxn ang="f2113">
                  <a:pos x="f3995" y="f3982"/>
                </a:cxn>
                <a:cxn ang="f2113">
                  <a:pos x="f3996" y="f3997"/>
                </a:cxn>
                <a:cxn ang="f2113">
                  <a:pos x="f3998" y="f3999"/>
                </a:cxn>
                <a:cxn ang="f2113">
                  <a:pos x="f4000" y="f4001"/>
                </a:cxn>
                <a:cxn ang="f2113">
                  <a:pos x="f4002" y="f4003"/>
                </a:cxn>
                <a:cxn ang="f2113">
                  <a:pos x="f4004" y="f4005"/>
                </a:cxn>
                <a:cxn ang="f2113">
                  <a:pos x="f4006" y="f4007"/>
                </a:cxn>
                <a:cxn ang="f2113">
                  <a:pos x="f4008" y="f4009"/>
                </a:cxn>
                <a:cxn ang="f2113">
                  <a:pos x="f4010" y="f4011"/>
                </a:cxn>
                <a:cxn ang="f2113">
                  <a:pos x="f4012" y="f4013"/>
                </a:cxn>
                <a:cxn ang="f2113">
                  <a:pos x="f4014" y="f4015"/>
                </a:cxn>
                <a:cxn ang="f2113">
                  <a:pos x="f4016" y="f4017"/>
                </a:cxn>
                <a:cxn ang="f2113">
                  <a:pos x="f4018" y="f4019"/>
                </a:cxn>
                <a:cxn ang="f2113">
                  <a:pos x="f4020" y="f4021"/>
                </a:cxn>
                <a:cxn ang="f2113">
                  <a:pos x="f4022" y="f4023"/>
                </a:cxn>
                <a:cxn ang="f2113">
                  <a:pos x="f4024" y="f4025"/>
                </a:cxn>
                <a:cxn ang="f2113">
                  <a:pos x="f4026" y="f4027"/>
                </a:cxn>
                <a:cxn ang="f2113">
                  <a:pos x="f4028" y="f4029"/>
                </a:cxn>
                <a:cxn ang="f2113">
                  <a:pos x="f4030" y="f4031"/>
                </a:cxn>
                <a:cxn ang="f2113">
                  <a:pos x="f4032" y="f4033"/>
                </a:cxn>
                <a:cxn ang="f2113">
                  <a:pos x="f4034" y="f4035"/>
                </a:cxn>
                <a:cxn ang="f2113">
                  <a:pos x="f4036" y="f4037"/>
                </a:cxn>
                <a:cxn ang="f2113">
                  <a:pos x="f4038" y="f3979"/>
                </a:cxn>
                <a:cxn ang="f2113">
                  <a:pos x="f4039" y="f4040"/>
                </a:cxn>
                <a:cxn ang="f2113">
                  <a:pos x="f4041" y="f4042"/>
                </a:cxn>
                <a:cxn ang="f2113">
                  <a:pos x="f4043" y="f4044"/>
                </a:cxn>
                <a:cxn ang="f2113">
                  <a:pos x="f4045" y="f4046"/>
                </a:cxn>
                <a:cxn ang="f2113">
                  <a:pos x="f4047" y="f4048"/>
                </a:cxn>
                <a:cxn ang="f2113">
                  <a:pos x="f4049" y="f4050"/>
                </a:cxn>
                <a:cxn ang="f2113">
                  <a:pos x="f4051" y="f4052"/>
                </a:cxn>
                <a:cxn ang="f2113">
                  <a:pos x="f4053" y="f4054"/>
                </a:cxn>
                <a:cxn ang="f2113">
                  <a:pos x="f4055" y="f4056"/>
                </a:cxn>
                <a:cxn ang="f2113">
                  <a:pos x="f4057" y="f4058"/>
                </a:cxn>
                <a:cxn ang="f2113">
                  <a:pos x="f4057" y="f4059"/>
                </a:cxn>
                <a:cxn ang="f2113">
                  <a:pos x="f4060" y="f4059"/>
                </a:cxn>
                <a:cxn ang="f2113">
                  <a:pos x="f4061" y="f4062"/>
                </a:cxn>
                <a:cxn ang="f2113">
                  <a:pos x="f4063" y="f4064"/>
                </a:cxn>
                <a:cxn ang="f2113">
                  <a:pos x="f4065" y="f4066"/>
                </a:cxn>
                <a:cxn ang="f2113">
                  <a:pos x="f4067" y="f4068"/>
                </a:cxn>
                <a:cxn ang="f2113">
                  <a:pos x="f4069" y="f4070"/>
                </a:cxn>
                <a:cxn ang="f2113">
                  <a:pos x="f4071" y="f4072"/>
                </a:cxn>
                <a:cxn ang="f2113">
                  <a:pos x="f4073" y="f4074"/>
                </a:cxn>
                <a:cxn ang="f2113">
                  <a:pos x="f4075" y="f4076"/>
                </a:cxn>
                <a:cxn ang="f2113">
                  <a:pos x="f4077" y="f4078"/>
                </a:cxn>
                <a:cxn ang="f2113">
                  <a:pos x="f4079" y="f4080"/>
                </a:cxn>
                <a:cxn ang="f2113">
                  <a:pos x="f4081" y="f4082"/>
                </a:cxn>
                <a:cxn ang="f2113">
                  <a:pos x="f4083" y="f4084"/>
                </a:cxn>
                <a:cxn ang="f2113">
                  <a:pos x="f4085" y="f4086"/>
                </a:cxn>
                <a:cxn ang="f2113">
                  <a:pos x="f4087" y="f4088"/>
                </a:cxn>
                <a:cxn ang="f2113">
                  <a:pos x="f4089" y="f4090"/>
                </a:cxn>
                <a:cxn ang="f2113">
                  <a:pos x="f4091" y="f4090"/>
                </a:cxn>
                <a:cxn ang="f2113">
                  <a:pos x="f4092" y="f4093"/>
                </a:cxn>
                <a:cxn ang="f2113">
                  <a:pos x="f4094" y="f4095"/>
                </a:cxn>
                <a:cxn ang="f2113">
                  <a:pos x="f4096" y="f4097"/>
                </a:cxn>
                <a:cxn ang="f2113">
                  <a:pos x="f4098" y="f4097"/>
                </a:cxn>
                <a:cxn ang="f2113">
                  <a:pos x="f4099" y="f4100"/>
                </a:cxn>
                <a:cxn ang="f2113">
                  <a:pos x="f4101" y="f4102"/>
                </a:cxn>
                <a:cxn ang="f2113">
                  <a:pos x="f4103" y="f4104"/>
                </a:cxn>
                <a:cxn ang="f2113">
                  <a:pos x="f4105" y="f4106"/>
                </a:cxn>
                <a:cxn ang="f2113">
                  <a:pos x="f4107" y="f4108"/>
                </a:cxn>
                <a:cxn ang="f2113">
                  <a:pos x="f4109" y="f4110"/>
                </a:cxn>
                <a:cxn ang="f2113">
                  <a:pos x="f4111" y="f4112"/>
                </a:cxn>
                <a:cxn ang="f2113">
                  <a:pos x="f4113" y="f4114"/>
                </a:cxn>
                <a:cxn ang="f2113">
                  <a:pos x="f4113" y="f4115"/>
                </a:cxn>
                <a:cxn ang="f2113">
                  <a:pos x="f4111" y="f4112"/>
                </a:cxn>
                <a:cxn ang="f2113">
                  <a:pos x="f4116" y="f4117"/>
                </a:cxn>
                <a:cxn ang="f2113">
                  <a:pos x="f4109" y="f4110"/>
                </a:cxn>
                <a:cxn ang="f2113">
                  <a:pos x="f4118" y="f4119"/>
                </a:cxn>
                <a:cxn ang="f2113">
                  <a:pos x="f4107" y="f4108"/>
                </a:cxn>
                <a:cxn ang="f2113">
                  <a:pos x="f4120" y="f4121"/>
                </a:cxn>
                <a:cxn ang="f2113">
                  <a:pos x="f4105" y="f4106"/>
                </a:cxn>
                <a:cxn ang="f2113">
                  <a:pos x="f4122" y="f4104"/>
                </a:cxn>
                <a:cxn ang="f2113">
                  <a:pos x="f4123" y="f4102"/>
                </a:cxn>
                <a:cxn ang="f2113">
                  <a:pos x="f4124" y="f4100"/>
                </a:cxn>
                <a:cxn ang="f2113">
                  <a:pos x="f4098" y="f4097"/>
                </a:cxn>
                <a:cxn ang="f2113">
                  <a:pos x="f4125" y="f4095"/>
                </a:cxn>
                <a:cxn ang="f2113">
                  <a:pos x="f4092" y="f4093"/>
                </a:cxn>
                <a:cxn ang="f2113">
                  <a:pos x="f4126" y="f4127"/>
                </a:cxn>
                <a:cxn ang="f2113">
                  <a:pos x="f4091" y="f4090"/>
                </a:cxn>
                <a:cxn ang="f2113">
                  <a:pos x="f4128" y="f4090"/>
                </a:cxn>
                <a:cxn ang="f2113">
                  <a:pos x="f4089" y="f4090"/>
                </a:cxn>
                <a:cxn ang="f2113">
                  <a:pos x="f4129" y="f4130"/>
                </a:cxn>
                <a:cxn ang="f2113">
                  <a:pos x="f4087" y="f4088"/>
                </a:cxn>
                <a:cxn ang="f2113">
                  <a:pos x="f4131" y="f4086"/>
                </a:cxn>
                <a:cxn ang="f2113">
                  <a:pos x="f4132" y="f4084"/>
                </a:cxn>
                <a:cxn ang="f2113">
                  <a:pos x="f4133" y="f4082"/>
                </a:cxn>
                <a:cxn ang="f2113">
                  <a:pos x="f4134" y="f4080"/>
                </a:cxn>
                <a:cxn ang="f2113">
                  <a:pos x="f4135" y="f4078"/>
                </a:cxn>
                <a:cxn ang="f2113">
                  <a:pos x="f4136" y="f4076"/>
                </a:cxn>
                <a:cxn ang="f2113">
                  <a:pos x="f4137" y="f4074"/>
                </a:cxn>
                <a:cxn ang="f2113">
                  <a:pos x="f4138" y="f4072"/>
                </a:cxn>
                <a:cxn ang="f2113">
                  <a:pos x="f4139" y="f4070"/>
                </a:cxn>
                <a:cxn ang="f2113">
                  <a:pos x="f4140" y="f4068"/>
                </a:cxn>
                <a:cxn ang="f2113">
                  <a:pos x="f4141" y="f4066"/>
                </a:cxn>
                <a:cxn ang="f2113">
                  <a:pos x="f4142" y="f4064"/>
                </a:cxn>
                <a:cxn ang="f2113">
                  <a:pos x="f4143" y="f4144"/>
                </a:cxn>
                <a:cxn ang="f2113">
                  <a:pos x="f4145" y="f4059"/>
                </a:cxn>
                <a:cxn ang="f2113">
                  <a:pos x="f4146" y="f4059"/>
                </a:cxn>
                <a:cxn ang="f2113">
                  <a:pos x="f4147" y="f4148"/>
                </a:cxn>
                <a:cxn ang="f2113">
                  <a:pos x="f4149" y="f4150"/>
                </a:cxn>
                <a:cxn ang="f2113">
                  <a:pos x="f4151" y="f4152"/>
                </a:cxn>
                <a:cxn ang="f2113">
                  <a:pos x="f4153" y="f4154"/>
                </a:cxn>
                <a:cxn ang="f2113">
                  <a:pos x="f4155" y="f4156"/>
                </a:cxn>
                <a:cxn ang="f2113">
                  <a:pos x="f4157" y="f4158"/>
                </a:cxn>
                <a:cxn ang="f2113">
                  <a:pos x="f4159" y="f4160"/>
                </a:cxn>
                <a:cxn ang="f2113">
                  <a:pos x="f4161" y="f4059"/>
                </a:cxn>
                <a:cxn ang="f2113">
                  <a:pos x="f4162" y="f4059"/>
                </a:cxn>
                <a:cxn ang="f2113">
                  <a:pos x="f4163" y="f4164"/>
                </a:cxn>
                <a:cxn ang="f2113">
                  <a:pos x="f4165" y="f4166"/>
                </a:cxn>
                <a:cxn ang="f2113">
                  <a:pos x="f4167" y="f4168"/>
                </a:cxn>
                <a:cxn ang="f2113">
                  <a:pos x="f4169" y="f4059"/>
                </a:cxn>
                <a:cxn ang="f2113">
                  <a:pos x="f3869" y="f4059"/>
                </a:cxn>
                <a:cxn ang="f2113">
                  <a:pos x="f3869" y="f4170"/>
                </a:cxn>
                <a:cxn ang="f2113">
                  <a:pos x="f3869" y="f3870"/>
                </a:cxn>
              </a:cxnLst>
              <a:rect l="f3484" t="f3487" r="f3485" b="f3486"/>
              <a:pathLst>
                <a:path w="6858000" h="835479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28"/>
                  </a:lnTo>
                  <a:cubicBezTo>
                    <a:pt x="f30" y="f31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36" y="f37"/>
                  </a:lnTo>
                  <a:lnTo>
                    <a:pt x="f42" y="f35"/>
                  </a:lnTo>
                  <a:lnTo>
                    <a:pt x="f27" y="f28"/>
                  </a:lnTo>
                  <a:lnTo>
                    <a:pt x="f23" y="f24"/>
                  </a:lnTo>
                  <a:lnTo>
                    <a:pt x="f43" y="f22"/>
                  </a:lnTo>
                  <a:lnTo>
                    <a:pt x="f19" y="f20"/>
                  </a:lnTo>
                  <a:lnTo>
                    <a:pt x="f44" y="f45"/>
                  </a:lnTo>
                  <a:lnTo>
                    <a:pt x="f17" y="f18"/>
                  </a:lnTo>
                  <a:lnTo>
                    <a:pt x="f46" y="f18"/>
                  </a:lnTo>
                  <a:cubicBezTo>
                    <a:pt x="f47" y="f48"/>
                    <a:pt x="f49" y="f50"/>
                    <a:pt x="f51" y="f16"/>
                  </a:cubicBezTo>
                  <a:close/>
                  <a:moveTo>
                    <a:pt x="f52" y="f53"/>
                  </a:move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1"/>
                  </a:lnTo>
                  <a:lnTo>
                    <a:pt x="f63" y="f64"/>
                  </a:lnTo>
                  <a:lnTo>
                    <a:pt x="f58" y="f59"/>
                  </a:lnTo>
                  <a:lnTo>
                    <a:pt x="f65" y="f66"/>
                  </a:lnTo>
                  <a:lnTo>
                    <a:pt x="f56" y="f57"/>
                  </a:lnTo>
                  <a:lnTo>
                    <a:pt x="f67" y="f55"/>
                  </a:lnTo>
                  <a:cubicBezTo>
                    <a:pt x="f68" y="f69"/>
                    <a:pt x="f70" y="f71"/>
                    <a:pt x="f52" y="f53"/>
                  </a:cubicBezTo>
                  <a:close/>
                  <a:moveTo>
                    <a:pt x="f72" y="f73"/>
                  </a:move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79"/>
                  </a:lnTo>
                  <a:lnTo>
                    <a:pt x="f76" y="f77"/>
                  </a:lnTo>
                  <a:lnTo>
                    <a:pt x="f74" y="f81"/>
                  </a:lnTo>
                  <a:close/>
                  <a:moveTo>
                    <a:pt x="f82" y="f83"/>
                  </a:moveTo>
                  <a:lnTo>
                    <a:pt x="f84" y="f83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lnTo>
                    <a:pt x="f97" y="f98"/>
                  </a:lnTo>
                  <a:lnTo>
                    <a:pt x="f99" y="f100"/>
                  </a:ln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lnTo>
                    <a:pt x="f125" y="f124"/>
                  </a:lnTo>
                  <a:cubicBezTo>
                    <a:pt x="f126" y="f127"/>
                    <a:pt x="f128" y="f129"/>
                    <a:pt x="f130" y="f131"/>
                  </a:cubicBez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lnTo>
                    <a:pt x="f144" y="f143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78"/>
                  </a:ln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92" y="f193"/>
                  </a:lnTo>
                  <a:cubicBezTo>
                    <a:pt x="f194" y="f195"/>
                    <a:pt x="f196" y="f197"/>
                    <a:pt x="f198" y="f199"/>
                  </a:cubicBezTo>
                  <a:lnTo>
                    <a:pt x="f200" y="f201"/>
                  </a:lnTo>
                  <a:lnTo>
                    <a:pt x="f202" y="f203"/>
                  </a:lnTo>
                  <a:lnTo>
                    <a:pt x="f204" y="f205"/>
                  </a:lnTo>
                  <a:lnTo>
                    <a:pt x="f206" y="f205"/>
                  </a:ln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96"/>
                    <a:pt x="f214" y="f215"/>
                    <a:pt x="f216" y="f104"/>
                  </a:cubicBezTo>
                  <a:cubicBezTo>
                    <a:pt x="f217" y="f218"/>
                    <a:pt x="f219" y="f220"/>
                    <a:pt x="f221" y="f222"/>
                  </a:cubicBez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cubicBezTo>
                    <a:pt x="f229" y="f230"/>
                    <a:pt x="f231" y="f232"/>
                    <a:pt x="f233" y="f234"/>
                  </a:cubicBezTo>
                  <a:lnTo>
                    <a:pt x="f235" y="f234"/>
                  </a:lnTo>
                  <a:cubicBezTo>
                    <a:pt x="f236" y="f237"/>
                    <a:pt x="f238" y="f239"/>
                    <a:pt x="f240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lnTo>
                    <a:pt x="f266" y="f267"/>
                  </a:lnTo>
                  <a:lnTo>
                    <a:pt x="f268" y="f269"/>
                  </a:lnTo>
                  <a:lnTo>
                    <a:pt x="f270" y="f271"/>
                  </a:lnTo>
                  <a:lnTo>
                    <a:pt x="f272" y="f273"/>
                  </a:lnTo>
                  <a:lnTo>
                    <a:pt x="f274" y="f275"/>
                  </a:lnTo>
                  <a:cubicBezTo>
                    <a:pt x="f276" y="f277"/>
                    <a:pt x="f278" y="f279"/>
                    <a:pt x="f280" y="f281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lnTo>
                    <a:pt x="f294" y="f293"/>
                  </a:lnTo>
                  <a:lnTo>
                    <a:pt x="f295" y="f296"/>
                  </a:lnTo>
                  <a:lnTo>
                    <a:pt x="f297" y="f298"/>
                  </a:lnTo>
                  <a:lnTo>
                    <a:pt x="f299" y="f300"/>
                  </a:lnTo>
                  <a:cubicBezTo>
                    <a:pt x="f301" y="f302"/>
                    <a:pt x="f303" y="f304"/>
                    <a:pt x="f305" y="f306"/>
                  </a:cubicBezTo>
                  <a:lnTo>
                    <a:pt x="f307" y="f308"/>
                  </a:lnTo>
                  <a:lnTo>
                    <a:pt x="f309" y="f308"/>
                  </a:lnTo>
                  <a:cubicBezTo>
                    <a:pt x="f310" y="f311"/>
                    <a:pt x="f312" y="f313"/>
                    <a:pt x="f314" y="f306"/>
                  </a:cubicBezTo>
                  <a:cubicBezTo>
                    <a:pt x="f315" y="f304"/>
                    <a:pt x="f316" y="f302"/>
                    <a:pt x="f317" y="f300"/>
                  </a:cubicBezTo>
                  <a:lnTo>
                    <a:pt x="f297" y="f298"/>
                  </a:lnTo>
                  <a:lnTo>
                    <a:pt x="f294" y="f293"/>
                  </a:lnTo>
                  <a:lnTo>
                    <a:pt x="f318" y="f287"/>
                  </a:lnTo>
                  <a:cubicBezTo>
                    <a:pt x="f319" y="f285"/>
                    <a:pt x="f320" y="f283"/>
                    <a:pt x="f321" y="f281"/>
                  </a:cubicBezTo>
                  <a:cubicBezTo>
                    <a:pt x="f322" y="f279"/>
                    <a:pt x="f323" y="f277"/>
                    <a:pt x="f324" y="f275"/>
                  </a:cubicBezTo>
                  <a:lnTo>
                    <a:pt x="f272" y="f273"/>
                  </a:lnTo>
                  <a:lnTo>
                    <a:pt x="f325" y="f326"/>
                  </a:lnTo>
                  <a:lnTo>
                    <a:pt x="f270" y="f271"/>
                  </a:lnTo>
                  <a:lnTo>
                    <a:pt x="f327" y="f271"/>
                  </a:lnTo>
                  <a:lnTo>
                    <a:pt x="f268" y="f269"/>
                  </a:lnTo>
                  <a:lnTo>
                    <a:pt x="f328" y="f329"/>
                  </a:lnTo>
                  <a:lnTo>
                    <a:pt x="f266" y="f267"/>
                  </a:lnTo>
                  <a:lnTo>
                    <a:pt x="f330" y="f265"/>
                  </a:lnTo>
                  <a:cubicBezTo>
                    <a:pt x="f331" y="f263"/>
                    <a:pt x="f332" y="f261"/>
                    <a:pt x="f333" y="f259"/>
                  </a:cubicBezTo>
                  <a:cubicBezTo>
                    <a:pt x="f334" y="f257"/>
                    <a:pt x="f335" y="f255"/>
                    <a:pt x="f336" y="f253"/>
                  </a:cubicBezTo>
                  <a:cubicBezTo>
                    <a:pt x="f337" y="f251"/>
                    <a:pt x="f338" y="f249"/>
                    <a:pt x="f339" y="f247"/>
                  </a:cubicBezTo>
                  <a:cubicBezTo>
                    <a:pt x="f340" y="f245"/>
                    <a:pt x="f341" y="f243"/>
                    <a:pt x="f342" y="f241"/>
                  </a:cubicBezTo>
                  <a:lnTo>
                    <a:pt x="f233" y="f234"/>
                  </a:lnTo>
                  <a:lnTo>
                    <a:pt x="f343" y="f228"/>
                  </a:lnTo>
                  <a:lnTo>
                    <a:pt x="f225" y="f226"/>
                  </a:lnTo>
                  <a:lnTo>
                    <a:pt x="f344" y="f345"/>
                  </a:lnTo>
                  <a:lnTo>
                    <a:pt x="f223" y="f224"/>
                  </a:lnTo>
                  <a:lnTo>
                    <a:pt x="f346" y="f224"/>
                  </a:lnTo>
                  <a:cubicBezTo>
                    <a:pt x="f347" y="f348"/>
                    <a:pt x="f349" y="f350"/>
                    <a:pt x="f351" y="f222"/>
                  </a:cubicBezTo>
                  <a:cubicBezTo>
                    <a:pt x="f352" y="f220"/>
                    <a:pt x="f353" y="f218"/>
                    <a:pt x="f354" y="f104"/>
                  </a:cubicBezTo>
                  <a:cubicBezTo>
                    <a:pt x="f355" y="f215"/>
                    <a:pt x="f356" y="f96"/>
                    <a:pt x="f357" y="f212"/>
                  </a:cubicBezTo>
                  <a:lnTo>
                    <a:pt x="f204" y="f205"/>
                  </a:lnTo>
                  <a:lnTo>
                    <a:pt x="f200" y="f201"/>
                  </a:lnTo>
                  <a:lnTo>
                    <a:pt x="f358" y="f193"/>
                  </a:lnTo>
                  <a:lnTo>
                    <a:pt x="f190" y="f191"/>
                  </a:lnTo>
                  <a:lnTo>
                    <a:pt x="f359" y="f189"/>
                  </a:lnTo>
                  <a:cubicBezTo>
                    <a:pt x="f360" y="f361"/>
                    <a:pt x="f362" y="f363"/>
                    <a:pt x="f186" y="f187"/>
                  </a:cubicBezTo>
                  <a:lnTo>
                    <a:pt x="f364" y="f187"/>
                  </a:lnTo>
                  <a:cubicBezTo>
                    <a:pt x="f365" y="f366"/>
                    <a:pt x="f367" y="f368"/>
                    <a:pt x="f369" y="f185"/>
                  </a:cubicBezTo>
                  <a:lnTo>
                    <a:pt x="f179" y="f178"/>
                  </a:lnTo>
                  <a:lnTo>
                    <a:pt x="f175" y="f176"/>
                  </a:lnTo>
                  <a:lnTo>
                    <a:pt x="f370" y="f176"/>
                  </a:lnTo>
                  <a:lnTo>
                    <a:pt x="f173" y="f174"/>
                  </a:lnTo>
                  <a:lnTo>
                    <a:pt x="f371" y="f372"/>
                  </a:lnTo>
                  <a:lnTo>
                    <a:pt x="f171" y="f172"/>
                  </a:lnTo>
                  <a:lnTo>
                    <a:pt x="f373" y="f374"/>
                  </a:lnTo>
                  <a:lnTo>
                    <a:pt x="f167" y="f168"/>
                  </a:lnTo>
                  <a:lnTo>
                    <a:pt x="f163" y="f164"/>
                  </a:lnTo>
                  <a:lnTo>
                    <a:pt x="f375" y="f162"/>
                  </a:lnTo>
                  <a:cubicBezTo>
                    <a:pt x="f376" y="f160"/>
                    <a:pt x="f377" y="f158"/>
                    <a:pt x="f378" y="f156"/>
                  </a:cubicBezTo>
                  <a:lnTo>
                    <a:pt x="f147" y="f148"/>
                  </a:lnTo>
                  <a:lnTo>
                    <a:pt x="f144" y="f143"/>
                  </a:lnTo>
                  <a:lnTo>
                    <a:pt x="f379" y="f137"/>
                  </a:lnTo>
                  <a:cubicBezTo>
                    <a:pt x="f380" y="f381"/>
                    <a:pt x="f382" y="f383"/>
                    <a:pt x="f384" y="f135"/>
                  </a:cubicBezTo>
                  <a:lnTo>
                    <a:pt x="f134" y="f135"/>
                  </a:lnTo>
                  <a:lnTo>
                    <a:pt x="f385" y="f386"/>
                  </a:lnTo>
                  <a:lnTo>
                    <a:pt x="f132" y="f133"/>
                  </a:lnTo>
                  <a:lnTo>
                    <a:pt x="f387" y="f388"/>
                  </a:lnTo>
                  <a:cubicBezTo>
                    <a:pt x="f389" y="f390"/>
                    <a:pt x="f391" y="f392"/>
                    <a:pt x="f393" y="f131"/>
                  </a:cubicBezTo>
                  <a:lnTo>
                    <a:pt x="f123" y="f124"/>
                  </a:lnTo>
                  <a:lnTo>
                    <a:pt x="f394" y="f118"/>
                  </a:lnTo>
                  <a:cubicBezTo>
                    <a:pt x="f395" y="f116"/>
                    <a:pt x="f396" y="f114"/>
                    <a:pt x="f397" y="f112"/>
                  </a:cubicBezTo>
                  <a:cubicBezTo>
                    <a:pt x="f398" y="f110"/>
                    <a:pt x="f399" y="f108"/>
                    <a:pt x="f400" y="f106"/>
                  </a:cubicBezTo>
                  <a:cubicBezTo>
                    <a:pt x="f401" y="f104"/>
                    <a:pt x="f402" y="f102"/>
                    <a:pt x="f403" y="f100"/>
                  </a:cubicBezTo>
                  <a:cubicBezTo>
                    <a:pt x="f404" y="f241"/>
                    <a:pt x="f405" y="f241"/>
                    <a:pt x="f97" y="f98"/>
                  </a:cubicBezTo>
                  <a:lnTo>
                    <a:pt x="f406" y="f98"/>
                  </a:lnTo>
                  <a:cubicBezTo>
                    <a:pt x="f407" y="f218"/>
                    <a:pt x="f408" y="f409"/>
                    <a:pt x="f410" y="f96"/>
                  </a:cubicBezTo>
                  <a:cubicBezTo>
                    <a:pt x="f411" y="f94"/>
                    <a:pt x="f412" y="f92"/>
                    <a:pt x="f413" y="f90"/>
                  </a:cubicBezTo>
                  <a:close/>
                  <a:moveTo>
                    <a:pt x="f414" y="f415"/>
                  </a:moveTo>
                  <a:lnTo>
                    <a:pt x="f416" y="f415"/>
                  </a:lnTo>
                  <a:lnTo>
                    <a:pt x="f417" y="f418"/>
                  </a:lnTo>
                  <a:lnTo>
                    <a:pt x="f419" y="f418"/>
                  </a:lnTo>
                  <a:cubicBezTo>
                    <a:pt x="f420" y="f421"/>
                    <a:pt x="f422" y="f423"/>
                    <a:pt x="f414" y="f415"/>
                  </a:cubicBezTo>
                  <a:close/>
                  <a:moveTo>
                    <a:pt x="f424" y="f425"/>
                  </a:moveTo>
                  <a:lnTo>
                    <a:pt x="f426" y="f425"/>
                  </a:lnTo>
                  <a:lnTo>
                    <a:pt x="f427" y="f428"/>
                  </a:lnTo>
                  <a:lnTo>
                    <a:pt x="f429" y="f430"/>
                  </a:lnTo>
                  <a:lnTo>
                    <a:pt x="f431" y="f430"/>
                  </a:lnTo>
                  <a:lnTo>
                    <a:pt x="f432" y="f433"/>
                  </a:lnTo>
                  <a:lnTo>
                    <a:pt x="f434" y="f83"/>
                  </a:lnTo>
                  <a:cubicBezTo>
                    <a:pt x="f435" y="f436"/>
                    <a:pt x="f437" y="f438"/>
                    <a:pt x="f439" y="f440"/>
                  </a:cubicBezTo>
                  <a:lnTo>
                    <a:pt x="f441" y="f440"/>
                  </a:lnTo>
                  <a:lnTo>
                    <a:pt x="f442" y="f443"/>
                  </a:lnTo>
                  <a:lnTo>
                    <a:pt x="f444" y="f415"/>
                  </a:lnTo>
                  <a:lnTo>
                    <a:pt x="f441" y="f440"/>
                  </a:lnTo>
                  <a:lnTo>
                    <a:pt x="f445" y="f83"/>
                  </a:lnTo>
                  <a:lnTo>
                    <a:pt x="f432" y="f433"/>
                  </a:lnTo>
                  <a:lnTo>
                    <a:pt x="f446" y="f447"/>
                  </a:lnTo>
                  <a:lnTo>
                    <a:pt x="f431" y="f430"/>
                  </a:lnTo>
                  <a:lnTo>
                    <a:pt x="f448" y="f430"/>
                  </a:lnTo>
                  <a:lnTo>
                    <a:pt x="f429" y="f430"/>
                  </a:lnTo>
                  <a:lnTo>
                    <a:pt x="f449" y="f450"/>
                  </a:lnTo>
                  <a:lnTo>
                    <a:pt x="f427" y="f428"/>
                  </a:lnTo>
                  <a:close/>
                  <a:moveTo>
                    <a:pt x="f451" y="f452"/>
                  </a:moveTo>
                  <a:lnTo>
                    <a:pt x="f453" y="f454"/>
                  </a:lnTo>
                  <a:lnTo>
                    <a:pt x="f455" y="f456"/>
                  </a:lnTo>
                  <a:lnTo>
                    <a:pt x="f457" y="f456"/>
                  </a:lnTo>
                  <a:cubicBezTo>
                    <a:pt x="f458" y="f459"/>
                    <a:pt x="f460" y="f461"/>
                    <a:pt x="f462" y="f463"/>
                  </a:cubicBezTo>
                  <a:lnTo>
                    <a:pt x="f464" y="f465"/>
                  </a:lnTo>
                  <a:lnTo>
                    <a:pt x="f466" y="f467"/>
                  </a:lnTo>
                  <a:cubicBezTo>
                    <a:pt x="f468" y="f469"/>
                    <a:pt x="f470" y="f471"/>
                    <a:pt x="f472" y="f473"/>
                  </a:cubicBezTo>
                  <a:lnTo>
                    <a:pt x="f474" y="f473"/>
                  </a:lnTo>
                  <a:lnTo>
                    <a:pt x="f475" y="f476"/>
                  </a:lnTo>
                  <a:lnTo>
                    <a:pt x="f477" y="f425"/>
                  </a:lnTo>
                  <a:lnTo>
                    <a:pt x="f474" y="f473"/>
                  </a:lnTo>
                  <a:lnTo>
                    <a:pt x="f478" y="f467"/>
                  </a:lnTo>
                  <a:cubicBezTo>
                    <a:pt x="f479" y="f480"/>
                    <a:pt x="f481" y="f482"/>
                    <a:pt x="f483" y="f465"/>
                  </a:cubicBezTo>
                  <a:lnTo>
                    <a:pt x="f464" y="f465"/>
                  </a:lnTo>
                  <a:cubicBezTo>
                    <a:pt x="f484" y="f485"/>
                    <a:pt x="f486" y="f487"/>
                    <a:pt x="f488" y="f463"/>
                  </a:cubicBezTo>
                  <a:lnTo>
                    <a:pt x="f457" y="f456"/>
                  </a:lnTo>
                  <a:lnTo>
                    <a:pt x="f453" y="f454"/>
                  </a:lnTo>
                  <a:lnTo>
                    <a:pt x="f489" y="f454"/>
                  </a:lnTo>
                  <a:close/>
                  <a:moveTo>
                    <a:pt x="f490" y="f491"/>
                  </a:moveTo>
                  <a:lnTo>
                    <a:pt x="f492" y="f493"/>
                  </a:lnTo>
                  <a:cubicBezTo>
                    <a:pt x="f494" y="f495"/>
                    <a:pt x="f496" y="f497"/>
                    <a:pt x="f498" y="f499"/>
                  </a:cubicBezTo>
                  <a:lnTo>
                    <a:pt x="f500" y="f501"/>
                  </a:lnTo>
                  <a:lnTo>
                    <a:pt x="f502" y="f503"/>
                  </a:lnTo>
                  <a:lnTo>
                    <a:pt x="f504" y="f505"/>
                  </a:lnTo>
                  <a:lnTo>
                    <a:pt x="f506" y="f507"/>
                  </a:lnTo>
                  <a:lnTo>
                    <a:pt x="f508" y="f507"/>
                  </a:lnTo>
                  <a:cubicBezTo>
                    <a:pt x="f509" y="f510"/>
                    <a:pt x="f511" y="f512"/>
                    <a:pt x="f513" y="f514"/>
                  </a:cubicBezTo>
                  <a:lnTo>
                    <a:pt x="f515" y="f516"/>
                  </a:lnTo>
                  <a:lnTo>
                    <a:pt x="f517" y="f518"/>
                  </a:lnTo>
                  <a:cubicBezTo>
                    <a:pt x="f519" y="f520"/>
                    <a:pt x="f521" y="f522"/>
                    <a:pt x="f523" y="f524"/>
                  </a:cubicBezTo>
                  <a:cubicBezTo>
                    <a:pt x="f525" y="f526"/>
                    <a:pt x="f527" y="f528"/>
                    <a:pt x="f529" y="f530"/>
                  </a:cubicBezTo>
                  <a:cubicBezTo>
                    <a:pt x="f531" y="f532"/>
                    <a:pt x="f533" y="f534"/>
                    <a:pt x="f535" y="f536"/>
                  </a:cubicBezTo>
                  <a:lnTo>
                    <a:pt x="f537" y="f536"/>
                  </a:lnTo>
                  <a:cubicBezTo>
                    <a:pt x="f538" y="f539"/>
                    <a:pt x="f540" y="f541"/>
                    <a:pt x="f542" y="f543"/>
                  </a:cubicBezTo>
                  <a:cubicBezTo>
                    <a:pt x="f544" y="f545"/>
                    <a:pt x="f546" y="f547"/>
                    <a:pt x="f548" y="f549"/>
                  </a:cubicBezTo>
                  <a:lnTo>
                    <a:pt x="f550" y="f551"/>
                  </a:lnTo>
                  <a:lnTo>
                    <a:pt x="f552" y="f549"/>
                  </a:lnTo>
                  <a:cubicBezTo>
                    <a:pt x="f553" y="f547"/>
                    <a:pt x="f554" y="f545"/>
                    <a:pt x="f555" y="f543"/>
                  </a:cubicBezTo>
                  <a:cubicBezTo>
                    <a:pt x="f556" y="f557"/>
                    <a:pt x="f558" y="f559"/>
                    <a:pt x="f560" y="f561"/>
                  </a:cubicBezTo>
                  <a:lnTo>
                    <a:pt x="f535" y="f536"/>
                  </a:lnTo>
                  <a:lnTo>
                    <a:pt x="f562" y="f563"/>
                  </a:lnTo>
                  <a:cubicBezTo>
                    <a:pt x="f564" y="f565"/>
                    <a:pt x="f566" y="f567"/>
                    <a:pt x="f568" y="f530"/>
                  </a:cubicBezTo>
                  <a:cubicBezTo>
                    <a:pt x="f569" y="f528"/>
                    <a:pt x="f570" y="f526"/>
                    <a:pt x="f571" y="f524"/>
                  </a:cubicBezTo>
                  <a:cubicBezTo>
                    <a:pt x="f572" y="f522"/>
                    <a:pt x="f573" y="f520"/>
                    <a:pt x="f574" y="f518"/>
                  </a:cubicBezTo>
                  <a:cubicBezTo>
                    <a:pt x="f575" y="f576"/>
                    <a:pt x="f577" y="f578"/>
                    <a:pt x="f515" y="f516"/>
                  </a:cubicBezTo>
                  <a:lnTo>
                    <a:pt x="f579" y="f516"/>
                  </a:lnTo>
                  <a:cubicBezTo>
                    <a:pt x="f580" y="f581"/>
                    <a:pt x="f582" y="f583"/>
                    <a:pt x="f584" y="f514"/>
                  </a:cubicBezTo>
                  <a:lnTo>
                    <a:pt x="f508" y="f507"/>
                  </a:lnTo>
                  <a:lnTo>
                    <a:pt x="f504" y="f505"/>
                  </a:lnTo>
                  <a:lnTo>
                    <a:pt x="f500" y="f501"/>
                  </a:lnTo>
                  <a:lnTo>
                    <a:pt x="f585" y="f493"/>
                  </a:lnTo>
                  <a:cubicBezTo>
                    <a:pt x="f586" y="f587"/>
                    <a:pt x="f588" y="f589"/>
                    <a:pt x="f590" y="f491"/>
                  </a:cubicBezTo>
                  <a:close/>
                  <a:moveTo>
                    <a:pt x="f591" y="f592"/>
                  </a:moveTo>
                  <a:cubicBezTo>
                    <a:pt x="f593" y="f594"/>
                    <a:pt x="f595" y="f596"/>
                    <a:pt x="f597" y="f598"/>
                  </a:cubicBezTo>
                  <a:cubicBezTo>
                    <a:pt x="f599" y="f600"/>
                    <a:pt x="f601" y="f602"/>
                    <a:pt x="f603" y="f604"/>
                  </a:cubicBezTo>
                  <a:lnTo>
                    <a:pt x="f605" y="f606"/>
                  </a:lnTo>
                  <a:lnTo>
                    <a:pt x="f607" y="f608"/>
                  </a:lnTo>
                  <a:cubicBezTo>
                    <a:pt x="f609" y="f602"/>
                    <a:pt x="f599" y="f610"/>
                    <a:pt x="f611" y="f598"/>
                  </a:cubicBezTo>
                  <a:close/>
                  <a:moveTo>
                    <a:pt x="f612" y="f613"/>
                  </a:moveTo>
                  <a:lnTo>
                    <a:pt x="f614" y="f615"/>
                  </a:lnTo>
                  <a:cubicBezTo>
                    <a:pt x="f616" y="f617"/>
                    <a:pt x="f618" y="f619"/>
                    <a:pt x="f620" y="f621"/>
                  </a:cubicBezTo>
                  <a:lnTo>
                    <a:pt x="f622" y="f623"/>
                  </a:lnTo>
                  <a:lnTo>
                    <a:pt x="f624" y="f625"/>
                  </a:lnTo>
                  <a:lnTo>
                    <a:pt x="f626" y="f627"/>
                  </a:lnTo>
                  <a:lnTo>
                    <a:pt x="f622" y="f623"/>
                  </a:lnTo>
                  <a:lnTo>
                    <a:pt x="f628" y="f629"/>
                  </a:lnTo>
                  <a:cubicBezTo>
                    <a:pt x="f630" y="f631"/>
                    <a:pt x="f632" y="f633"/>
                    <a:pt x="f634" y="f635"/>
                  </a:cubicBezTo>
                  <a:close/>
                  <a:moveTo>
                    <a:pt x="f636" y="f637"/>
                  </a:moveTo>
                  <a:lnTo>
                    <a:pt x="f638" y="f639"/>
                  </a:lnTo>
                  <a:lnTo>
                    <a:pt x="f638" y="f640"/>
                  </a:lnTo>
                  <a:close/>
                  <a:moveTo>
                    <a:pt x="f641" y="f642"/>
                  </a:moveTo>
                  <a:lnTo>
                    <a:pt x="f643" y="f644"/>
                  </a:lnTo>
                  <a:cubicBezTo>
                    <a:pt x="f645" y="f646"/>
                    <a:pt x="f647" y="f648"/>
                    <a:pt x="f649" y="f650"/>
                  </a:cubicBezTo>
                  <a:lnTo>
                    <a:pt x="f651" y="f652"/>
                  </a:lnTo>
                  <a:lnTo>
                    <a:pt x="f653" y="f654"/>
                  </a:lnTo>
                  <a:lnTo>
                    <a:pt x="f655" y="f656"/>
                  </a:lnTo>
                  <a:lnTo>
                    <a:pt x="f651" y="f652"/>
                  </a:lnTo>
                  <a:lnTo>
                    <a:pt x="f657" y="f658"/>
                  </a:lnTo>
                  <a:cubicBezTo>
                    <a:pt x="f659" y="f660"/>
                    <a:pt x="f661" y="f662"/>
                    <a:pt x="f643" y="f663"/>
                  </a:cubicBezTo>
                  <a:close/>
                  <a:moveTo>
                    <a:pt x="f5" y="f664"/>
                  </a:moveTo>
                  <a:lnTo>
                    <a:pt x="f5" y="f665"/>
                  </a:lnTo>
                  <a:lnTo>
                    <a:pt x="f666" y="f667"/>
                  </a:lnTo>
                  <a:cubicBezTo>
                    <a:pt x="f668" y="f669"/>
                    <a:pt x="f670" y="f671"/>
                    <a:pt x="f672" y="f673"/>
                  </a:cubicBezTo>
                  <a:cubicBezTo>
                    <a:pt x="f674" y="f675"/>
                    <a:pt x="f676" y="f677"/>
                    <a:pt x="f678" y="f679"/>
                  </a:cubicBezTo>
                  <a:cubicBezTo>
                    <a:pt x="f680" y="f681"/>
                    <a:pt x="f682" y="f683"/>
                    <a:pt x="f684" y="f685"/>
                  </a:cubicBezTo>
                  <a:cubicBezTo>
                    <a:pt x="f686" y="f687"/>
                    <a:pt x="f688" y="f689"/>
                    <a:pt x="f690" y="f691"/>
                  </a:cubicBezTo>
                  <a:cubicBezTo>
                    <a:pt x="f692" y="f693"/>
                    <a:pt x="f694" y="f695"/>
                    <a:pt x="f696" y="f697"/>
                  </a:cubicBezTo>
                  <a:cubicBezTo>
                    <a:pt x="f698" y="f699"/>
                    <a:pt x="f700" y="f701"/>
                    <a:pt x="f702" y="f703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693"/>
                    <a:pt x="f719" y="f720"/>
                  </a:cubicBezTo>
                  <a:cubicBezTo>
                    <a:pt x="f721" y="f722"/>
                    <a:pt x="f723" y="f724"/>
                    <a:pt x="f725" y="f726"/>
                  </a:cubicBezTo>
                  <a:cubicBezTo>
                    <a:pt x="f727" y="f728"/>
                    <a:pt x="f729" y="f730"/>
                    <a:pt x="f731" y="f732"/>
                  </a:cubicBezTo>
                  <a:cubicBezTo>
                    <a:pt x="f733" y="f734"/>
                    <a:pt x="f735" y="f736"/>
                    <a:pt x="f737" y="f738"/>
                  </a:cubicBezTo>
                  <a:cubicBezTo>
                    <a:pt x="f739" y="f740"/>
                    <a:pt x="f741" y="f742"/>
                    <a:pt x="f743" y="f158"/>
                  </a:cubicBezTo>
                  <a:cubicBezTo>
                    <a:pt x="f744" y="f745"/>
                    <a:pt x="f746" y="f747"/>
                    <a:pt x="f748" y="f749"/>
                  </a:cubicBezTo>
                  <a:cubicBezTo>
                    <a:pt x="f750" y="f751"/>
                    <a:pt x="f752" y="f753"/>
                    <a:pt x="f754" y="f755"/>
                  </a:cubicBezTo>
                  <a:cubicBezTo>
                    <a:pt x="f756" y="f757"/>
                    <a:pt x="f758" y="f759"/>
                    <a:pt x="f760" y="f761"/>
                  </a:cubicBezTo>
                  <a:cubicBezTo>
                    <a:pt x="f762" y="f763"/>
                    <a:pt x="f764" y="f765"/>
                    <a:pt x="f766" y="f767"/>
                  </a:cubicBezTo>
                  <a:cubicBezTo>
                    <a:pt x="f768" y="f769"/>
                    <a:pt x="f770" y="f769"/>
                    <a:pt x="f771" y="f772"/>
                  </a:cubicBezTo>
                  <a:cubicBezTo>
                    <a:pt x="f773" y="f774"/>
                    <a:pt x="f775" y="f776"/>
                    <a:pt x="f777" y="f778"/>
                  </a:cubicBezTo>
                  <a:cubicBezTo>
                    <a:pt x="f779" y="f701"/>
                    <a:pt x="f780" y="f781"/>
                    <a:pt x="f782" y="f783"/>
                  </a:cubicBezTo>
                  <a:cubicBezTo>
                    <a:pt x="f784" y="f751"/>
                    <a:pt x="f785" y="f786"/>
                    <a:pt x="f787" y="f788"/>
                  </a:cubicBezTo>
                  <a:cubicBezTo>
                    <a:pt x="f789" y="f715"/>
                    <a:pt x="f790" y="f791"/>
                    <a:pt x="f792" y="f793"/>
                  </a:cubicBezTo>
                  <a:cubicBezTo>
                    <a:pt x="f794" y="f795"/>
                    <a:pt x="f796" y="f797"/>
                    <a:pt x="f798" y="f681"/>
                  </a:cubicBezTo>
                  <a:cubicBezTo>
                    <a:pt x="f799" y="f800"/>
                    <a:pt x="f801" y="f802"/>
                    <a:pt x="f803" y="f804"/>
                  </a:cubicBezTo>
                  <a:cubicBezTo>
                    <a:pt x="f805" y="f806"/>
                    <a:pt x="f807" y="f808"/>
                    <a:pt x="f809" y="f810"/>
                  </a:cubicBezTo>
                  <a:cubicBezTo>
                    <a:pt x="f811" y="f812"/>
                    <a:pt x="f813" y="f814"/>
                    <a:pt x="f815" y="f816"/>
                  </a:cubicBezTo>
                  <a:cubicBezTo>
                    <a:pt x="f817" y="f818"/>
                    <a:pt x="f819" y="f820"/>
                    <a:pt x="f821" y="f822"/>
                  </a:cubicBezTo>
                  <a:cubicBezTo>
                    <a:pt x="f823" y="f824"/>
                    <a:pt x="f825" y="f826"/>
                    <a:pt x="f827" y="f826"/>
                  </a:cubicBezTo>
                  <a:cubicBezTo>
                    <a:pt x="f828" y="f826"/>
                    <a:pt x="f829" y="f830"/>
                    <a:pt x="f831" y="f832"/>
                  </a:cubicBezTo>
                  <a:cubicBezTo>
                    <a:pt x="f833" y="f834"/>
                    <a:pt x="f835" y="f836"/>
                    <a:pt x="f837" y="f838"/>
                  </a:cubicBezTo>
                  <a:cubicBezTo>
                    <a:pt x="f839" y="f840"/>
                    <a:pt x="f841" y="f842"/>
                    <a:pt x="f843" y="f844"/>
                  </a:cubicBezTo>
                  <a:cubicBezTo>
                    <a:pt x="f845" y="f846"/>
                    <a:pt x="f847" y="f848"/>
                    <a:pt x="f849" y="f850"/>
                  </a:cubicBezTo>
                  <a:cubicBezTo>
                    <a:pt x="f851" y="f852"/>
                    <a:pt x="f853" y="f854"/>
                    <a:pt x="f855" y="f856"/>
                  </a:cubicBezTo>
                  <a:cubicBezTo>
                    <a:pt x="f857" y="f858"/>
                    <a:pt x="f859" y="f860"/>
                    <a:pt x="f861" y="f862"/>
                  </a:cubicBezTo>
                  <a:cubicBezTo>
                    <a:pt x="f863" y="f864"/>
                    <a:pt x="f865" y="f866"/>
                    <a:pt x="f867" y="f868"/>
                  </a:cubicBezTo>
                  <a:cubicBezTo>
                    <a:pt x="f869" y="f870"/>
                    <a:pt x="f871" y="f872"/>
                    <a:pt x="f873" y="f874"/>
                  </a:cubicBezTo>
                  <a:cubicBezTo>
                    <a:pt x="f875" y="f876"/>
                    <a:pt x="f877" y="f878"/>
                    <a:pt x="f879" y="f880"/>
                  </a:cubicBezTo>
                  <a:cubicBezTo>
                    <a:pt x="f881" y="f882"/>
                    <a:pt x="f883" y="f884"/>
                    <a:pt x="f885" y="f886"/>
                  </a:cubicBezTo>
                  <a:cubicBezTo>
                    <a:pt x="f887" y="f888"/>
                    <a:pt x="f889" y="f890"/>
                    <a:pt x="f891" y="f892"/>
                  </a:cubicBezTo>
                  <a:cubicBezTo>
                    <a:pt x="f893" y="f894"/>
                    <a:pt x="f895" y="f896"/>
                    <a:pt x="f897" y="f898"/>
                  </a:cubicBezTo>
                  <a:cubicBezTo>
                    <a:pt x="f899" y="f900"/>
                    <a:pt x="f901" y="f902"/>
                    <a:pt x="f903" y="f904"/>
                  </a:cubicBezTo>
                  <a:cubicBezTo>
                    <a:pt x="f905" y="f906"/>
                    <a:pt x="f907" y="f900"/>
                    <a:pt x="f908" y="f909"/>
                  </a:cubicBezTo>
                  <a:cubicBezTo>
                    <a:pt x="f910" y="f911"/>
                    <a:pt x="f912" y="f913"/>
                    <a:pt x="f914" y="f915"/>
                  </a:cubicBezTo>
                  <a:cubicBezTo>
                    <a:pt x="f916" y="f917"/>
                    <a:pt x="f918" y="f919"/>
                    <a:pt x="f920" y="f921"/>
                  </a:cubicBezTo>
                  <a:cubicBezTo>
                    <a:pt x="f922" y="f923"/>
                    <a:pt x="f924" y="f925"/>
                    <a:pt x="f926" y="f927"/>
                  </a:cubicBezTo>
                  <a:cubicBezTo>
                    <a:pt x="f928" y="f929"/>
                    <a:pt x="f930" y="f931"/>
                    <a:pt x="f932" y="f933"/>
                  </a:cubicBezTo>
                  <a:cubicBezTo>
                    <a:pt x="f934" y="f935"/>
                    <a:pt x="f936" y="f937"/>
                    <a:pt x="f938" y="f939"/>
                  </a:cubicBezTo>
                  <a:cubicBezTo>
                    <a:pt x="f940" y="f941"/>
                    <a:pt x="f942" y="f943"/>
                    <a:pt x="f944" y="f945"/>
                  </a:cubicBezTo>
                  <a:cubicBezTo>
                    <a:pt x="f946" y="f947"/>
                    <a:pt x="f948" y="f7"/>
                    <a:pt x="f949" y="f7"/>
                  </a:cubicBezTo>
                  <a:cubicBezTo>
                    <a:pt x="f950" y="f7"/>
                    <a:pt x="f951" y="f952"/>
                    <a:pt x="f953" y="f954"/>
                  </a:cubicBezTo>
                  <a:cubicBezTo>
                    <a:pt x="f955" y="f956"/>
                    <a:pt x="f957" y="f958"/>
                    <a:pt x="f959" y="f960"/>
                  </a:cubicBezTo>
                  <a:cubicBezTo>
                    <a:pt x="f961" y="f919"/>
                    <a:pt x="f962" y="f963"/>
                    <a:pt x="f964" y="f965"/>
                  </a:cubicBezTo>
                  <a:cubicBezTo>
                    <a:pt x="f966" y="f967"/>
                    <a:pt x="f968" y="f969"/>
                    <a:pt x="f970" y="f971"/>
                  </a:cubicBezTo>
                  <a:cubicBezTo>
                    <a:pt x="f972" y="f973"/>
                    <a:pt x="f974" y="f913"/>
                    <a:pt x="f424" y="f975"/>
                  </a:cubicBezTo>
                  <a:cubicBezTo>
                    <a:pt x="f976" y="f977"/>
                    <a:pt x="f978" y="f979"/>
                    <a:pt x="f980" y="f981"/>
                  </a:cubicBezTo>
                  <a:cubicBezTo>
                    <a:pt x="f982" y="f983"/>
                    <a:pt x="f984" y="f985"/>
                    <a:pt x="f986" y="f987"/>
                  </a:cubicBezTo>
                  <a:cubicBezTo>
                    <a:pt x="f988" y="f989"/>
                    <a:pt x="f990" y="f991"/>
                    <a:pt x="f992" y="f993"/>
                  </a:cubicBezTo>
                  <a:cubicBezTo>
                    <a:pt x="f994" y="f995"/>
                    <a:pt x="f996" y="f997"/>
                    <a:pt x="f998" y="f999"/>
                  </a:cubicBezTo>
                  <a:cubicBezTo>
                    <a:pt x="f1000" y="f1001"/>
                    <a:pt x="f1002" y="f1003"/>
                    <a:pt x="f1004" y="f1003"/>
                  </a:cubicBezTo>
                  <a:cubicBezTo>
                    <a:pt x="f1005" y="f1003"/>
                    <a:pt x="f1006" y="f1007"/>
                    <a:pt x="f1008" y="f997"/>
                  </a:cubicBezTo>
                  <a:cubicBezTo>
                    <a:pt x="f1009" y="f1010"/>
                    <a:pt x="f1011" y="f1012"/>
                    <a:pt x="f1013" y="f1014"/>
                  </a:cubicBezTo>
                  <a:cubicBezTo>
                    <a:pt x="f1015" y="f1016"/>
                    <a:pt x="f1017" y="f1018"/>
                    <a:pt x="f1019" y="f981"/>
                  </a:cubicBezTo>
                  <a:cubicBezTo>
                    <a:pt x="f1020" y="f1021"/>
                    <a:pt x="f1022" y="f1023"/>
                    <a:pt x="f1024" y="f1025"/>
                  </a:cubicBezTo>
                  <a:cubicBezTo>
                    <a:pt x="f1026" y="f1010"/>
                    <a:pt x="f1027" y="f1028"/>
                    <a:pt x="f1029" y="f1030"/>
                  </a:cubicBezTo>
                  <a:cubicBezTo>
                    <a:pt x="f1031" y="f1032"/>
                    <a:pt x="f1033" y="f1034"/>
                    <a:pt x="f1035" y="f1036"/>
                  </a:cubicBezTo>
                  <a:cubicBezTo>
                    <a:pt x="f1037" y="f1038"/>
                    <a:pt x="f1039" y="f1023"/>
                    <a:pt x="f1040" y="f1041"/>
                  </a:cubicBezTo>
                  <a:cubicBezTo>
                    <a:pt x="f1042" y="f1043"/>
                    <a:pt x="f1044" y="f1045"/>
                    <a:pt x="f1046" y="f1047"/>
                  </a:cubicBezTo>
                  <a:cubicBezTo>
                    <a:pt x="f1048" y="f892"/>
                    <a:pt x="f1049" y="f1050"/>
                    <a:pt x="f1051" y="f1021"/>
                  </a:cubicBezTo>
                  <a:cubicBezTo>
                    <a:pt x="f1052" y="f979"/>
                    <a:pt x="f1053" y="f1023"/>
                    <a:pt x="f1054" y="f1055"/>
                  </a:cubicBezTo>
                  <a:cubicBezTo>
                    <a:pt x="f1056" y="f979"/>
                    <a:pt x="f1057" y="f1058"/>
                    <a:pt x="f1059" y="f1060"/>
                  </a:cubicBezTo>
                  <a:cubicBezTo>
                    <a:pt x="f1061" y="f1062"/>
                    <a:pt x="f1063" y="f1064"/>
                    <a:pt x="f1065" y="f1066"/>
                  </a:cubicBezTo>
                  <a:cubicBezTo>
                    <a:pt x="f1067" y="f1068"/>
                    <a:pt x="f1069" y="f1070"/>
                    <a:pt x="f1071" y="f1072"/>
                  </a:cubicBezTo>
                  <a:cubicBezTo>
                    <a:pt x="f1073" y="f1074"/>
                    <a:pt x="f1075" y="f1016"/>
                    <a:pt x="f1076" y="f1077"/>
                  </a:cubicBezTo>
                  <a:cubicBezTo>
                    <a:pt x="f1078" y="f997"/>
                    <a:pt x="f1079" y="f985"/>
                    <a:pt x="f1080" y="f1081"/>
                  </a:cubicBezTo>
                  <a:cubicBezTo>
                    <a:pt x="f1082" y="f1083"/>
                    <a:pt x="f1084" y="f1085"/>
                    <a:pt x="f1086" y="f1087"/>
                  </a:cubicBezTo>
                  <a:cubicBezTo>
                    <a:pt x="f1088" y="f1089"/>
                    <a:pt x="f1090" y="f1091"/>
                    <a:pt x="f1092" y="f1093"/>
                  </a:cubicBezTo>
                  <a:cubicBezTo>
                    <a:pt x="f1094" y="f1095"/>
                    <a:pt x="f1096" y="f1097"/>
                    <a:pt x="f1098" y="f1099"/>
                  </a:cubicBezTo>
                  <a:cubicBezTo>
                    <a:pt x="f1100" y="f1101"/>
                    <a:pt x="f1102" y="f1014"/>
                    <a:pt x="f1103" y="f1104"/>
                  </a:cubicBezTo>
                  <a:cubicBezTo>
                    <a:pt x="f1105" y="f1106"/>
                    <a:pt x="f1107" y="f1108"/>
                    <a:pt x="f1109" y="f1110"/>
                  </a:cubicBezTo>
                  <a:cubicBezTo>
                    <a:pt x="f1111" y="f1112"/>
                    <a:pt x="f1113" y="f1114"/>
                    <a:pt x="f1115" y="f1116"/>
                  </a:cubicBezTo>
                  <a:cubicBezTo>
                    <a:pt x="f1117" y="f1118"/>
                    <a:pt x="f1119" y="f1120"/>
                    <a:pt x="f1121" y="f1122"/>
                  </a:cubicBezTo>
                  <a:cubicBezTo>
                    <a:pt x="f1123" y="f1124"/>
                    <a:pt x="f1125" y="f1126"/>
                    <a:pt x="f1127" y="f1128"/>
                  </a:cubicBezTo>
                  <a:cubicBezTo>
                    <a:pt x="f1129" y="f1130"/>
                    <a:pt x="f1131" y="f1132"/>
                    <a:pt x="f1133" y="f1134"/>
                  </a:cubicBezTo>
                  <a:cubicBezTo>
                    <a:pt x="f1135" y="f1136"/>
                    <a:pt x="f1137" y="f1138"/>
                    <a:pt x="f1139" y="f971"/>
                  </a:cubicBezTo>
                  <a:cubicBezTo>
                    <a:pt x="f1140" y="f1141"/>
                    <a:pt x="f1142" y="f1143"/>
                    <a:pt x="f1144" y="f1145"/>
                  </a:cubicBezTo>
                  <a:cubicBezTo>
                    <a:pt x="f1146" y="f1147"/>
                    <a:pt x="f1148" y="f1149"/>
                    <a:pt x="f1150" y="f1151"/>
                  </a:cubicBezTo>
                  <a:cubicBezTo>
                    <a:pt x="f1152" y="f1153"/>
                    <a:pt x="f1154" y="f1155"/>
                    <a:pt x="f1156" y="f1157"/>
                  </a:cubicBezTo>
                  <a:cubicBezTo>
                    <a:pt x="f1158" y="f1159"/>
                    <a:pt x="f1160" y="f1161"/>
                    <a:pt x="f1162" y="f1163"/>
                  </a:cubicBezTo>
                  <a:cubicBezTo>
                    <a:pt x="f1164" y="f1165"/>
                    <a:pt x="f1166" y="f1167"/>
                    <a:pt x="f1168" y="f1169"/>
                  </a:cubicBezTo>
                  <a:cubicBezTo>
                    <a:pt x="f1170" y="f1114"/>
                    <a:pt x="f1171" y="f1172"/>
                    <a:pt x="f1173" y="f900"/>
                  </a:cubicBezTo>
                  <a:cubicBezTo>
                    <a:pt x="f1174" y="f1175"/>
                    <a:pt x="f1176" y="f1177"/>
                    <a:pt x="f1178" y="f1179"/>
                  </a:cubicBezTo>
                  <a:cubicBezTo>
                    <a:pt x="f1180" y="f1181"/>
                    <a:pt x="f1182" y="f1183"/>
                    <a:pt x="f1184" y="f1185"/>
                  </a:cubicBezTo>
                  <a:cubicBezTo>
                    <a:pt x="f1186" y="f1055"/>
                    <a:pt x="f1187" y="f1188"/>
                    <a:pt x="f1189" y="f1190"/>
                  </a:cubicBezTo>
                  <a:lnTo>
                    <a:pt x="f6" y="f1191"/>
                  </a:lnTo>
                  <a:lnTo>
                    <a:pt x="f6" y="f1192"/>
                  </a:lnTo>
                  <a:lnTo>
                    <a:pt x="f1193" y="f1192"/>
                  </a:lnTo>
                  <a:lnTo>
                    <a:pt x="f1194" y="f1195"/>
                  </a:lnTo>
                  <a:cubicBezTo>
                    <a:pt x="f1196" y="f1197"/>
                    <a:pt x="f1198" y="f1199"/>
                    <a:pt x="f1200" y="f1201"/>
                  </a:cubicBezTo>
                  <a:cubicBezTo>
                    <a:pt x="f1202" y="f1203"/>
                    <a:pt x="f1204" y="f1205"/>
                    <a:pt x="f1206" y="f1207"/>
                  </a:cubicBezTo>
                  <a:cubicBezTo>
                    <a:pt x="f1208" y="f1209"/>
                    <a:pt x="f1210" y="f1211"/>
                    <a:pt x="f1212" y="f1213"/>
                  </a:cubicBezTo>
                  <a:cubicBezTo>
                    <a:pt x="f1214" y="f1215"/>
                    <a:pt x="f1216" y="f1217"/>
                    <a:pt x="f1218" y="f1219"/>
                  </a:cubicBezTo>
                  <a:cubicBezTo>
                    <a:pt x="f1220" y="f1221"/>
                    <a:pt x="f1222" y="f1223"/>
                    <a:pt x="f1224" y="f1225"/>
                  </a:cubicBezTo>
                  <a:cubicBezTo>
                    <a:pt x="f1226" y="f1227"/>
                    <a:pt x="f1228" y="f1229"/>
                    <a:pt x="f1230" y="f1231"/>
                  </a:cubicBezTo>
                  <a:cubicBezTo>
                    <a:pt x="f1232" y="f1233"/>
                    <a:pt x="f1234" y="f1235"/>
                    <a:pt x="f1236" y="f1237"/>
                  </a:cubicBezTo>
                  <a:cubicBezTo>
                    <a:pt x="f1238" y="f1239"/>
                    <a:pt x="f1240" y="f1241"/>
                    <a:pt x="f1242" y="f1243"/>
                  </a:cubicBezTo>
                  <a:cubicBezTo>
                    <a:pt x="f1244" y="f1245"/>
                    <a:pt x="f1246" y="f1247"/>
                    <a:pt x="f1248" y="f1249"/>
                  </a:cubicBezTo>
                  <a:cubicBezTo>
                    <a:pt x="f1250" y="f1251"/>
                    <a:pt x="f1252" y="f1253"/>
                    <a:pt x="f1254" y="f1255"/>
                  </a:cubicBezTo>
                  <a:cubicBezTo>
                    <a:pt x="f1256" y="f1257"/>
                    <a:pt x="f1258" y="f1259"/>
                    <a:pt x="f1260" y="f1261"/>
                  </a:cubicBezTo>
                  <a:cubicBezTo>
                    <a:pt x="f1262" y="f1263"/>
                    <a:pt x="f1264" y="f1265"/>
                    <a:pt x="f1266" y="f1267"/>
                  </a:cubicBezTo>
                  <a:lnTo>
                    <a:pt x="f1268" y="f1269"/>
                  </a:lnTo>
                  <a:lnTo>
                    <a:pt x="f1270" y="f1271"/>
                  </a:lnTo>
                  <a:lnTo>
                    <a:pt x="f1272" y="f1271"/>
                  </a:lnTo>
                  <a:lnTo>
                    <a:pt x="f1273" y="f1274"/>
                  </a:lnTo>
                  <a:lnTo>
                    <a:pt x="f1275" y="f1276"/>
                  </a:lnTo>
                  <a:cubicBezTo>
                    <a:pt x="f1277" y="f1278"/>
                    <a:pt x="f1279" y="f1280"/>
                    <a:pt x="f1281" y="f1282"/>
                  </a:cubicBezTo>
                  <a:lnTo>
                    <a:pt x="f1283" y="f1282"/>
                  </a:lnTo>
                  <a:cubicBezTo>
                    <a:pt x="f1284" y="f1285"/>
                    <a:pt x="f1286" y="f1287"/>
                    <a:pt x="f1288" y="f1289"/>
                  </a:cubicBezTo>
                  <a:cubicBezTo>
                    <a:pt x="f1290" y="f1291"/>
                    <a:pt x="f1292" y="f1293"/>
                    <a:pt x="f1294" y="f1295"/>
                  </a:cubicBezTo>
                  <a:cubicBezTo>
                    <a:pt x="f1296" y="f1297"/>
                    <a:pt x="f1298" y="f1299"/>
                    <a:pt x="f1300" y="f1301"/>
                  </a:cubicBezTo>
                  <a:lnTo>
                    <a:pt x="f1302" y="f1303"/>
                  </a:lnTo>
                  <a:lnTo>
                    <a:pt x="f1304" y="f1305"/>
                  </a:lnTo>
                  <a:lnTo>
                    <a:pt x="f1306" y="f1307"/>
                  </a:lnTo>
                  <a:lnTo>
                    <a:pt x="f1308" y="f1309"/>
                  </a:lnTo>
                  <a:lnTo>
                    <a:pt x="f1310" y="f1311"/>
                  </a:lnTo>
                  <a:lnTo>
                    <a:pt x="f1310" y="f1312"/>
                  </a:lnTo>
                  <a:lnTo>
                    <a:pt x="f1308" y="f1309"/>
                  </a:lnTo>
                  <a:lnTo>
                    <a:pt x="f1313" y="f1314"/>
                  </a:lnTo>
                  <a:lnTo>
                    <a:pt x="f1306" y="f1307"/>
                  </a:lnTo>
                  <a:lnTo>
                    <a:pt x="f1315" y="f1316"/>
                  </a:lnTo>
                  <a:lnTo>
                    <a:pt x="f1304" y="f1305"/>
                  </a:lnTo>
                  <a:lnTo>
                    <a:pt x="f1317" y="f1318"/>
                  </a:lnTo>
                  <a:lnTo>
                    <a:pt x="f1302" y="f1303"/>
                  </a:lnTo>
                  <a:lnTo>
                    <a:pt x="f1319" y="f1301"/>
                  </a:lnTo>
                  <a:cubicBezTo>
                    <a:pt x="f1320" y="f1299"/>
                    <a:pt x="f1321" y="f1297"/>
                    <a:pt x="f1322" y="f1295"/>
                  </a:cubicBezTo>
                  <a:cubicBezTo>
                    <a:pt x="f1323" y="f1293"/>
                    <a:pt x="f1324" y="f1291"/>
                    <a:pt x="f1325" y="f1289"/>
                  </a:cubicBezTo>
                  <a:lnTo>
                    <a:pt x="f1283" y="f1282"/>
                  </a:lnTo>
                  <a:lnTo>
                    <a:pt x="f1326" y="f1276"/>
                  </a:lnTo>
                  <a:lnTo>
                    <a:pt x="f1273" y="f1274"/>
                  </a:lnTo>
                  <a:lnTo>
                    <a:pt x="f1327" y="f1328"/>
                  </a:lnTo>
                  <a:lnTo>
                    <a:pt x="f1272" y="f1271"/>
                  </a:lnTo>
                  <a:lnTo>
                    <a:pt x="f1329" y="f1271"/>
                  </a:lnTo>
                  <a:lnTo>
                    <a:pt x="f1270" y="f1271"/>
                  </a:lnTo>
                  <a:lnTo>
                    <a:pt x="f1330" y="f1331"/>
                  </a:lnTo>
                  <a:lnTo>
                    <a:pt x="f1268" y="f1269"/>
                  </a:lnTo>
                  <a:lnTo>
                    <a:pt x="f1332" y="f1267"/>
                  </a:lnTo>
                  <a:cubicBezTo>
                    <a:pt x="f1333" y="f1265"/>
                    <a:pt x="f1334" y="f1263"/>
                    <a:pt x="f1335" y="f1261"/>
                  </a:cubicBezTo>
                  <a:cubicBezTo>
                    <a:pt x="f1336" y="f1259"/>
                    <a:pt x="f1337" y="f1257"/>
                    <a:pt x="f1338" y="f1255"/>
                  </a:cubicBezTo>
                  <a:cubicBezTo>
                    <a:pt x="f1339" y="f1253"/>
                    <a:pt x="f1340" y="f1251"/>
                    <a:pt x="f1341" y="f1249"/>
                  </a:cubicBezTo>
                  <a:cubicBezTo>
                    <a:pt x="f1342" y="f1247"/>
                    <a:pt x="f1343" y="f1245"/>
                    <a:pt x="f1344" y="f1243"/>
                  </a:cubicBezTo>
                  <a:cubicBezTo>
                    <a:pt x="f1345" y="f1241"/>
                    <a:pt x="f1346" y="f1239"/>
                    <a:pt x="f1347" y="f1237"/>
                  </a:cubicBezTo>
                  <a:cubicBezTo>
                    <a:pt x="f1348" y="f1235"/>
                    <a:pt x="f1349" y="f1233"/>
                    <a:pt x="f1350" y="f1231"/>
                  </a:cubicBezTo>
                  <a:cubicBezTo>
                    <a:pt x="f1351" y="f1229"/>
                    <a:pt x="f1352" y="f1227"/>
                    <a:pt x="f1353" y="f1225"/>
                  </a:cubicBezTo>
                  <a:cubicBezTo>
                    <a:pt x="f1354" y="f1223"/>
                    <a:pt x="f1355" y="f1221"/>
                    <a:pt x="f1356" y="f1219"/>
                  </a:cubicBezTo>
                  <a:cubicBezTo>
                    <a:pt x="f1357" y="f1217"/>
                    <a:pt x="f1358" y="f1215"/>
                    <a:pt x="f1359" y="f1213"/>
                  </a:cubicBezTo>
                  <a:cubicBezTo>
                    <a:pt x="f1360" y="f1211"/>
                    <a:pt x="f1361" y="f1209"/>
                    <a:pt x="f1362" y="f1207"/>
                  </a:cubicBezTo>
                  <a:cubicBezTo>
                    <a:pt x="f1363" y="f1205"/>
                    <a:pt x="f1364" y="f1365"/>
                    <a:pt x="f1366" y="f1201"/>
                  </a:cubicBezTo>
                  <a:cubicBezTo>
                    <a:pt x="f1367" y="f1199"/>
                    <a:pt x="f1368" y="f1197"/>
                    <a:pt x="f1369" y="f1370"/>
                  </a:cubicBezTo>
                  <a:lnTo>
                    <a:pt x="f1371" y="f1192"/>
                  </a:lnTo>
                  <a:lnTo>
                    <a:pt x="f1372" y="f1192"/>
                  </a:lnTo>
                  <a:lnTo>
                    <a:pt x="f1373" y="f1374"/>
                  </a:lnTo>
                  <a:cubicBezTo>
                    <a:pt x="f1375" y="f1376"/>
                    <a:pt x="f1377" y="f1378"/>
                    <a:pt x="f1379" y="f1380"/>
                  </a:cubicBezTo>
                  <a:cubicBezTo>
                    <a:pt x="f1381" y="f1382"/>
                    <a:pt x="f1383" y="f1384"/>
                    <a:pt x="f1385" y="f1386"/>
                  </a:cubicBezTo>
                  <a:cubicBezTo>
                    <a:pt x="f1387" y="f1388"/>
                    <a:pt x="f1389" y="f1390"/>
                    <a:pt x="f1391" y="f1392"/>
                  </a:cubicBezTo>
                  <a:cubicBezTo>
                    <a:pt x="f1389" y="f1390"/>
                    <a:pt x="f1393" y="f1394"/>
                    <a:pt x="f1395" y="f1396"/>
                  </a:cubicBezTo>
                  <a:cubicBezTo>
                    <a:pt x="f1397" y="f1398"/>
                    <a:pt x="f1399" y="f1400"/>
                    <a:pt x="f1401" y="f1402"/>
                  </a:cubicBezTo>
                  <a:cubicBezTo>
                    <a:pt x="f1403" y="f1404"/>
                    <a:pt x="f762" y="f1405"/>
                    <a:pt x="f1406" y="f1407"/>
                  </a:cubicBezTo>
                  <a:lnTo>
                    <a:pt x="f1408" y="f1192"/>
                  </a:lnTo>
                  <a:lnTo>
                    <a:pt x="f1409" y="f1192"/>
                  </a:lnTo>
                  <a:lnTo>
                    <a:pt x="f1410" y="f1411"/>
                  </a:lnTo>
                  <a:lnTo>
                    <a:pt x="f1412" y="f1413"/>
                  </a:lnTo>
                  <a:lnTo>
                    <a:pt x="f1414" y="f1415"/>
                  </a:lnTo>
                  <a:lnTo>
                    <a:pt x="f1416" y="f1192"/>
                  </a:lnTo>
                  <a:lnTo>
                    <a:pt x="f5" y="f1192"/>
                  </a:lnTo>
                  <a:lnTo>
                    <a:pt x="f5" y="f1417"/>
                  </a:lnTo>
                  <a:lnTo>
                    <a:pt x="f5" y="f66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  <a:effectLst>
              <a:outerShdw dist="152403" algn="tl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97BD3D29-3239-49B5-A5D4-9C04E5C33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10727" b="10608"/>
          <a:stretch/>
        </p:blipFill>
        <p:spPr>
          <a:xfrm>
            <a:off x="9469790" y="3731341"/>
            <a:ext cx="2721749" cy="28097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6E01540-376F-4230-92F5-A31E5CB4BEA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8A596FC-651A-4628-93C3-768D2AF952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7386" y="971517"/>
            <a:ext cx="8740777" cy="1323438"/>
          </a:xfrm>
        </p:spPr>
        <p:txBody>
          <a:bodyPr anchor="t">
            <a:normAutofit/>
          </a:bodyPr>
          <a:lstStyle/>
          <a:p>
            <a:pPr lvl="0"/>
            <a:r>
              <a:rPr lang="cs-CZ" b="1" dirty="0">
                <a:solidFill>
                  <a:srgbClr val="9628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FireTattoo</a:t>
            </a:r>
            <a:r>
              <a:rPr lang="cs-CZ" b="1" dirty="0">
                <a:solidFill>
                  <a:srgbClr val="9628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/>
              </a:rPr>
              <a:t>, s.</a:t>
            </a:r>
            <a:r>
              <a:rPr lang="cs-CZ" dirty="0">
                <a:solidFill>
                  <a:srgbClr val="9628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/>
              </a:rPr>
              <a:t>r.o.</a:t>
            </a:r>
            <a:br>
              <a:rPr lang="cs-CZ" sz="40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/>
              </a:rPr>
            </a:br>
            <a:endParaRPr lang="cs-CZ" sz="4000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90B81D3-769C-463E-A73E-2AFC76990C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4" y="2465798"/>
            <a:ext cx="6918786" cy="2991669"/>
          </a:xfrm>
        </p:spPr>
        <p:txBody>
          <a:bodyPr>
            <a:normAutofit/>
          </a:bodyPr>
          <a:lstStyle/>
          <a:p>
            <a:pPr lvl="0"/>
            <a:r>
              <a:rPr lang="pt-BR" sz="2400" dirty="0">
                <a:solidFill>
                  <a:schemeClr val="bg1"/>
                </a:solidFill>
                <a:latin typeface="Book Antiqua" panose="02040602050305030304" pitchFamily="18" charset="0"/>
                <a:cs typeface="Adobe Devanagari" panose="02040503050201020203" pitchFamily="18" charset="0"/>
              </a:rPr>
              <a:t>A d r e s a : Ja s e l s k á 8 2 6 , Ko l í n 2 8 0 9 0</a:t>
            </a:r>
            <a:endParaRPr lang="cs-CZ" sz="2400" dirty="0">
              <a:solidFill>
                <a:schemeClr val="bg1"/>
              </a:solidFill>
              <a:latin typeface="Book Antiqua" panose="02040602050305030304" pitchFamily="18" charset="0"/>
              <a:cs typeface="Adobe Devanagari" panose="02040503050201020203" pitchFamily="18" charset="0"/>
            </a:endParaRPr>
          </a:p>
          <a:p>
            <a:pPr lvl="0"/>
            <a:r>
              <a:rPr lang="pt-BR" sz="2400" dirty="0">
                <a:solidFill>
                  <a:schemeClr val="bg1"/>
                </a:solidFill>
                <a:latin typeface="Book Antiqua" panose="02040602050305030304" pitchFamily="18" charset="0"/>
                <a:cs typeface="Adobe Devanagari" panose="02040503050201020203" pitchFamily="18" charset="0"/>
              </a:rPr>
              <a:t>E m a i l : f i r e t a t t o o @ s e z n a m . c z</a:t>
            </a:r>
            <a:endParaRPr lang="cs-CZ" sz="2400" dirty="0">
              <a:solidFill>
                <a:schemeClr val="bg1"/>
              </a:solidFill>
              <a:latin typeface="Book Antiqua" panose="02040602050305030304" pitchFamily="18" charset="0"/>
              <a:cs typeface="Adobe Devanagari" panose="02040503050201020203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Book Antiqua" panose="02040602050305030304" pitchFamily="18" charset="0"/>
                <a:cs typeface="Adobe Devanagari" panose="02040503050201020203" pitchFamily="18" charset="0"/>
              </a:rPr>
              <a:t>Te l . : 7 2 3 0 1 5 5 1 5</a:t>
            </a:r>
            <a:endParaRPr lang="cs-CZ" sz="2400" dirty="0">
              <a:solidFill>
                <a:schemeClr val="bg1"/>
              </a:solidFill>
              <a:latin typeface="Book Antiqua" panose="02040602050305030304" pitchFamily="18" charset="0"/>
              <a:cs typeface="Adobe Devanagari" panose="02040503050201020203" pitchFamily="18" charset="0"/>
            </a:endParaRPr>
          </a:p>
          <a:p>
            <a:pPr lvl="0"/>
            <a:r>
              <a:rPr lang="pt-BR" sz="2400" dirty="0">
                <a:solidFill>
                  <a:schemeClr val="bg1"/>
                </a:solidFill>
                <a:latin typeface="Book Antiqua" panose="02040602050305030304" pitchFamily="18" charset="0"/>
                <a:cs typeface="Adobe Devanagari" panose="02040503050201020203" pitchFamily="18" charset="0"/>
              </a:rPr>
              <a:t>IČ. : 0 2 8 0 9 0 0 0</a:t>
            </a:r>
            <a:endParaRPr lang="cs-CZ" sz="2400" dirty="0">
              <a:solidFill>
                <a:schemeClr val="bg1"/>
              </a:solidFill>
              <a:latin typeface="Book Antiqua" panose="02040602050305030304" pitchFamily="18" charset="0"/>
              <a:cs typeface="Adobe Devanagari" panose="02040503050201020203" pitchFamily="18" charset="0"/>
            </a:endParaRPr>
          </a:p>
          <a:p>
            <a:pPr lvl="0"/>
            <a:r>
              <a:rPr lang="pt-BR" sz="2400" dirty="0">
                <a:solidFill>
                  <a:schemeClr val="bg1"/>
                </a:solidFill>
                <a:latin typeface="Book Antiqua" panose="02040602050305030304" pitchFamily="18" charset="0"/>
                <a:cs typeface="Adobe Devanagari" panose="02040503050201020203" pitchFamily="18" charset="0"/>
              </a:rPr>
              <a:t>O R : složka C, 2311</a:t>
            </a:r>
            <a:endParaRPr lang="cs-CZ" sz="2400" dirty="0">
              <a:solidFill>
                <a:schemeClr val="bg1"/>
              </a:solidFill>
              <a:latin typeface="Book Antiqua" panose="02040602050305030304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13677321-D6DD-4A46-BFD1-80B70EFD6844}"/>
              </a:ext>
            </a:extLst>
          </p:cNvPr>
          <p:cNvGrpSpPr/>
          <p:nvPr/>
        </p:nvGrpSpPr>
        <p:grpSpPr>
          <a:xfrm>
            <a:off x="-9" y="6142518"/>
            <a:ext cx="10455569" cy="715481"/>
            <a:chOff x="-9" y="6142518"/>
            <a:chExt cx="10455569" cy="715481"/>
          </a:xfrm>
          <a:solidFill>
            <a:srgbClr val="96282B"/>
          </a:solidFill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2BFA2B33-483B-43C2-9227-E56D6E6CD003}"/>
                </a:ext>
              </a:extLst>
            </p:cNvPr>
            <p:cNvSpPr/>
            <p:nvPr/>
          </p:nvSpPr>
          <p:spPr>
            <a:xfrm>
              <a:off x="6117793" y="6848398"/>
              <a:ext cx="153399" cy="9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99"/>
                <a:gd name="f7" fmla="val 9600"/>
                <a:gd name="f8" fmla="val 92746"/>
                <a:gd name="f9" fmla="val 43"/>
                <a:gd name="f10" fmla="val 111004"/>
                <a:gd name="f11" fmla="val -358"/>
                <a:gd name="f12" fmla="val 128295"/>
                <a:gd name="f13" fmla="val 2072"/>
                <a:gd name="f14" fmla="val 144918"/>
                <a:gd name="f15" fmla="val 6433"/>
                <a:gd name="f16" fmla="val 26678"/>
                <a:gd name="f17" fmla="val 6286"/>
                <a:gd name="f18" fmla="val 48667"/>
                <a:gd name="f19" fmla="val 3255"/>
                <a:gd name="f20" fmla="val 70647"/>
                <a:gd name="f21" fmla="val 552"/>
                <a:gd name="f22" fmla="+- 0 0 -90"/>
                <a:gd name="f23" fmla="*/ f3 1 153399"/>
                <a:gd name="f24" fmla="*/ f4 1 9600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3399"/>
                <a:gd name="f33" fmla="*/ f29 1 9600"/>
                <a:gd name="f34" fmla="*/ 92746 f30 1"/>
                <a:gd name="f35" fmla="*/ 43 f29 1"/>
                <a:gd name="f36" fmla="*/ 144918 f30 1"/>
                <a:gd name="f37" fmla="*/ 6433 f29 1"/>
                <a:gd name="f38" fmla="*/ 153399 f30 1"/>
                <a:gd name="f39" fmla="*/ 9600 f29 1"/>
                <a:gd name="f40" fmla="*/ 0 f30 1"/>
                <a:gd name="f41" fmla="*/ 26678 f30 1"/>
                <a:gd name="f42" fmla="*/ 6286 f29 1"/>
                <a:gd name="f43" fmla="+- f31 0 f1"/>
                <a:gd name="f44" fmla="*/ f34 1 153399"/>
                <a:gd name="f45" fmla="*/ f35 1 9600"/>
                <a:gd name="f46" fmla="*/ f36 1 153399"/>
                <a:gd name="f47" fmla="*/ f37 1 9600"/>
                <a:gd name="f48" fmla="*/ f38 1 153399"/>
                <a:gd name="f49" fmla="*/ f39 1 9600"/>
                <a:gd name="f50" fmla="*/ f40 1 153399"/>
                <a:gd name="f51" fmla="*/ f41 1 153399"/>
                <a:gd name="f52" fmla="*/ f42 1 9600"/>
                <a:gd name="f53" fmla="*/ f25 1 f32"/>
                <a:gd name="f54" fmla="*/ f26 1 f32"/>
                <a:gd name="f55" fmla="*/ f25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2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3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5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153399" h="96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  <a:effectLst>
              <a:outerShdw dist="152403" dir="16200000" algn="tl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96282B"/>
                </a:solidFill>
                <a:uFillTx/>
                <a:latin typeface="Calibri"/>
              </a:endParaRPr>
            </a:p>
          </p:txBody>
        </p: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FC6FD0C7-457F-485B-996C-F4A7A5D30EC5}"/>
                </a:ext>
              </a:extLst>
            </p:cNvPr>
            <p:cNvGrpSpPr/>
            <p:nvPr/>
          </p:nvGrpSpPr>
          <p:grpSpPr>
            <a:xfrm>
              <a:off x="-9" y="6142518"/>
              <a:ext cx="10455569" cy="715481"/>
              <a:chOff x="-9" y="6142518"/>
              <a:chExt cx="10455569" cy="715481"/>
            </a:xfrm>
            <a:grpFill/>
          </p:grpSpPr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6C566DF1-935A-4593-A8E4-CB2450EB8CDC}"/>
                  </a:ext>
                </a:extLst>
              </p:cNvPr>
              <p:cNvSpPr/>
              <p:nvPr/>
            </p:nvSpPr>
            <p:spPr>
              <a:xfrm rot="10800009" flipH="1">
                <a:off x="-9" y="6142518"/>
                <a:ext cx="10455569" cy="7154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55568"/>
                  <a:gd name="f7" fmla="val 715479"/>
                  <a:gd name="f8" fmla="val 10434629"/>
                  <a:gd name="f9" fmla="val 8947"/>
                  <a:gd name="f10" fmla="val 10373917"/>
                  <a:gd name="f11" fmla="val 32898"/>
                  <a:gd name="f12" fmla="val 10311087"/>
                  <a:gd name="f13" fmla="val 51455"/>
                  <a:gd name="f14" fmla="val 10249341"/>
                  <a:gd name="f15" fmla="val 73146"/>
                  <a:gd name="f16" fmla="val 10223176"/>
                  <a:gd name="f17" fmla="val 82504"/>
                  <a:gd name="f18" fmla="val 10198388"/>
                  <a:gd name="f19" fmla="val 94974"/>
                  <a:gd name="f20" fmla="val 10172148"/>
                  <a:gd name="f21" fmla="val 103170"/>
                  <a:gd name="f22" fmla="val 10113395"/>
                  <a:gd name="f23" fmla="val 121743"/>
                  <a:gd name="f24" fmla="val 10053617"/>
                  <a:gd name="f25" fmla="val 138053"/>
                  <a:gd name="f26" fmla="val 9994576"/>
                  <a:gd name="f27" fmla="val 156647"/>
                  <a:gd name="f28" fmla="val 9960929"/>
                  <a:gd name="f29" fmla="val 167389"/>
                  <a:gd name="f30" fmla="val 9928899"/>
                  <a:gd name="f31" fmla="val 184724"/>
                  <a:gd name="f32" fmla="val 9894474"/>
                  <a:gd name="f33" fmla="val 192604"/>
                  <a:gd name="f34" fmla="val 9812718"/>
                  <a:gd name="f35" fmla="val 211289"/>
                  <a:gd name="f36" fmla="val 9730121"/>
                  <a:gd name="f37" fmla="val 226242"/>
                  <a:gd name="f38" fmla="val 9647603"/>
                  <a:gd name="f39" fmla="val 242354"/>
                  <a:gd name="f40" fmla="val 9562500"/>
                  <a:gd name="f41" fmla="val 258935"/>
                  <a:gd name="f42" fmla="val 9477721"/>
                  <a:gd name="f43" fmla="val 276078"/>
                  <a:gd name="f44" fmla="val 9392533"/>
                  <a:gd name="f45" fmla="val 291498"/>
                  <a:gd name="f46" fmla="val 9345891"/>
                  <a:gd name="f47" fmla="val 299632"/>
                  <a:gd name="f48" fmla="val 9298681"/>
                  <a:gd name="f49" fmla="val 303723"/>
                  <a:gd name="f50" fmla="val 9252019"/>
                  <a:gd name="f51" fmla="val 311564"/>
                  <a:gd name="f52" fmla="val 9211115"/>
                  <a:gd name="f53" fmla="val 318433"/>
                  <a:gd name="f54" fmla="val 9170740"/>
                  <a:gd name="f55" fmla="val 328758"/>
                  <a:gd name="f56" fmla="val 9129899"/>
                  <a:gd name="f57" fmla="val 336497"/>
                  <a:gd name="f58" fmla="val 9094507"/>
                  <a:gd name="f59" fmla="val 342987"/>
                  <a:gd name="f60" fmla="val 9058706"/>
                  <a:gd name="f61" fmla="val 347759"/>
                  <a:gd name="f62" fmla="val 9023312"/>
                  <a:gd name="f63" fmla="val 354253"/>
                  <a:gd name="f64" fmla="val 8966639"/>
                  <a:gd name="f65" fmla="val 364814"/>
                  <a:gd name="f66" fmla="val 8910315"/>
                  <a:gd name="f67" fmla="val 376230"/>
                  <a:gd name="f68" fmla="val 8853949"/>
                  <a:gd name="f69" fmla="val 387064"/>
                  <a:gd name="f70" fmla="val 8830350"/>
                  <a:gd name="f71" fmla="val 391295"/>
                  <a:gd name="f72" fmla="val 8805902"/>
                  <a:gd name="f73" fmla="val 400245"/>
                  <a:gd name="f74" fmla="val 8783278"/>
                  <a:gd name="f75" fmla="val 397418"/>
                  <a:gd name="f76" fmla="val 8726267"/>
                  <a:gd name="f77" fmla="val 390232"/>
                  <a:gd name="f78" fmla="val 8671093"/>
                  <a:gd name="f79" fmla="val 397198"/>
                  <a:gd name="f80" fmla="val 8615640"/>
                  <a:gd name="f81" fmla="val 408552"/>
                  <a:gd name="f82" fmla="val 8596680"/>
                  <a:gd name="f83" fmla="val 412471"/>
                  <a:gd name="f84" fmla="val 8576049"/>
                  <a:gd name="f85" fmla="val 413291"/>
                  <a:gd name="f86" fmla="val 8557154"/>
                  <a:gd name="f87" fmla="val 409627"/>
                  <a:gd name="f88" fmla="val 8518491"/>
                  <a:gd name="f89" fmla="val 402356"/>
                  <a:gd name="f90" fmla="val 8480716"/>
                  <a:gd name="f91" fmla="val 390947"/>
                  <a:gd name="f92" fmla="val 8442474"/>
                  <a:gd name="f93" fmla="val 381318"/>
                  <a:gd name="f94" fmla="val 8438313"/>
                  <a:gd name="f95" fmla="val 380145"/>
                  <a:gd name="f96" fmla="val 8433365"/>
                  <a:gd name="f97" fmla="val 380189"/>
                  <a:gd name="f98" fmla="val 8428959"/>
                  <a:gd name="f99" fmla="val 379618"/>
                  <a:gd name="f100" fmla="val 8403970"/>
                  <a:gd name="f101" fmla="val 376366"/>
                  <a:gd name="f102" fmla="val 8379279"/>
                  <a:gd name="f103" fmla="val 373098"/>
                  <a:gd name="f104" fmla="val 8354329"/>
                  <a:gd name="f105" fmla="val 370428"/>
                  <a:gd name="f106" fmla="val 8340833"/>
                  <a:gd name="f107" fmla="val 369017"/>
                  <a:gd name="f108" fmla="val 8327184"/>
                  <a:gd name="f109" fmla="val 369657"/>
                  <a:gd name="f110" fmla="val 8313705"/>
                  <a:gd name="f111" fmla="val 368535"/>
                  <a:gd name="f112" fmla="val 8261532"/>
                  <a:gd name="f113" fmla="val 363935"/>
                  <a:gd name="f114" fmla="val 8205623"/>
                  <a:gd name="f115" fmla="val 381441"/>
                  <a:gd name="f116" fmla="val 8158571"/>
                  <a:gd name="f117" fmla="val 349396"/>
                  <a:gd name="f118" fmla="val 8128030"/>
                  <a:gd name="f119" fmla="val 328752"/>
                  <a:gd name="f120" fmla="val 8100257"/>
                  <a:gd name="f121" fmla="val 335890"/>
                  <a:gd name="f122" fmla="val 8069467"/>
                  <a:gd name="f123" fmla="val 341485"/>
                  <a:gd name="f124" fmla="val 8046153"/>
                  <a:gd name="f125" fmla="val 345696"/>
                  <a:gd name="f126" fmla="val 8022024"/>
                  <a:gd name="f127" fmla="val 346466"/>
                  <a:gd name="f128" fmla="val 7998265"/>
                  <a:gd name="f129" fmla="val 348379"/>
                  <a:gd name="f130" fmla="val 7956565"/>
                  <a:gd name="f131" fmla="val 352093"/>
                  <a:gd name="f132" fmla="val 7914826"/>
                  <a:gd name="f133" fmla="val 355232"/>
                  <a:gd name="f134" fmla="val 7873167"/>
                  <a:gd name="f135" fmla="val 359529"/>
                  <a:gd name="f136" fmla="val 7859864"/>
                  <a:gd name="f137" fmla="val 361016"/>
                  <a:gd name="f138" fmla="val 7846730"/>
                  <a:gd name="f139" fmla="val 369197"/>
                  <a:gd name="f140" fmla="val 7833600"/>
                  <a:gd name="f141" fmla="val 368926"/>
                  <a:gd name="f142" fmla="val 7772906"/>
                  <a:gd name="f143" fmla="val 367528"/>
                  <a:gd name="f144" fmla="val 7711993"/>
                  <a:gd name="f145" fmla="val 362939"/>
                  <a:gd name="f146" fmla="val 7651338"/>
                  <a:gd name="f147" fmla="val 362121"/>
                  <a:gd name="f148" fmla="val 7616924"/>
                  <a:gd name="f149" fmla="val 361556"/>
                  <a:gd name="f150" fmla="val 7582209"/>
                  <a:gd name="f151" fmla="val 369456"/>
                  <a:gd name="f152" fmla="val 7548003"/>
                  <a:gd name="f153" fmla="val 367710"/>
                  <a:gd name="f154" fmla="val 7508539"/>
                  <a:gd name="f155" fmla="val 365739"/>
                  <a:gd name="f156" fmla="val 7469448"/>
                  <a:gd name="f157" fmla="val 356458"/>
                  <a:gd name="f158" fmla="val 7430093"/>
                  <a:gd name="f159" fmla="val 351855"/>
                  <a:gd name="f160" fmla="val 7419227"/>
                  <a:gd name="f161" fmla="val 350559"/>
                  <a:gd name="f162" fmla="val 7407516"/>
                  <a:gd name="f163" fmla="val 353979"/>
                  <a:gd name="f164" fmla="val 7396245"/>
                  <a:gd name="f165" fmla="val 355328"/>
                  <a:gd name="f166" fmla="val 7383524"/>
                  <a:gd name="f167" fmla="val 356781"/>
                  <a:gd name="f168" fmla="val 7371134"/>
                  <a:gd name="f169" fmla="val 358791"/>
                  <a:gd name="f170" fmla="val 7358394"/>
                  <a:gd name="f171" fmla="val 359950"/>
                  <a:gd name="f172" fmla="val 7319573"/>
                  <a:gd name="f173" fmla="val 363179"/>
                  <a:gd name="f174" fmla="val 7280655"/>
                  <a:gd name="f175" fmla="val 364958"/>
                  <a:gd name="f176" fmla="val 7241933"/>
                  <a:gd name="f177" fmla="val 369637"/>
                  <a:gd name="f178" fmla="val 7218235"/>
                  <a:gd name="f179" fmla="val 372418"/>
                  <a:gd name="f180" fmla="val 7194108"/>
                  <a:gd name="f181" fmla="val 386008"/>
                  <a:gd name="f182" fmla="val 7171767"/>
                  <a:gd name="f183" fmla="val 383160"/>
                  <a:gd name="f184" fmla="val 7126248"/>
                  <a:gd name="f185" fmla="val 377813"/>
                  <a:gd name="f186" fmla="val 7082583"/>
                  <a:gd name="f187" fmla="val 399728"/>
                  <a:gd name="f188" fmla="val 7036569"/>
                  <a:gd name="f189" fmla="val 387132"/>
                  <a:gd name="f190" fmla="val 7022328"/>
                  <a:gd name="f191" fmla="val 383442"/>
                  <a:gd name="f192" fmla="val 7003983"/>
                  <a:gd name="f193" fmla="val 396347"/>
                  <a:gd name="f194" fmla="val 6987200"/>
                  <a:gd name="f195" fmla="val 398073"/>
                  <a:gd name="f196" fmla="val 6945251"/>
                  <a:gd name="f197" fmla="val 402388"/>
                  <a:gd name="f198" fmla="val 6903183"/>
                  <a:gd name="f199" fmla="val 404965"/>
                  <a:gd name="f200" fmla="val 6861115"/>
                  <a:gd name="f201" fmla="val 407542"/>
                  <a:gd name="f202" fmla="val 6823394"/>
                  <a:gd name="f203" fmla="val 409822"/>
                  <a:gd name="f204" fmla="val 6784520"/>
                  <a:gd name="f205" fmla="val 416550"/>
                  <a:gd name="f206" fmla="val 6747718"/>
                  <a:gd name="f207" fmla="val 410900"/>
                  <a:gd name="f208" fmla="val 6709137"/>
                  <a:gd name="f209" fmla="val 404791"/>
                  <a:gd name="f210" fmla="val 6674999"/>
                  <a:gd name="f211" fmla="val 408284"/>
                  <a:gd name="f212" fmla="val 6638839"/>
                  <a:gd name="f213" fmla="val 420654"/>
                  <a:gd name="f214" fmla="val 6614066"/>
                  <a:gd name="f215" fmla="val 429044"/>
                  <a:gd name="f216" fmla="val 6587444"/>
                  <a:gd name="f217" fmla="val 431733"/>
                  <a:gd name="f218" fmla="val 6561486"/>
                  <a:gd name="f219" fmla="val 435540"/>
                  <a:gd name="f220" fmla="val 6533513"/>
                  <a:gd name="f221" fmla="val 439778"/>
                  <a:gd name="f222" fmla="val 6502069"/>
                  <a:gd name="f223" fmla="val 435804"/>
                  <a:gd name="f224" fmla="val 6477200"/>
                  <a:gd name="f225" fmla="val 447113"/>
                  <a:gd name="f226" fmla="val 6403159"/>
                  <a:gd name="f227" fmla="val 480713"/>
                  <a:gd name="f228" fmla="val 6325566"/>
                  <a:gd name="f229" fmla="val 492119"/>
                  <a:gd name="f230" fmla="val 6246111"/>
                  <a:gd name="f231" fmla="val 497537"/>
                  <a:gd name="f232" fmla="val 6231608"/>
                  <a:gd name="f233" fmla="val 498524"/>
                  <a:gd name="f234" fmla="val 6216540"/>
                  <a:gd name="f235" fmla="val 495475"/>
                  <a:gd name="f236" fmla="val 6202328"/>
                  <a:gd name="f237" fmla="val 492074"/>
                  <a:gd name="f238" fmla="val 6119346"/>
                  <a:gd name="f239" fmla="val 471508"/>
                  <a:gd name="f240" fmla="val 6038018"/>
                  <a:gd name="f241" fmla="val 479381"/>
                  <a:gd name="f242" fmla="val 5956458"/>
                  <a:gd name="f243" fmla="val 500965"/>
                  <a:gd name="f244" fmla="val 5939584"/>
                  <a:gd name="f245" fmla="val 505613"/>
                  <a:gd name="f246" fmla="val 5920486"/>
                  <a:gd name="f247" fmla="val 507499"/>
                  <a:gd name="f248" fmla="val 5903139"/>
                  <a:gd name="f249" fmla="val 505186"/>
                  <a:gd name="f250" fmla="val 5854306"/>
                  <a:gd name="f251" fmla="val 498315"/>
                  <a:gd name="f252" fmla="val 5806470"/>
                  <a:gd name="f253" fmla="val 484677"/>
                  <a:gd name="f254" fmla="val 5757547"/>
                  <a:gd name="f255" fmla="val 480730"/>
                  <a:gd name="f256" fmla="val 5676701"/>
                  <a:gd name="f257" fmla="val 474297"/>
                  <a:gd name="f258" fmla="val 5610121"/>
                  <a:gd name="f259" fmla="val 519038"/>
                  <a:gd name="f260" fmla="val 5540270"/>
                  <a:gd name="f261" fmla="val 550023"/>
                  <a:gd name="f262" fmla="val 5473801"/>
                  <a:gd name="f263" fmla="val 579316"/>
                  <a:gd name="f264" fmla="val 5419599"/>
                  <a:gd name="f265" fmla="val 638949"/>
                  <a:gd name="f266" fmla="val 5338128"/>
                  <a:gd name="f267" fmla="val 631974"/>
                  <a:gd name="f268" fmla="val 5329931"/>
                  <a:gd name="f269" fmla="val 631367"/>
                  <a:gd name="f270" fmla="val 5321476"/>
                  <a:gd name="f271" fmla="val 639812"/>
                  <a:gd name="f272" fmla="val 5312622"/>
                  <a:gd name="f273" fmla="val 642454"/>
                  <a:gd name="f274" fmla="val 5288350"/>
                  <a:gd name="f275" fmla="val 649647"/>
                  <a:gd name="f276" fmla="val 5264155"/>
                  <a:gd name="f277" fmla="val 657994"/>
                  <a:gd name="f278" fmla="val 5239393"/>
                  <a:gd name="f279" fmla="val 662307"/>
                  <a:gd name="f280" fmla="val 5209181"/>
                  <a:gd name="f281" fmla="val 667862"/>
                  <a:gd name="f282" fmla="val 5178072"/>
                  <a:gd name="f283" fmla="val 668817"/>
                  <a:gd name="f284" fmla="val 5147821"/>
                  <a:gd name="f285" fmla="val 673791"/>
                  <a:gd name="f286" fmla="val 5108908"/>
                  <a:gd name="f287" fmla="val 679940"/>
                  <a:gd name="f288" fmla="val 5070972"/>
                  <a:gd name="f289" fmla="val 691848"/>
                  <a:gd name="f290" fmla="val 5032111"/>
                  <a:gd name="f291" fmla="val 694497"/>
                  <a:gd name="f292" fmla="val 5000793"/>
                  <a:gd name="f293" fmla="val 696632"/>
                  <a:gd name="f294" fmla="val 4969032"/>
                  <a:gd name="f295" fmla="val 688019"/>
                  <a:gd name="f296" fmla="val 4937648"/>
                  <a:gd name="f297" fmla="val 684913"/>
                  <a:gd name="f298" fmla="val 4893363"/>
                  <a:gd name="f299" fmla="val 680649"/>
                  <a:gd name="f300" fmla="val 4845361"/>
                  <a:gd name="f301" fmla="val 685962"/>
                  <a:gd name="f302" fmla="val 4805529"/>
                  <a:gd name="f303" fmla="val 670032"/>
                  <a:gd name="f304" fmla="val 4763006"/>
                  <a:gd name="f305" fmla="val 653119"/>
                  <a:gd name="f306" fmla="val 4723244"/>
                  <a:gd name="f307" fmla="val 646796"/>
                  <a:gd name="f308" fmla="val 4681029"/>
                  <a:gd name="f309" fmla="val 655792"/>
                  <a:gd name="f310" fmla="val 4666957"/>
                  <a:gd name="f311" fmla="val 658791"/>
                  <a:gd name="f312" fmla="val 4649519"/>
                  <a:gd name="f313" fmla="val 672217"/>
                  <a:gd name="f314" fmla="val 4643990"/>
                  <a:gd name="f315" fmla="val 685120"/>
                  <a:gd name="f316" fmla="val 4631676"/>
                  <a:gd name="f317" fmla="val 713928"/>
                  <a:gd name="f318" fmla="val 4612585"/>
                  <a:gd name="f319" fmla="val 720184"/>
                  <a:gd name="f320" fmla="val 4585542"/>
                  <a:gd name="f321" fmla="val 712411"/>
                  <a:gd name="f322" fmla="val 4562077"/>
                  <a:gd name="f323" fmla="val 705853"/>
                  <a:gd name="f324" fmla="val 4533672"/>
                  <a:gd name="f325" fmla="val 703713"/>
                  <a:gd name="f326" fmla="val 4516947"/>
                  <a:gd name="f327" fmla="val 689117"/>
                  <a:gd name="f328" fmla="val 4469552"/>
                  <a:gd name="f329" fmla="val 647774"/>
                  <a:gd name="f330" fmla="val 4412904"/>
                  <a:gd name="f331" fmla="val 650180"/>
                  <a:gd name="f332" fmla="val 4356995"/>
                  <a:gd name="f333" fmla="val 642048"/>
                  <a:gd name="f334" fmla="val 4322867"/>
                  <a:gd name="f335" fmla="val 637088"/>
                  <a:gd name="f336" fmla="val 4291523"/>
                  <a:gd name="f337" fmla="val 638934"/>
                  <a:gd name="f338" fmla="val 4258219"/>
                  <a:gd name="f339" fmla="val 646156"/>
                  <a:gd name="f340" fmla="val 4185895"/>
                  <a:gd name="f341" fmla="val 662159"/>
                  <a:gd name="f342" fmla="val 4113776"/>
                  <a:gd name="f343" fmla="val 651342"/>
                  <a:gd name="f344" fmla="val 4042233"/>
                  <a:gd name="f345" fmla="val 636117"/>
                  <a:gd name="f346" fmla="val 3994923"/>
                  <a:gd name="f347" fmla="val 625941"/>
                  <a:gd name="f348" fmla="val 3946812"/>
                  <a:gd name="f349" fmla="val 621063"/>
                  <a:gd name="f350" fmla="val 3899777"/>
                  <a:gd name="f351" fmla="val 610576"/>
                  <a:gd name="f352" fmla="val 3864554"/>
                  <a:gd name="f353" fmla="val 602488"/>
                  <a:gd name="f354" fmla="val 3829196"/>
                  <a:gd name="f355" fmla="val 592371"/>
                  <a:gd name="f356" fmla="val 3796441"/>
                  <a:gd name="f357" fmla="val 577707"/>
                  <a:gd name="f358" fmla="val 3748937"/>
                  <a:gd name="f359" fmla="val 556178"/>
                  <a:gd name="f360" fmla="val 3706395"/>
                  <a:gd name="f361" fmla="val 521788"/>
                  <a:gd name="f362" fmla="val 3648774"/>
                  <a:gd name="f363" fmla="val 535623"/>
                  <a:gd name="f364" fmla="val 3598036"/>
                  <a:gd name="f365" fmla="val 547820"/>
                  <a:gd name="f366" fmla="val 3550396"/>
                  <a:gd name="f367" fmla="val 532716"/>
                  <a:gd name="f368" fmla="val 3502227"/>
                  <a:gd name="f369" fmla="val 518518"/>
                  <a:gd name="f370" fmla="val 3466848"/>
                  <a:gd name="f371" fmla="val 508111"/>
                  <a:gd name="f372" fmla="val 3431455"/>
                  <a:gd name="f373" fmla="val 497410"/>
                  <a:gd name="f374" fmla="val 3395228"/>
                  <a:gd name="f375" fmla="val 491723"/>
                  <a:gd name="f376" fmla="val 3352235"/>
                  <a:gd name="f377" fmla="val 485040"/>
                  <a:gd name="f378" fmla="val 3304663"/>
                  <a:gd name="f379" fmla="val 492363"/>
                  <a:gd name="f380" fmla="val 3265757"/>
                  <a:gd name="f381" fmla="val 477242"/>
                  <a:gd name="f382" fmla="val 3225052"/>
                  <a:gd name="f383" fmla="val 461369"/>
                  <a:gd name="f384" fmla="val 3193136"/>
                  <a:gd name="f385" fmla="val 476075"/>
                  <a:gd name="f386" fmla="val 3158404"/>
                  <a:gd name="f387" fmla="val 483689"/>
                  <a:gd name="f388" fmla="val 3102986"/>
                  <a:gd name="f389" fmla="val 495623"/>
                  <a:gd name="f390" fmla="val 3048333"/>
                  <a:gd name="f391" fmla="val 514498"/>
                  <a:gd name="f392" fmla="val 2990483"/>
                  <a:gd name="f393" fmla="val 499212"/>
                  <a:gd name="f394" fmla="val 2920173"/>
                  <a:gd name="f395" fmla="val 480697"/>
                  <a:gd name="f396" fmla="val 2850324"/>
                  <a:gd name="f397" fmla="val 460405"/>
                  <a:gd name="f398" fmla="val 2779802"/>
                  <a:gd name="f399" fmla="val 443069"/>
                  <a:gd name="f400" fmla="val 2752548"/>
                  <a:gd name="f401" fmla="val 436477"/>
                  <a:gd name="f402" fmla="val 2723606"/>
                  <a:gd name="f403" fmla="val 434954"/>
                  <a:gd name="f404" fmla="val 2695508"/>
                  <a:gd name="f405" fmla="val 433082"/>
                  <a:gd name="f406" fmla="val 2668903"/>
                  <a:gd name="f407" fmla="val 431690"/>
                  <a:gd name="f408" fmla="val 2637847"/>
                  <a:gd name="f409" fmla="val 441965"/>
                  <a:gd name="f410" fmla="val 2616713"/>
                  <a:gd name="f411" fmla="val 431172"/>
                  <a:gd name="f412" fmla="val 2562378"/>
                  <a:gd name="f413" fmla="val 403411"/>
                  <a:gd name="f414" fmla="val 2507687"/>
                  <a:gd name="f415" fmla="val 391698"/>
                  <a:gd name="f416" fmla="val 2447364"/>
                  <a:gd name="f417" fmla="val 395810"/>
                  <a:gd name="f418" fmla="val 2424744"/>
                  <a:gd name="f419" fmla="val 397352"/>
                  <a:gd name="f420" fmla="val 2401814"/>
                  <a:gd name="f421" fmla="val 385802"/>
                  <a:gd name="f422" fmla="val 2378751"/>
                  <a:gd name="f423" fmla="val 385044"/>
                  <a:gd name="f424" fmla="val 2347229"/>
                  <a:gd name="f425" fmla="val 384281"/>
                  <a:gd name="f426" fmla="val 2310735"/>
                  <a:gd name="f427" fmla="val 378901"/>
                  <a:gd name="f428" fmla="val 2284230"/>
                  <a:gd name="f429" fmla="val 391782"/>
                  <a:gd name="f430" fmla="val 2221919"/>
                  <a:gd name="f431" fmla="val 422248"/>
                  <a:gd name="f432" fmla="val 2168532"/>
                  <a:gd name="f433" fmla="val 404037"/>
                  <a:gd name="f434" fmla="val 2110801"/>
                  <a:gd name="f435" fmla="val 382042"/>
                  <a:gd name="f436" fmla="val 2053961"/>
                  <a:gd name="f437" fmla="val 360279"/>
                  <a:gd name="f438" fmla="val 1994577"/>
                  <a:gd name="f439" fmla="val 343935"/>
                  <a:gd name="f440" fmla="val 1934854"/>
                  <a:gd name="f441" fmla="val 331108"/>
                  <a:gd name="f442" fmla="val 1912400"/>
                  <a:gd name="f443" fmla="val 326519"/>
                  <a:gd name="f444" fmla="val 1886705"/>
                  <a:gd name="f445" fmla="val 338470"/>
                  <a:gd name="f446" fmla="val 1862479"/>
                  <a:gd name="f447" fmla="val 342158"/>
                  <a:gd name="f448" fmla="val 1853818"/>
                  <a:gd name="f449" fmla="val 343333"/>
                  <a:gd name="f450" fmla="val 1844309"/>
                  <a:gd name="f451" fmla="val 344855"/>
                  <a:gd name="f452" fmla="val 1836283"/>
                  <a:gd name="f453" fmla="val 342488"/>
                  <a:gd name="f454" fmla="val 1758698"/>
                  <a:gd name="f455" fmla="val 319808"/>
                  <a:gd name="f456" fmla="val 1680403"/>
                  <a:gd name="f457" fmla="val 303878"/>
                  <a:gd name="f458" fmla="val 1599327"/>
                  <a:gd name="f459" fmla="val 323970"/>
                  <a:gd name="f460" fmla="val 1591888"/>
                  <a:gd name="f461" fmla="val 325937"/>
                  <a:gd name="f462" fmla="val 1583257"/>
                  <a:gd name="f463" fmla="val 323319"/>
                  <a:gd name="f464" fmla="val 1575578"/>
                  <a:gd name="f465" fmla="val 321802"/>
                  <a:gd name="f466" fmla="val 1538035"/>
                  <a:gd name="f467" fmla="val 313873"/>
                  <a:gd name="f468" fmla="val 1500950"/>
                  <a:gd name="f469" fmla="val 299795"/>
                  <a:gd name="f470" fmla="val 1463288"/>
                  <a:gd name="f471" fmla="val 298576"/>
                  <a:gd name="f472" fmla="val 1370438"/>
                  <a:gd name="f473" fmla="val 295582"/>
                  <a:gd name="f474" fmla="val 1277384"/>
                  <a:gd name="f475" fmla="val 298137"/>
                  <a:gd name="f476" fmla="val 1184165"/>
                  <a:gd name="f477" fmla="val 298373"/>
                  <a:gd name="f478" fmla="val 1178344"/>
                  <a:gd name="f479" fmla="val 298480"/>
                  <a:gd name="f480" fmla="val 1172255"/>
                  <a:gd name="f481" fmla="val 298896"/>
                  <a:gd name="f482" fmla="val 1166899"/>
                  <a:gd name="f483" fmla="val 297220"/>
                  <a:gd name="f484" fmla="val 1131827"/>
                  <a:gd name="f485" fmla="val 287082"/>
                  <a:gd name="f486" fmla="val 1102238"/>
                  <a:gd name="f487" fmla="val 293180"/>
                  <a:gd name="f488" fmla="val 1074855"/>
                  <a:gd name="f489" fmla="val 318934"/>
                  <a:gd name="f490" fmla="val 1062808"/>
                  <a:gd name="f491" fmla="val 330244"/>
                  <a:gd name="f492" fmla="val 1045783"/>
                  <a:gd name="f493" fmla="val 336940"/>
                  <a:gd name="f494" fmla="val 1030232"/>
                  <a:gd name="f495" fmla="val 343829"/>
                  <a:gd name="f496" fmla="val 1007334"/>
                  <a:gd name="f497" fmla="val 354132"/>
                  <a:gd name="f498" fmla="val 983839"/>
                  <a:gd name="f499" fmla="val 364180"/>
                  <a:gd name="f500" fmla="val 959854"/>
                  <a:gd name="f501" fmla="val 371351"/>
                  <a:gd name="f502" fmla="val 936141"/>
                  <a:gd name="f503" fmla="val 378210"/>
                  <a:gd name="f504" fmla="val 910825"/>
                  <a:gd name="f505" fmla="val 387219"/>
                  <a:gd name="f506" fmla="val 887350"/>
                  <a:gd name="f507" fmla="val 384742"/>
                  <a:gd name="f508" fmla="val 845096"/>
                  <a:gd name="f509" fmla="val 380339"/>
                  <a:gd name="f510" fmla="val 804258"/>
                  <a:gd name="f511" fmla="val 366810"/>
                  <a:gd name="f512" fmla="val 762349"/>
                  <a:gd name="f513" fmla="val 358882"/>
                  <a:gd name="f514" fmla="val 747884"/>
                  <a:gd name="f515" fmla="val 356082"/>
                  <a:gd name="f516" fmla="val 732263"/>
                  <a:gd name="f517" fmla="val 357732"/>
                  <a:gd name="f518" fmla="val 717454"/>
                  <a:gd name="f519" fmla="val 358448"/>
                  <a:gd name="f520" fmla="val 683463"/>
                  <a:gd name="f521" fmla="val 359893"/>
                  <a:gd name="f522" fmla="val 649238"/>
                  <a:gd name="f523" fmla="val 370675"/>
                  <a:gd name="f524" fmla="val 616859"/>
                  <a:gd name="f525" fmla="val 348700"/>
                  <a:gd name="f526" fmla="val 586900"/>
                  <a:gd name="f527" fmla="val 328019"/>
                  <a:gd name="f528" fmla="val 558641"/>
                  <a:gd name="f529" fmla="val 336644"/>
                  <a:gd name="f530" fmla="val 529939"/>
                  <a:gd name="f531" fmla="val 355789"/>
                  <a:gd name="f532" fmla="val 509309"/>
                  <a:gd name="f533" fmla="val 369433"/>
                  <a:gd name="f534" fmla="val 485605"/>
                  <a:gd name="f535" fmla="val 380664"/>
                  <a:gd name="f536" fmla="val 461851"/>
                  <a:gd name="f537" fmla="val 386945"/>
                  <a:gd name="f538" fmla="val 429225"/>
                  <a:gd name="f539" fmla="val 395576"/>
                  <a:gd name="f540" fmla="val 396634"/>
                  <a:gd name="f541" fmla="val 400422"/>
                  <a:gd name="f542" fmla="val 360707"/>
                  <a:gd name="f543" fmla="val 399082"/>
                  <a:gd name="f544" fmla="val 335299"/>
                  <a:gd name="f545" fmla="val 398193"/>
                  <a:gd name="f546" fmla="val 314629"/>
                  <a:gd name="f547" fmla="val 398437"/>
                  <a:gd name="f548" fmla="val 293863"/>
                  <a:gd name="f549" fmla="val 384410"/>
                  <a:gd name="f550" fmla="val 290517"/>
                  <a:gd name="f551" fmla="val 382308"/>
                  <a:gd name="f552" fmla="val 284678"/>
                  <a:gd name="f553" fmla="val 382122"/>
                  <a:gd name="f554" fmla="val 280347"/>
                  <a:gd name="f555" fmla="val 382711"/>
                  <a:gd name="f556" fmla="val 223554"/>
                  <a:gd name="f557" fmla="val 391535"/>
                  <a:gd name="f558" fmla="val 166827"/>
                  <a:gd name="f559" fmla="val 392780"/>
                  <a:gd name="f560" fmla="val 108881"/>
                  <a:gd name="f561" fmla="val 393231"/>
                  <a:gd name="f562" fmla="val 90460"/>
                  <a:gd name="f563" fmla="val 393322"/>
                  <a:gd name="f564" fmla="val 71882"/>
                  <a:gd name="f565" fmla="val 394571"/>
                  <a:gd name="f566" fmla="val 53435"/>
                  <a:gd name="f567" fmla="val 397222"/>
                  <a:gd name="f568" fmla="val 409348"/>
                  <a:gd name="f569" fmla="+- 0 0 -90"/>
                  <a:gd name="f570" fmla="*/ f3 1 10455568"/>
                  <a:gd name="f571" fmla="*/ f4 1 715479"/>
                  <a:gd name="f572" fmla="val f5"/>
                  <a:gd name="f573" fmla="val f6"/>
                  <a:gd name="f574" fmla="val f7"/>
                  <a:gd name="f575" fmla="*/ f569 f0 1"/>
                  <a:gd name="f576" fmla="+- f574 0 f572"/>
                  <a:gd name="f577" fmla="+- f573 0 f572"/>
                  <a:gd name="f578" fmla="*/ f575 1 f2"/>
                  <a:gd name="f579" fmla="*/ f577 1 10455568"/>
                  <a:gd name="f580" fmla="*/ f576 1 715479"/>
                  <a:gd name="f581" fmla="*/ 0 f577 1"/>
                  <a:gd name="f582" fmla="*/ 0 f576 1"/>
                  <a:gd name="f583" fmla="*/ 10455568 f577 1"/>
                  <a:gd name="f584" fmla="*/ 10434629 f577 1"/>
                  <a:gd name="f585" fmla="*/ 8947 f576 1"/>
                  <a:gd name="f586" fmla="*/ 10249341 f577 1"/>
                  <a:gd name="f587" fmla="*/ 73146 f576 1"/>
                  <a:gd name="f588" fmla="*/ 10172148 f577 1"/>
                  <a:gd name="f589" fmla="*/ 103170 f576 1"/>
                  <a:gd name="f590" fmla="*/ 9994576 f577 1"/>
                  <a:gd name="f591" fmla="*/ 156647 f576 1"/>
                  <a:gd name="f592" fmla="*/ 9894474 f577 1"/>
                  <a:gd name="f593" fmla="*/ 192604 f576 1"/>
                  <a:gd name="f594" fmla="*/ 9647603 f577 1"/>
                  <a:gd name="f595" fmla="*/ 242354 f576 1"/>
                  <a:gd name="f596" fmla="*/ 9392533 f577 1"/>
                  <a:gd name="f597" fmla="*/ 291498 f576 1"/>
                  <a:gd name="f598" fmla="*/ 9252019 f577 1"/>
                  <a:gd name="f599" fmla="*/ 311564 f576 1"/>
                  <a:gd name="f600" fmla="*/ 9129899 f577 1"/>
                  <a:gd name="f601" fmla="*/ 336497 f576 1"/>
                  <a:gd name="f602" fmla="*/ 9023312 f577 1"/>
                  <a:gd name="f603" fmla="*/ 354253 f576 1"/>
                  <a:gd name="f604" fmla="*/ 8853949 f577 1"/>
                  <a:gd name="f605" fmla="*/ 387064 f576 1"/>
                  <a:gd name="f606" fmla="*/ 8783278 f577 1"/>
                  <a:gd name="f607" fmla="*/ 397418 f576 1"/>
                  <a:gd name="f608" fmla="*/ 8615640 f577 1"/>
                  <a:gd name="f609" fmla="*/ 408552 f576 1"/>
                  <a:gd name="f610" fmla="*/ 8557154 f577 1"/>
                  <a:gd name="f611" fmla="*/ 409627 f576 1"/>
                  <a:gd name="f612" fmla="*/ 8442474 f577 1"/>
                  <a:gd name="f613" fmla="*/ 381318 f576 1"/>
                  <a:gd name="f614" fmla="*/ 8428959 f577 1"/>
                  <a:gd name="f615" fmla="*/ 379618 f576 1"/>
                  <a:gd name="f616" fmla="*/ 8354329 f577 1"/>
                  <a:gd name="f617" fmla="*/ 370428 f576 1"/>
                  <a:gd name="f618" fmla="*/ 8313705 f577 1"/>
                  <a:gd name="f619" fmla="*/ 368535 f576 1"/>
                  <a:gd name="f620" fmla="*/ 8158571 f577 1"/>
                  <a:gd name="f621" fmla="*/ 349396 f576 1"/>
                  <a:gd name="f622" fmla="*/ 8069467 f577 1"/>
                  <a:gd name="f623" fmla="*/ 341485 f576 1"/>
                  <a:gd name="f624" fmla="*/ 7998265 f577 1"/>
                  <a:gd name="f625" fmla="*/ 348379 f576 1"/>
                  <a:gd name="f626" fmla="*/ 7873167 f577 1"/>
                  <a:gd name="f627" fmla="*/ 359529 f576 1"/>
                  <a:gd name="f628" fmla="*/ 7833600 f577 1"/>
                  <a:gd name="f629" fmla="*/ 368926 f576 1"/>
                  <a:gd name="f630" fmla="*/ 7651338 f577 1"/>
                  <a:gd name="f631" fmla="*/ 362121 f576 1"/>
                  <a:gd name="f632" fmla="*/ 7548003 f577 1"/>
                  <a:gd name="f633" fmla="*/ 367710 f576 1"/>
                  <a:gd name="f634" fmla="*/ 7430093 f577 1"/>
                  <a:gd name="f635" fmla="*/ 351855 f576 1"/>
                  <a:gd name="f636" fmla="*/ 7396245 f577 1"/>
                  <a:gd name="f637" fmla="*/ 355328 f576 1"/>
                  <a:gd name="f638" fmla="*/ 7358394 f577 1"/>
                  <a:gd name="f639" fmla="*/ 359950 f576 1"/>
                  <a:gd name="f640" fmla="*/ 7241933 f577 1"/>
                  <a:gd name="f641" fmla="*/ 369637 f576 1"/>
                  <a:gd name="f642" fmla="*/ 7171767 f577 1"/>
                  <a:gd name="f643" fmla="*/ 383160 f576 1"/>
                  <a:gd name="f644" fmla="*/ 7036569 f577 1"/>
                  <a:gd name="f645" fmla="*/ 387132 f576 1"/>
                  <a:gd name="f646" fmla="*/ 6987200 f577 1"/>
                  <a:gd name="f647" fmla="*/ 398073 f576 1"/>
                  <a:gd name="f648" fmla="*/ 6861115 f577 1"/>
                  <a:gd name="f649" fmla="*/ 407542 f576 1"/>
                  <a:gd name="f650" fmla="*/ 6747718 f577 1"/>
                  <a:gd name="f651" fmla="*/ 410900 f576 1"/>
                  <a:gd name="f652" fmla="*/ 6638839 f577 1"/>
                  <a:gd name="f653" fmla="*/ 420654 f576 1"/>
                  <a:gd name="f654" fmla="*/ 6561486 f577 1"/>
                  <a:gd name="f655" fmla="*/ 435540 f576 1"/>
                  <a:gd name="f656" fmla="*/ 6477200 f577 1"/>
                  <a:gd name="f657" fmla="*/ 447113 f576 1"/>
                  <a:gd name="f658" fmla="*/ 6246111 f577 1"/>
                  <a:gd name="f659" fmla="*/ 497537 f576 1"/>
                  <a:gd name="f660" fmla="*/ 6202328 f577 1"/>
                  <a:gd name="f661" fmla="*/ 492074 f576 1"/>
                  <a:gd name="f662" fmla="*/ 5956458 f577 1"/>
                  <a:gd name="f663" fmla="*/ 500965 f576 1"/>
                  <a:gd name="f664" fmla="*/ 5903139 f577 1"/>
                  <a:gd name="f665" fmla="*/ 505186 f576 1"/>
                  <a:gd name="f666" fmla="*/ 5757547 f577 1"/>
                  <a:gd name="f667" fmla="*/ 480730 f576 1"/>
                  <a:gd name="f668" fmla="*/ 5540270 f577 1"/>
                  <a:gd name="f669" fmla="*/ 550023 f576 1"/>
                  <a:gd name="f670" fmla="*/ 5338128 f577 1"/>
                  <a:gd name="f671" fmla="*/ 631974 f576 1"/>
                  <a:gd name="f672" fmla="*/ 5312622 f577 1"/>
                  <a:gd name="f673" fmla="*/ 642454 f576 1"/>
                  <a:gd name="f674" fmla="*/ 5239393 f577 1"/>
                  <a:gd name="f675" fmla="*/ 662307 f576 1"/>
                  <a:gd name="f676" fmla="*/ 5147821 f577 1"/>
                  <a:gd name="f677" fmla="*/ 673791 f576 1"/>
                  <a:gd name="f678" fmla="*/ 5032111 f577 1"/>
                  <a:gd name="f679" fmla="*/ 694497 f576 1"/>
                  <a:gd name="f680" fmla="*/ 4937648 f577 1"/>
                  <a:gd name="f681" fmla="*/ 684913 f576 1"/>
                  <a:gd name="f682" fmla="*/ 4805529 f577 1"/>
                  <a:gd name="f683" fmla="*/ 670032 f576 1"/>
                  <a:gd name="f684" fmla="*/ 4681029 f577 1"/>
                  <a:gd name="f685" fmla="*/ 655792 f576 1"/>
                  <a:gd name="f686" fmla="*/ 4643990 f577 1"/>
                  <a:gd name="f687" fmla="*/ 685120 f576 1"/>
                  <a:gd name="f688" fmla="*/ 4585542 f577 1"/>
                  <a:gd name="f689" fmla="*/ 712411 f576 1"/>
                  <a:gd name="f690" fmla="*/ 4516947 f577 1"/>
                  <a:gd name="f691" fmla="*/ 689117 f576 1"/>
                  <a:gd name="f692" fmla="*/ 4356995 f577 1"/>
                  <a:gd name="f693" fmla="*/ 642048 f576 1"/>
                  <a:gd name="f694" fmla="*/ 4258219 f577 1"/>
                  <a:gd name="f695" fmla="*/ 646156 f576 1"/>
                  <a:gd name="f696" fmla="*/ 4042233 f577 1"/>
                  <a:gd name="f697" fmla="*/ 636117 f576 1"/>
                  <a:gd name="f698" fmla="*/ 3899777 f577 1"/>
                  <a:gd name="f699" fmla="*/ 610576 f576 1"/>
                  <a:gd name="f700" fmla="*/ 3796441 f577 1"/>
                  <a:gd name="f701" fmla="*/ 577707 f576 1"/>
                  <a:gd name="f702" fmla="*/ 3648774 f577 1"/>
                  <a:gd name="f703" fmla="*/ 535623 f576 1"/>
                  <a:gd name="f704" fmla="*/ 3502227 f577 1"/>
                  <a:gd name="f705" fmla="*/ 518518 f576 1"/>
                  <a:gd name="f706" fmla="*/ 3395228 f577 1"/>
                  <a:gd name="f707" fmla="*/ 491723 f576 1"/>
                  <a:gd name="f708" fmla="*/ 3265757 f577 1"/>
                  <a:gd name="f709" fmla="*/ 477242 f576 1"/>
                  <a:gd name="f710" fmla="*/ 3158404 f577 1"/>
                  <a:gd name="f711" fmla="*/ 483689 f576 1"/>
                  <a:gd name="f712" fmla="*/ 2990483 f577 1"/>
                  <a:gd name="f713" fmla="*/ 499212 f576 1"/>
                  <a:gd name="f714" fmla="*/ 2779802 f577 1"/>
                  <a:gd name="f715" fmla="*/ 443069 f576 1"/>
                  <a:gd name="f716" fmla="*/ 2695508 f577 1"/>
                  <a:gd name="f717" fmla="*/ 433082 f576 1"/>
                  <a:gd name="f718" fmla="*/ 2616713 f577 1"/>
                  <a:gd name="f719" fmla="*/ 431172 f576 1"/>
                  <a:gd name="f720" fmla="*/ 2447364 f577 1"/>
                  <a:gd name="f721" fmla="*/ 395810 f576 1"/>
                  <a:gd name="f722" fmla="*/ 2378751 f577 1"/>
                  <a:gd name="f723" fmla="*/ 385044 f576 1"/>
                  <a:gd name="f724" fmla="*/ 2284230 f577 1"/>
                  <a:gd name="f725" fmla="*/ 391782 f576 1"/>
                  <a:gd name="f726" fmla="*/ 2110801 f577 1"/>
                  <a:gd name="f727" fmla="*/ 382042 f576 1"/>
                  <a:gd name="f728" fmla="*/ 1934854 f577 1"/>
                  <a:gd name="f729" fmla="*/ 331108 f576 1"/>
                  <a:gd name="f730" fmla="*/ 1862479 f577 1"/>
                  <a:gd name="f731" fmla="*/ 342158 f576 1"/>
                  <a:gd name="f732" fmla="*/ 1836283 f577 1"/>
                  <a:gd name="f733" fmla="*/ 342488 f576 1"/>
                  <a:gd name="f734" fmla="*/ 1599327 f577 1"/>
                  <a:gd name="f735" fmla="*/ 323970 f576 1"/>
                  <a:gd name="f736" fmla="*/ 1575578 f577 1"/>
                  <a:gd name="f737" fmla="*/ 321802 f576 1"/>
                  <a:gd name="f738" fmla="*/ 1463288 f577 1"/>
                  <a:gd name="f739" fmla="*/ 298576 f576 1"/>
                  <a:gd name="f740" fmla="*/ 1184165 f577 1"/>
                  <a:gd name="f741" fmla="*/ 298373 f576 1"/>
                  <a:gd name="f742" fmla="*/ 1166899 f577 1"/>
                  <a:gd name="f743" fmla="*/ 297220 f576 1"/>
                  <a:gd name="f744" fmla="*/ 1074855 f577 1"/>
                  <a:gd name="f745" fmla="*/ 318934 f576 1"/>
                  <a:gd name="f746" fmla="*/ 1030232 f577 1"/>
                  <a:gd name="f747" fmla="*/ 343829 f576 1"/>
                  <a:gd name="f748" fmla="*/ 959854 f577 1"/>
                  <a:gd name="f749" fmla="*/ 371351 f576 1"/>
                  <a:gd name="f750" fmla="*/ 887350 f577 1"/>
                  <a:gd name="f751" fmla="*/ 384742 f576 1"/>
                  <a:gd name="f752" fmla="*/ 762349 f577 1"/>
                  <a:gd name="f753" fmla="*/ 358882 f576 1"/>
                  <a:gd name="f754" fmla="*/ 717454 f577 1"/>
                  <a:gd name="f755" fmla="*/ 358448 f576 1"/>
                  <a:gd name="f756" fmla="*/ 616859 f577 1"/>
                  <a:gd name="f757" fmla="*/ 348700 f576 1"/>
                  <a:gd name="f758" fmla="*/ 529939 f577 1"/>
                  <a:gd name="f759" fmla="*/ 355789 f576 1"/>
                  <a:gd name="f760" fmla="*/ 461851 f577 1"/>
                  <a:gd name="f761" fmla="*/ 386945 f576 1"/>
                  <a:gd name="f762" fmla="*/ 360707 f577 1"/>
                  <a:gd name="f763" fmla="*/ 399082 f576 1"/>
                  <a:gd name="f764" fmla="*/ 293863 f577 1"/>
                  <a:gd name="f765" fmla="*/ 384410 f576 1"/>
                  <a:gd name="f766" fmla="*/ 280347 f577 1"/>
                  <a:gd name="f767" fmla="*/ 382711 f576 1"/>
                  <a:gd name="f768" fmla="*/ 108881 f577 1"/>
                  <a:gd name="f769" fmla="*/ 393231 f576 1"/>
                  <a:gd name="f770" fmla="*/ 53435 f577 1"/>
                  <a:gd name="f771" fmla="*/ 397222 f576 1"/>
                  <a:gd name="f772" fmla="*/ 409348 f576 1"/>
                  <a:gd name="f773" fmla="+- f578 0 f1"/>
                  <a:gd name="f774" fmla="*/ f581 1 10455568"/>
                  <a:gd name="f775" fmla="*/ f582 1 715479"/>
                  <a:gd name="f776" fmla="*/ f583 1 10455568"/>
                  <a:gd name="f777" fmla="*/ f584 1 10455568"/>
                  <a:gd name="f778" fmla="*/ f585 1 715479"/>
                  <a:gd name="f779" fmla="*/ f586 1 10455568"/>
                  <a:gd name="f780" fmla="*/ f587 1 715479"/>
                  <a:gd name="f781" fmla="*/ f588 1 10455568"/>
                  <a:gd name="f782" fmla="*/ f589 1 715479"/>
                  <a:gd name="f783" fmla="*/ f590 1 10455568"/>
                  <a:gd name="f784" fmla="*/ f591 1 715479"/>
                  <a:gd name="f785" fmla="*/ f592 1 10455568"/>
                  <a:gd name="f786" fmla="*/ f593 1 715479"/>
                  <a:gd name="f787" fmla="*/ f594 1 10455568"/>
                  <a:gd name="f788" fmla="*/ f595 1 715479"/>
                  <a:gd name="f789" fmla="*/ f596 1 10455568"/>
                  <a:gd name="f790" fmla="*/ f597 1 715479"/>
                  <a:gd name="f791" fmla="*/ f598 1 10455568"/>
                  <a:gd name="f792" fmla="*/ f599 1 715479"/>
                  <a:gd name="f793" fmla="*/ f600 1 10455568"/>
                  <a:gd name="f794" fmla="*/ f601 1 715479"/>
                  <a:gd name="f795" fmla="*/ f602 1 10455568"/>
                  <a:gd name="f796" fmla="*/ f603 1 715479"/>
                  <a:gd name="f797" fmla="*/ f604 1 10455568"/>
                  <a:gd name="f798" fmla="*/ f605 1 715479"/>
                  <a:gd name="f799" fmla="*/ f606 1 10455568"/>
                  <a:gd name="f800" fmla="*/ f607 1 715479"/>
                  <a:gd name="f801" fmla="*/ f608 1 10455568"/>
                  <a:gd name="f802" fmla="*/ f609 1 715479"/>
                  <a:gd name="f803" fmla="*/ f610 1 10455568"/>
                  <a:gd name="f804" fmla="*/ f611 1 715479"/>
                  <a:gd name="f805" fmla="*/ f612 1 10455568"/>
                  <a:gd name="f806" fmla="*/ f613 1 715479"/>
                  <a:gd name="f807" fmla="*/ f614 1 10455568"/>
                  <a:gd name="f808" fmla="*/ f615 1 715479"/>
                  <a:gd name="f809" fmla="*/ f616 1 10455568"/>
                  <a:gd name="f810" fmla="*/ f617 1 715479"/>
                  <a:gd name="f811" fmla="*/ f618 1 10455568"/>
                  <a:gd name="f812" fmla="*/ f619 1 715479"/>
                  <a:gd name="f813" fmla="*/ f620 1 10455568"/>
                  <a:gd name="f814" fmla="*/ f621 1 715479"/>
                  <a:gd name="f815" fmla="*/ f622 1 10455568"/>
                  <a:gd name="f816" fmla="*/ f623 1 715479"/>
                  <a:gd name="f817" fmla="*/ f624 1 10455568"/>
                  <a:gd name="f818" fmla="*/ f625 1 715479"/>
                  <a:gd name="f819" fmla="*/ f626 1 10455568"/>
                  <a:gd name="f820" fmla="*/ f627 1 715479"/>
                  <a:gd name="f821" fmla="*/ f628 1 10455568"/>
                  <a:gd name="f822" fmla="*/ f629 1 715479"/>
                  <a:gd name="f823" fmla="*/ f630 1 10455568"/>
                  <a:gd name="f824" fmla="*/ f631 1 715479"/>
                  <a:gd name="f825" fmla="*/ f632 1 10455568"/>
                  <a:gd name="f826" fmla="*/ f633 1 715479"/>
                  <a:gd name="f827" fmla="*/ f634 1 10455568"/>
                  <a:gd name="f828" fmla="*/ f635 1 715479"/>
                  <a:gd name="f829" fmla="*/ f636 1 10455568"/>
                  <a:gd name="f830" fmla="*/ f637 1 715479"/>
                  <a:gd name="f831" fmla="*/ f638 1 10455568"/>
                  <a:gd name="f832" fmla="*/ f639 1 715479"/>
                  <a:gd name="f833" fmla="*/ f640 1 10455568"/>
                  <a:gd name="f834" fmla="*/ f641 1 715479"/>
                  <a:gd name="f835" fmla="*/ f642 1 10455568"/>
                  <a:gd name="f836" fmla="*/ f643 1 715479"/>
                  <a:gd name="f837" fmla="*/ f644 1 10455568"/>
                  <a:gd name="f838" fmla="*/ f645 1 715479"/>
                  <a:gd name="f839" fmla="*/ f646 1 10455568"/>
                  <a:gd name="f840" fmla="*/ f647 1 715479"/>
                  <a:gd name="f841" fmla="*/ f648 1 10455568"/>
                  <a:gd name="f842" fmla="*/ f649 1 715479"/>
                  <a:gd name="f843" fmla="*/ f650 1 10455568"/>
                  <a:gd name="f844" fmla="*/ f651 1 715479"/>
                  <a:gd name="f845" fmla="*/ f652 1 10455568"/>
                  <a:gd name="f846" fmla="*/ f653 1 715479"/>
                  <a:gd name="f847" fmla="*/ f654 1 10455568"/>
                  <a:gd name="f848" fmla="*/ f655 1 715479"/>
                  <a:gd name="f849" fmla="*/ f656 1 10455568"/>
                  <a:gd name="f850" fmla="*/ f657 1 715479"/>
                  <a:gd name="f851" fmla="*/ f658 1 10455568"/>
                  <a:gd name="f852" fmla="*/ f659 1 715479"/>
                  <a:gd name="f853" fmla="*/ f660 1 10455568"/>
                  <a:gd name="f854" fmla="*/ f661 1 715479"/>
                  <a:gd name="f855" fmla="*/ f662 1 10455568"/>
                  <a:gd name="f856" fmla="*/ f663 1 715479"/>
                  <a:gd name="f857" fmla="*/ f664 1 10455568"/>
                  <a:gd name="f858" fmla="*/ f665 1 715479"/>
                  <a:gd name="f859" fmla="*/ f666 1 10455568"/>
                  <a:gd name="f860" fmla="*/ f667 1 715479"/>
                  <a:gd name="f861" fmla="*/ f668 1 10455568"/>
                  <a:gd name="f862" fmla="*/ f669 1 715479"/>
                  <a:gd name="f863" fmla="*/ f670 1 10455568"/>
                  <a:gd name="f864" fmla="*/ f671 1 715479"/>
                  <a:gd name="f865" fmla="*/ f672 1 10455568"/>
                  <a:gd name="f866" fmla="*/ f673 1 715479"/>
                  <a:gd name="f867" fmla="*/ f674 1 10455568"/>
                  <a:gd name="f868" fmla="*/ f675 1 715479"/>
                  <a:gd name="f869" fmla="*/ f676 1 10455568"/>
                  <a:gd name="f870" fmla="*/ f677 1 715479"/>
                  <a:gd name="f871" fmla="*/ f678 1 10455568"/>
                  <a:gd name="f872" fmla="*/ f679 1 715479"/>
                  <a:gd name="f873" fmla="*/ f680 1 10455568"/>
                  <a:gd name="f874" fmla="*/ f681 1 715479"/>
                  <a:gd name="f875" fmla="*/ f682 1 10455568"/>
                  <a:gd name="f876" fmla="*/ f683 1 715479"/>
                  <a:gd name="f877" fmla="*/ f684 1 10455568"/>
                  <a:gd name="f878" fmla="*/ f685 1 715479"/>
                  <a:gd name="f879" fmla="*/ f686 1 10455568"/>
                  <a:gd name="f880" fmla="*/ f687 1 715479"/>
                  <a:gd name="f881" fmla="*/ f688 1 10455568"/>
                  <a:gd name="f882" fmla="*/ f689 1 715479"/>
                  <a:gd name="f883" fmla="*/ f690 1 10455568"/>
                  <a:gd name="f884" fmla="*/ f691 1 715479"/>
                  <a:gd name="f885" fmla="*/ f692 1 10455568"/>
                  <a:gd name="f886" fmla="*/ f693 1 715479"/>
                  <a:gd name="f887" fmla="*/ f694 1 10455568"/>
                  <a:gd name="f888" fmla="*/ f695 1 715479"/>
                  <a:gd name="f889" fmla="*/ f696 1 10455568"/>
                  <a:gd name="f890" fmla="*/ f697 1 715479"/>
                  <a:gd name="f891" fmla="*/ f698 1 10455568"/>
                  <a:gd name="f892" fmla="*/ f699 1 715479"/>
                  <a:gd name="f893" fmla="*/ f700 1 10455568"/>
                  <a:gd name="f894" fmla="*/ f701 1 715479"/>
                  <a:gd name="f895" fmla="*/ f702 1 10455568"/>
                  <a:gd name="f896" fmla="*/ f703 1 715479"/>
                  <a:gd name="f897" fmla="*/ f704 1 10455568"/>
                  <a:gd name="f898" fmla="*/ f705 1 715479"/>
                  <a:gd name="f899" fmla="*/ f706 1 10455568"/>
                  <a:gd name="f900" fmla="*/ f707 1 715479"/>
                  <a:gd name="f901" fmla="*/ f708 1 10455568"/>
                  <a:gd name="f902" fmla="*/ f709 1 715479"/>
                  <a:gd name="f903" fmla="*/ f710 1 10455568"/>
                  <a:gd name="f904" fmla="*/ f711 1 715479"/>
                  <a:gd name="f905" fmla="*/ f712 1 10455568"/>
                  <a:gd name="f906" fmla="*/ f713 1 715479"/>
                  <a:gd name="f907" fmla="*/ f714 1 10455568"/>
                  <a:gd name="f908" fmla="*/ f715 1 715479"/>
                  <a:gd name="f909" fmla="*/ f716 1 10455568"/>
                  <a:gd name="f910" fmla="*/ f717 1 715479"/>
                  <a:gd name="f911" fmla="*/ f718 1 10455568"/>
                  <a:gd name="f912" fmla="*/ f719 1 715479"/>
                  <a:gd name="f913" fmla="*/ f720 1 10455568"/>
                  <a:gd name="f914" fmla="*/ f721 1 715479"/>
                  <a:gd name="f915" fmla="*/ f722 1 10455568"/>
                  <a:gd name="f916" fmla="*/ f723 1 715479"/>
                  <a:gd name="f917" fmla="*/ f724 1 10455568"/>
                  <a:gd name="f918" fmla="*/ f725 1 715479"/>
                  <a:gd name="f919" fmla="*/ f726 1 10455568"/>
                  <a:gd name="f920" fmla="*/ f727 1 715479"/>
                  <a:gd name="f921" fmla="*/ f728 1 10455568"/>
                  <a:gd name="f922" fmla="*/ f729 1 715479"/>
                  <a:gd name="f923" fmla="*/ f730 1 10455568"/>
                  <a:gd name="f924" fmla="*/ f731 1 715479"/>
                  <a:gd name="f925" fmla="*/ f732 1 10455568"/>
                  <a:gd name="f926" fmla="*/ f733 1 715479"/>
                  <a:gd name="f927" fmla="*/ f734 1 10455568"/>
                  <a:gd name="f928" fmla="*/ f735 1 715479"/>
                  <a:gd name="f929" fmla="*/ f736 1 10455568"/>
                  <a:gd name="f930" fmla="*/ f737 1 715479"/>
                  <a:gd name="f931" fmla="*/ f738 1 10455568"/>
                  <a:gd name="f932" fmla="*/ f739 1 715479"/>
                  <a:gd name="f933" fmla="*/ f740 1 10455568"/>
                  <a:gd name="f934" fmla="*/ f741 1 715479"/>
                  <a:gd name="f935" fmla="*/ f742 1 10455568"/>
                  <a:gd name="f936" fmla="*/ f743 1 715479"/>
                  <a:gd name="f937" fmla="*/ f744 1 10455568"/>
                  <a:gd name="f938" fmla="*/ f745 1 715479"/>
                  <a:gd name="f939" fmla="*/ f746 1 10455568"/>
                  <a:gd name="f940" fmla="*/ f747 1 715479"/>
                  <a:gd name="f941" fmla="*/ f748 1 10455568"/>
                  <a:gd name="f942" fmla="*/ f749 1 715479"/>
                  <a:gd name="f943" fmla="*/ f750 1 10455568"/>
                  <a:gd name="f944" fmla="*/ f751 1 715479"/>
                  <a:gd name="f945" fmla="*/ f752 1 10455568"/>
                  <a:gd name="f946" fmla="*/ f753 1 715479"/>
                  <a:gd name="f947" fmla="*/ f754 1 10455568"/>
                  <a:gd name="f948" fmla="*/ f755 1 715479"/>
                  <a:gd name="f949" fmla="*/ f756 1 10455568"/>
                  <a:gd name="f950" fmla="*/ f757 1 715479"/>
                  <a:gd name="f951" fmla="*/ f758 1 10455568"/>
                  <a:gd name="f952" fmla="*/ f759 1 715479"/>
                  <a:gd name="f953" fmla="*/ f760 1 10455568"/>
                  <a:gd name="f954" fmla="*/ f761 1 715479"/>
                  <a:gd name="f955" fmla="*/ f762 1 10455568"/>
                  <a:gd name="f956" fmla="*/ f763 1 715479"/>
                  <a:gd name="f957" fmla="*/ f764 1 10455568"/>
                  <a:gd name="f958" fmla="*/ f765 1 715479"/>
                  <a:gd name="f959" fmla="*/ f766 1 10455568"/>
                  <a:gd name="f960" fmla="*/ f767 1 715479"/>
                  <a:gd name="f961" fmla="*/ f768 1 10455568"/>
                  <a:gd name="f962" fmla="*/ f769 1 715479"/>
                  <a:gd name="f963" fmla="*/ f770 1 10455568"/>
                  <a:gd name="f964" fmla="*/ f771 1 715479"/>
                  <a:gd name="f965" fmla="*/ f772 1 715479"/>
                  <a:gd name="f966" fmla="*/ f572 1 f579"/>
                  <a:gd name="f967" fmla="*/ f573 1 f579"/>
                  <a:gd name="f968" fmla="*/ f572 1 f580"/>
                  <a:gd name="f969" fmla="*/ f574 1 f580"/>
                  <a:gd name="f970" fmla="*/ f774 1 f579"/>
                  <a:gd name="f971" fmla="*/ f775 1 f580"/>
                  <a:gd name="f972" fmla="*/ f776 1 f579"/>
                  <a:gd name="f973" fmla="*/ f777 1 f579"/>
                  <a:gd name="f974" fmla="*/ f778 1 f580"/>
                  <a:gd name="f975" fmla="*/ f779 1 f579"/>
                  <a:gd name="f976" fmla="*/ f780 1 f580"/>
                  <a:gd name="f977" fmla="*/ f781 1 f579"/>
                  <a:gd name="f978" fmla="*/ f782 1 f580"/>
                  <a:gd name="f979" fmla="*/ f783 1 f579"/>
                  <a:gd name="f980" fmla="*/ f784 1 f580"/>
                  <a:gd name="f981" fmla="*/ f785 1 f579"/>
                  <a:gd name="f982" fmla="*/ f786 1 f580"/>
                  <a:gd name="f983" fmla="*/ f787 1 f579"/>
                  <a:gd name="f984" fmla="*/ f788 1 f580"/>
                  <a:gd name="f985" fmla="*/ f789 1 f579"/>
                  <a:gd name="f986" fmla="*/ f790 1 f580"/>
                  <a:gd name="f987" fmla="*/ f791 1 f579"/>
                  <a:gd name="f988" fmla="*/ f792 1 f580"/>
                  <a:gd name="f989" fmla="*/ f793 1 f579"/>
                  <a:gd name="f990" fmla="*/ f794 1 f580"/>
                  <a:gd name="f991" fmla="*/ f795 1 f579"/>
                  <a:gd name="f992" fmla="*/ f796 1 f580"/>
                  <a:gd name="f993" fmla="*/ f797 1 f579"/>
                  <a:gd name="f994" fmla="*/ f798 1 f580"/>
                  <a:gd name="f995" fmla="*/ f799 1 f579"/>
                  <a:gd name="f996" fmla="*/ f800 1 f580"/>
                  <a:gd name="f997" fmla="*/ f801 1 f579"/>
                  <a:gd name="f998" fmla="*/ f802 1 f580"/>
                  <a:gd name="f999" fmla="*/ f803 1 f579"/>
                  <a:gd name="f1000" fmla="*/ f804 1 f580"/>
                  <a:gd name="f1001" fmla="*/ f805 1 f579"/>
                  <a:gd name="f1002" fmla="*/ f806 1 f580"/>
                  <a:gd name="f1003" fmla="*/ f807 1 f579"/>
                  <a:gd name="f1004" fmla="*/ f808 1 f580"/>
                  <a:gd name="f1005" fmla="*/ f809 1 f579"/>
                  <a:gd name="f1006" fmla="*/ f810 1 f580"/>
                  <a:gd name="f1007" fmla="*/ f811 1 f579"/>
                  <a:gd name="f1008" fmla="*/ f812 1 f580"/>
                  <a:gd name="f1009" fmla="*/ f813 1 f579"/>
                  <a:gd name="f1010" fmla="*/ f814 1 f580"/>
                  <a:gd name="f1011" fmla="*/ f815 1 f579"/>
                  <a:gd name="f1012" fmla="*/ f816 1 f580"/>
                  <a:gd name="f1013" fmla="*/ f817 1 f579"/>
                  <a:gd name="f1014" fmla="*/ f818 1 f580"/>
                  <a:gd name="f1015" fmla="*/ f819 1 f579"/>
                  <a:gd name="f1016" fmla="*/ f820 1 f580"/>
                  <a:gd name="f1017" fmla="*/ f821 1 f579"/>
                  <a:gd name="f1018" fmla="*/ f822 1 f580"/>
                  <a:gd name="f1019" fmla="*/ f823 1 f579"/>
                  <a:gd name="f1020" fmla="*/ f824 1 f580"/>
                  <a:gd name="f1021" fmla="*/ f825 1 f579"/>
                  <a:gd name="f1022" fmla="*/ f826 1 f580"/>
                  <a:gd name="f1023" fmla="*/ f827 1 f579"/>
                  <a:gd name="f1024" fmla="*/ f828 1 f580"/>
                  <a:gd name="f1025" fmla="*/ f829 1 f579"/>
                  <a:gd name="f1026" fmla="*/ f830 1 f580"/>
                  <a:gd name="f1027" fmla="*/ f831 1 f579"/>
                  <a:gd name="f1028" fmla="*/ f832 1 f580"/>
                  <a:gd name="f1029" fmla="*/ f833 1 f579"/>
                  <a:gd name="f1030" fmla="*/ f834 1 f580"/>
                  <a:gd name="f1031" fmla="*/ f835 1 f579"/>
                  <a:gd name="f1032" fmla="*/ f836 1 f580"/>
                  <a:gd name="f1033" fmla="*/ f837 1 f579"/>
                  <a:gd name="f1034" fmla="*/ f838 1 f580"/>
                  <a:gd name="f1035" fmla="*/ f839 1 f579"/>
                  <a:gd name="f1036" fmla="*/ f840 1 f580"/>
                  <a:gd name="f1037" fmla="*/ f841 1 f579"/>
                  <a:gd name="f1038" fmla="*/ f842 1 f580"/>
                  <a:gd name="f1039" fmla="*/ f843 1 f579"/>
                  <a:gd name="f1040" fmla="*/ f844 1 f580"/>
                  <a:gd name="f1041" fmla="*/ f845 1 f579"/>
                  <a:gd name="f1042" fmla="*/ f846 1 f580"/>
                  <a:gd name="f1043" fmla="*/ f847 1 f579"/>
                  <a:gd name="f1044" fmla="*/ f848 1 f580"/>
                  <a:gd name="f1045" fmla="*/ f849 1 f579"/>
                  <a:gd name="f1046" fmla="*/ f850 1 f580"/>
                  <a:gd name="f1047" fmla="*/ f851 1 f579"/>
                  <a:gd name="f1048" fmla="*/ f852 1 f580"/>
                  <a:gd name="f1049" fmla="*/ f853 1 f579"/>
                  <a:gd name="f1050" fmla="*/ f854 1 f580"/>
                  <a:gd name="f1051" fmla="*/ f855 1 f579"/>
                  <a:gd name="f1052" fmla="*/ f856 1 f580"/>
                  <a:gd name="f1053" fmla="*/ f857 1 f579"/>
                  <a:gd name="f1054" fmla="*/ f858 1 f580"/>
                  <a:gd name="f1055" fmla="*/ f859 1 f579"/>
                  <a:gd name="f1056" fmla="*/ f860 1 f580"/>
                  <a:gd name="f1057" fmla="*/ f861 1 f579"/>
                  <a:gd name="f1058" fmla="*/ f862 1 f580"/>
                  <a:gd name="f1059" fmla="*/ f863 1 f579"/>
                  <a:gd name="f1060" fmla="*/ f864 1 f580"/>
                  <a:gd name="f1061" fmla="*/ f865 1 f579"/>
                  <a:gd name="f1062" fmla="*/ f866 1 f580"/>
                  <a:gd name="f1063" fmla="*/ f867 1 f579"/>
                  <a:gd name="f1064" fmla="*/ f868 1 f580"/>
                  <a:gd name="f1065" fmla="*/ f869 1 f579"/>
                  <a:gd name="f1066" fmla="*/ f870 1 f580"/>
                  <a:gd name="f1067" fmla="*/ f871 1 f579"/>
                  <a:gd name="f1068" fmla="*/ f872 1 f580"/>
                  <a:gd name="f1069" fmla="*/ f873 1 f579"/>
                  <a:gd name="f1070" fmla="*/ f874 1 f580"/>
                  <a:gd name="f1071" fmla="*/ f875 1 f579"/>
                  <a:gd name="f1072" fmla="*/ f876 1 f580"/>
                  <a:gd name="f1073" fmla="*/ f877 1 f579"/>
                  <a:gd name="f1074" fmla="*/ f878 1 f580"/>
                  <a:gd name="f1075" fmla="*/ f879 1 f579"/>
                  <a:gd name="f1076" fmla="*/ f880 1 f580"/>
                  <a:gd name="f1077" fmla="*/ f881 1 f579"/>
                  <a:gd name="f1078" fmla="*/ f882 1 f580"/>
                  <a:gd name="f1079" fmla="*/ f883 1 f579"/>
                  <a:gd name="f1080" fmla="*/ f884 1 f580"/>
                  <a:gd name="f1081" fmla="*/ f885 1 f579"/>
                  <a:gd name="f1082" fmla="*/ f886 1 f580"/>
                  <a:gd name="f1083" fmla="*/ f887 1 f579"/>
                  <a:gd name="f1084" fmla="*/ f888 1 f580"/>
                  <a:gd name="f1085" fmla="*/ f889 1 f579"/>
                  <a:gd name="f1086" fmla="*/ f890 1 f580"/>
                  <a:gd name="f1087" fmla="*/ f891 1 f579"/>
                  <a:gd name="f1088" fmla="*/ f892 1 f580"/>
                  <a:gd name="f1089" fmla="*/ f893 1 f579"/>
                  <a:gd name="f1090" fmla="*/ f894 1 f580"/>
                  <a:gd name="f1091" fmla="*/ f895 1 f579"/>
                  <a:gd name="f1092" fmla="*/ f896 1 f580"/>
                  <a:gd name="f1093" fmla="*/ f897 1 f579"/>
                  <a:gd name="f1094" fmla="*/ f898 1 f580"/>
                  <a:gd name="f1095" fmla="*/ f899 1 f579"/>
                  <a:gd name="f1096" fmla="*/ f900 1 f580"/>
                  <a:gd name="f1097" fmla="*/ f901 1 f579"/>
                  <a:gd name="f1098" fmla="*/ f902 1 f580"/>
                  <a:gd name="f1099" fmla="*/ f903 1 f579"/>
                  <a:gd name="f1100" fmla="*/ f904 1 f580"/>
                  <a:gd name="f1101" fmla="*/ f905 1 f579"/>
                  <a:gd name="f1102" fmla="*/ f906 1 f580"/>
                  <a:gd name="f1103" fmla="*/ f907 1 f579"/>
                  <a:gd name="f1104" fmla="*/ f908 1 f580"/>
                  <a:gd name="f1105" fmla="*/ f909 1 f579"/>
                  <a:gd name="f1106" fmla="*/ f910 1 f580"/>
                  <a:gd name="f1107" fmla="*/ f911 1 f579"/>
                  <a:gd name="f1108" fmla="*/ f912 1 f580"/>
                  <a:gd name="f1109" fmla="*/ f913 1 f579"/>
                  <a:gd name="f1110" fmla="*/ f914 1 f580"/>
                  <a:gd name="f1111" fmla="*/ f915 1 f579"/>
                  <a:gd name="f1112" fmla="*/ f916 1 f580"/>
                  <a:gd name="f1113" fmla="*/ f917 1 f579"/>
                  <a:gd name="f1114" fmla="*/ f918 1 f580"/>
                  <a:gd name="f1115" fmla="*/ f919 1 f579"/>
                  <a:gd name="f1116" fmla="*/ f920 1 f580"/>
                  <a:gd name="f1117" fmla="*/ f921 1 f579"/>
                  <a:gd name="f1118" fmla="*/ f922 1 f580"/>
                  <a:gd name="f1119" fmla="*/ f923 1 f579"/>
                  <a:gd name="f1120" fmla="*/ f924 1 f580"/>
                  <a:gd name="f1121" fmla="*/ f925 1 f579"/>
                  <a:gd name="f1122" fmla="*/ f926 1 f580"/>
                  <a:gd name="f1123" fmla="*/ f927 1 f579"/>
                  <a:gd name="f1124" fmla="*/ f928 1 f580"/>
                  <a:gd name="f1125" fmla="*/ f929 1 f579"/>
                  <a:gd name="f1126" fmla="*/ f930 1 f580"/>
                  <a:gd name="f1127" fmla="*/ f931 1 f579"/>
                  <a:gd name="f1128" fmla="*/ f932 1 f580"/>
                  <a:gd name="f1129" fmla="*/ f933 1 f579"/>
                  <a:gd name="f1130" fmla="*/ f934 1 f580"/>
                  <a:gd name="f1131" fmla="*/ f935 1 f579"/>
                  <a:gd name="f1132" fmla="*/ f936 1 f580"/>
                  <a:gd name="f1133" fmla="*/ f937 1 f579"/>
                  <a:gd name="f1134" fmla="*/ f938 1 f580"/>
                  <a:gd name="f1135" fmla="*/ f939 1 f579"/>
                  <a:gd name="f1136" fmla="*/ f940 1 f580"/>
                  <a:gd name="f1137" fmla="*/ f941 1 f579"/>
                  <a:gd name="f1138" fmla="*/ f942 1 f580"/>
                  <a:gd name="f1139" fmla="*/ f943 1 f579"/>
                  <a:gd name="f1140" fmla="*/ f944 1 f580"/>
                  <a:gd name="f1141" fmla="*/ f945 1 f579"/>
                  <a:gd name="f1142" fmla="*/ f946 1 f580"/>
                  <a:gd name="f1143" fmla="*/ f947 1 f579"/>
                  <a:gd name="f1144" fmla="*/ f948 1 f580"/>
                  <a:gd name="f1145" fmla="*/ f949 1 f579"/>
                  <a:gd name="f1146" fmla="*/ f950 1 f580"/>
                  <a:gd name="f1147" fmla="*/ f951 1 f579"/>
                  <a:gd name="f1148" fmla="*/ f952 1 f580"/>
                  <a:gd name="f1149" fmla="*/ f953 1 f579"/>
                  <a:gd name="f1150" fmla="*/ f954 1 f580"/>
                  <a:gd name="f1151" fmla="*/ f955 1 f579"/>
                  <a:gd name="f1152" fmla="*/ f956 1 f580"/>
                  <a:gd name="f1153" fmla="*/ f957 1 f579"/>
                  <a:gd name="f1154" fmla="*/ f958 1 f580"/>
                  <a:gd name="f1155" fmla="*/ f959 1 f579"/>
                  <a:gd name="f1156" fmla="*/ f960 1 f580"/>
                  <a:gd name="f1157" fmla="*/ f961 1 f579"/>
                  <a:gd name="f1158" fmla="*/ f962 1 f580"/>
                  <a:gd name="f1159" fmla="*/ f963 1 f579"/>
                  <a:gd name="f1160" fmla="*/ f964 1 f580"/>
                  <a:gd name="f1161" fmla="*/ f965 1 f580"/>
                  <a:gd name="f1162" fmla="*/ f966 f570 1"/>
                  <a:gd name="f1163" fmla="*/ f967 f570 1"/>
                  <a:gd name="f1164" fmla="*/ f969 f571 1"/>
                  <a:gd name="f1165" fmla="*/ f968 f571 1"/>
                  <a:gd name="f1166" fmla="*/ f970 f570 1"/>
                  <a:gd name="f1167" fmla="*/ f971 f571 1"/>
                  <a:gd name="f1168" fmla="*/ f972 f570 1"/>
                  <a:gd name="f1169" fmla="*/ f973 f570 1"/>
                  <a:gd name="f1170" fmla="*/ f974 f571 1"/>
                  <a:gd name="f1171" fmla="*/ f975 f570 1"/>
                  <a:gd name="f1172" fmla="*/ f976 f571 1"/>
                  <a:gd name="f1173" fmla="*/ f977 f570 1"/>
                  <a:gd name="f1174" fmla="*/ f978 f571 1"/>
                  <a:gd name="f1175" fmla="*/ f979 f570 1"/>
                  <a:gd name="f1176" fmla="*/ f980 f571 1"/>
                  <a:gd name="f1177" fmla="*/ f981 f570 1"/>
                  <a:gd name="f1178" fmla="*/ f982 f571 1"/>
                  <a:gd name="f1179" fmla="*/ f983 f570 1"/>
                  <a:gd name="f1180" fmla="*/ f984 f571 1"/>
                  <a:gd name="f1181" fmla="*/ f985 f570 1"/>
                  <a:gd name="f1182" fmla="*/ f986 f571 1"/>
                  <a:gd name="f1183" fmla="*/ f987 f570 1"/>
                  <a:gd name="f1184" fmla="*/ f988 f571 1"/>
                  <a:gd name="f1185" fmla="*/ f989 f570 1"/>
                  <a:gd name="f1186" fmla="*/ f990 f571 1"/>
                  <a:gd name="f1187" fmla="*/ f991 f570 1"/>
                  <a:gd name="f1188" fmla="*/ f992 f571 1"/>
                  <a:gd name="f1189" fmla="*/ f993 f570 1"/>
                  <a:gd name="f1190" fmla="*/ f994 f571 1"/>
                  <a:gd name="f1191" fmla="*/ f995 f570 1"/>
                  <a:gd name="f1192" fmla="*/ f996 f571 1"/>
                  <a:gd name="f1193" fmla="*/ f997 f570 1"/>
                  <a:gd name="f1194" fmla="*/ f998 f571 1"/>
                  <a:gd name="f1195" fmla="*/ f999 f570 1"/>
                  <a:gd name="f1196" fmla="*/ f1000 f571 1"/>
                  <a:gd name="f1197" fmla="*/ f1001 f570 1"/>
                  <a:gd name="f1198" fmla="*/ f1002 f571 1"/>
                  <a:gd name="f1199" fmla="*/ f1003 f570 1"/>
                  <a:gd name="f1200" fmla="*/ f1004 f571 1"/>
                  <a:gd name="f1201" fmla="*/ f1005 f570 1"/>
                  <a:gd name="f1202" fmla="*/ f1006 f571 1"/>
                  <a:gd name="f1203" fmla="*/ f1007 f570 1"/>
                  <a:gd name="f1204" fmla="*/ f1008 f571 1"/>
                  <a:gd name="f1205" fmla="*/ f1009 f570 1"/>
                  <a:gd name="f1206" fmla="*/ f1010 f571 1"/>
                  <a:gd name="f1207" fmla="*/ f1011 f570 1"/>
                  <a:gd name="f1208" fmla="*/ f1012 f571 1"/>
                  <a:gd name="f1209" fmla="*/ f1013 f570 1"/>
                  <a:gd name="f1210" fmla="*/ f1014 f571 1"/>
                  <a:gd name="f1211" fmla="*/ f1015 f570 1"/>
                  <a:gd name="f1212" fmla="*/ f1016 f571 1"/>
                  <a:gd name="f1213" fmla="*/ f1017 f570 1"/>
                  <a:gd name="f1214" fmla="*/ f1018 f571 1"/>
                  <a:gd name="f1215" fmla="*/ f1019 f570 1"/>
                  <a:gd name="f1216" fmla="*/ f1020 f571 1"/>
                  <a:gd name="f1217" fmla="*/ f1021 f570 1"/>
                  <a:gd name="f1218" fmla="*/ f1022 f571 1"/>
                  <a:gd name="f1219" fmla="*/ f1023 f570 1"/>
                  <a:gd name="f1220" fmla="*/ f1024 f571 1"/>
                  <a:gd name="f1221" fmla="*/ f1025 f570 1"/>
                  <a:gd name="f1222" fmla="*/ f1026 f571 1"/>
                  <a:gd name="f1223" fmla="*/ f1027 f570 1"/>
                  <a:gd name="f1224" fmla="*/ f1028 f571 1"/>
                  <a:gd name="f1225" fmla="*/ f1029 f570 1"/>
                  <a:gd name="f1226" fmla="*/ f1030 f571 1"/>
                  <a:gd name="f1227" fmla="*/ f1031 f570 1"/>
                  <a:gd name="f1228" fmla="*/ f1032 f571 1"/>
                  <a:gd name="f1229" fmla="*/ f1033 f570 1"/>
                  <a:gd name="f1230" fmla="*/ f1034 f571 1"/>
                  <a:gd name="f1231" fmla="*/ f1035 f570 1"/>
                  <a:gd name="f1232" fmla="*/ f1036 f571 1"/>
                  <a:gd name="f1233" fmla="*/ f1037 f570 1"/>
                  <a:gd name="f1234" fmla="*/ f1038 f571 1"/>
                  <a:gd name="f1235" fmla="*/ f1039 f570 1"/>
                  <a:gd name="f1236" fmla="*/ f1040 f571 1"/>
                  <a:gd name="f1237" fmla="*/ f1041 f570 1"/>
                  <a:gd name="f1238" fmla="*/ f1042 f571 1"/>
                  <a:gd name="f1239" fmla="*/ f1043 f570 1"/>
                  <a:gd name="f1240" fmla="*/ f1044 f571 1"/>
                  <a:gd name="f1241" fmla="*/ f1045 f570 1"/>
                  <a:gd name="f1242" fmla="*/ f1046 f571 1"/>
                  <a:gd name="f1243" fmla="*/ f1047 f570 1"/>
                  <a:gd name="f1244" fmla="*/ f1048 f571 1"/>
                  <a:gd name="f1245" fmla="*/ f1049 f570 1"/>
                  <a:gd name="f1246" fmla="*/ f1050 f571 1"/>
                  <a:gd name="f1247" fmla="*/ f1051 f570 1"/>
                  <a:gd name="f1248" fmla="*/ f1052 f571 1"/>
                  <a:gd name="f1249" fmla="*/ f1053 f570 1"/>
                  <a:gd name="f1250" fmla="*/ f1054 f571 1"/>
                  <a:gd name="f1251" fmla="*/ f1055 f570 1"/>
                  <a:gd name="f1252" fmla="*/ f1056 f571 1"/>
                  <a:gd name="f1253" fmla="*/ f1057 f570 1"/>
                  <a:gd name="f1254" fmla="*/ f1058 f571 1"/>
                  <a:gd name="f1255" fmla="*/ f1059 f570 1"/>
                  <a:gd name="f1256" fmla="*/ f1060 f571 1"/>
                  <a:gd name="f1257" fmla="*/ f1061 f570 1"/>
                  <a:gd name="f1258" fmla="*/ f1062 f571 1"/>
                  <a:gd name="f1259" fmla="*/ f1063 f570 1"/>
                  <a:gd name="f1260" fmla="*/ f1064 f571 1"/>
                  <a:gd name="f1261" fmla="*/ f1065 f570 1"/>
                  <a:gd name="f1262" fmla="*/ f1066 f571 1"/>
                  <a:gd name="f1263" fmla="*/ f1067 f570 1"/>
                  <a:gd name="f1264" fmla="*/ f1068 f571 1"/>
                  <a:gd name="f1265" fmla="*/ f1069 f570 1"/>
                  <a:gd name="f1266" fmla="*/ f1070 f571 1"/>
                  <a:gd name="f1267" fmla="*/ f1071 f570 1"/>
                  <a:gd name="f1268" fmla="*/ f1072 f571 1"/>
                  <a:gd name="f1269" fmla="*/ f1073 f570 1"/>
                  <a:gd name="f1270" fmla="*/ f1074 f571 1"/>
                  <a:gd name="f1271" fmla="*/ f1075 f570 1"/>
                  <a:gd name="f1272" fmla="*/ f1076 f571 1"/>
                  <a:gd name="f1273" fmla="*/ f1077 f570 1"/>
                  <a:gd name="f1274" fmla="*/ f1078 f571 1"/>
                  <a:gd name="f1275" fmla="*/ f1079 f570 1"/>
                  <a:gd name="f1276" fmla="*/ f1080 f571 1"/>
                  <a:gd name="f1277" fmla="*/ f1081 f570 1"/>
                  <a:gd name="f1278" fmla="*/ f1082 f571 1"/>
                  <a:gd name="f1279" fmla="*/ f1083 f570 1"/>
                  <a:gd name="f1280" fmla="*/ f1084 f571 1"/>
                  <a:gd name="f1281" fmla="*/ f1085 f570 1"/>
                  <a:gd name="f1282" fmla="*/ f1086 f571 1"/>
                  <a:gd name="f1283" fmla="*/ f1087 f570 1"/>
                  <a:gd name="f1284" fmla="*/ f1088 f571 1"/>
                  <a:gd name="f1285" fmla="*/ f1089 f570 1"/>
                  <a:gd name="f1286" fmla="*/ f1090 f571 1"/>
                  <a:gd name="f1287" fmla="*/ f1091 f570 1"/>
                  <a:gd name="f1288" fmla="*/ f1092 f571 1"/>
                  <a:gd name="f1289" fmla="*/ f1093 f570 1"/>
                  <a:gd name="f1290" fmla="*/ f1094 f571 1"/>
                  <a:gd name="f1291" fmla="*/ f1095 f570 1"/>
                  <a:gd name="f1292" fmla="*/ f1096 f571 1"/>
                  <a:gd name="f1293" fmla="*/ f1097 f570 1"/>
                  <a:gd name="f1294" fmla="*/ f1098 f571 1"/>
                  <a:gd name="f1295" fmla="*/ f1099 f570 1"/>
                  <a:gd name="f1296" fmla="*/ f1100 f571 1"/>
                  <a:gd name="f1297" fmla="*/ f1101 f570 1"/>
                  <a:gd name="f1298" fmla="*/ f1102 f571 1"/>
                  <a:gd name="f1299" fmla="*/ f1103 f570 1"/>
                  <a:gd name="f1300" fmla="*/ f1104 f571 1"/>
                  <a:gd name="f1301" fmla="*/ f1105 f570 1"/>
                  <a:gd name="f1302" fmla="*/ f1106 f571 1"/>
                  <a:gd name="f1303" fmla="*/ f1107 f570 1"/>
                  <a:gd name="f1304" fmla="*/ f1108 f571 1"/>
                  <a:gd name="f1305" fmla="*/ f1109 f570 1"/>
                  <a:gd name="f1306" fmla="*/ f1110 f571 1"/>
                  <a:gd name="f1307" fmla="*/ f1111 f570 1"/>
                  <a:gd name="f1308" fmla="*/ f1112 f571 1"/>
                  <a:gd name="f1309" fmla="*/ f1113 f570 1"/>
                  <a:gd name="f1310" fmla="*/ f1114 f571 1"/>
                  <a:gd name="f1311" fmla="*/ f1115 f570 1"/>
                  <a:gd name="f1312" fmla="*/ f1116 f571 1"/>
                  <a:gd name="f1313" fmla="*/ f1117 f570 1"/>
                  <a:gd name="f1314" fmla="*/ f1118 f571 1"/>
                  <a:gd name="f1315" fmla="*/ f1119 f570 1"/>
                  <a:gd name="f1316" fmla="*/ f1120 f571 1"/>
                  <a:gd name="f1317" fmla="*/ f1121 f570 1"/>
                  <a:gd name="f1318" fmla="*/ f1122 f571 1"/>
                  <a:gd name="f1319" fmla="*/ f1123 f570 1"/>
                  <a:gd name="f1320" fmla="*/ f1124 f571 1"/>
                  <a:gd name="f1321" fmla="*/ f1125 f570 1"/>
                  <a:gd name="f1322" fmla="*/ f1126 f571 1"/>
                  <a:gd name="f1323" fmla="*/ f1127 f570 1"/>
                  <a:gd name="f1324" fmla="*/ f1128 f571 1"/>
                  <a:gd name="f1325" fmla="*/ f1129 f570 1"/>
                  <a:gd name="f1326" fmla="*/ f1130 f571 1"/>
                  <a:gd name="f1327" fmla="*/ f1131 f570 1"/>
                  <a:gd name="f1328" fmla="*/ f1132 f571 1"/>
                  <a:gd name="f1329" fmla="*/ f1133 f570 1"/>
                  <a:gd name="f1330" fmla="*/ f1134 f571 1"/>
                  <a:gd name="f1331" fmla="*/ f1135 f570 1"/>
                  <a:gd name="f1332" fmla="*/ f1136 f571 1"/>
                  <a:gd name="f1333" fmla="*/ f1137 f570 1"/>
                  <a:gd name="f1334" fmla="*/ f1138 f571 1"/>
                  <a:gd name="f1335" fmla="*/ f1139 f570 1"/>
                  <a:gd name="f1336" fmla="*/ f1140 f571 1"/>
                  <a:gd name="f1337" fmla="*/ f1141 f570 1"/>
                  <a:gd name="f1338" fmla="*/ f1142 f571 1"/>
                  <a:gd name="f1339" fmla="*/ f1143 f570 1"/>
                  <a:gd name="f1340" fmla="*/ f1144 f571 1"/>
                  <a:gd name="f1341" fmla="*/ f1145 f570 1"/>
                  <a:gd name="f1342" fmla="*/ f1146 f571 1"/>
                  <a:gd name="f1343" fmla="*/ f1147 f570 1"/>
                  <a:gd name="f1344" fmla="*/ f1148 f571 1"/>
                  <a:gd name="f1345" fmla="*/ f1149 f570 1"/>
                  <a:gd name="f1346" fmla="*/ f1150 f571 1"/>
                  <a:gd name="f1347" fmla="*/ f1151 f570 1"/>
                  <a:gd name="f1348" fmla="*/ f1152 f571 1"/>
                  <a:gd name="f1349" fmla="*/ f1153 f570 1"/>
                  <a:gd name="f1350" fmla="*/ f1154 f571 1"/>
                  <a:gd name="f1351" fmla="*/ f1155 f570 1"/>
                  <a:gd name="f1352" fmla="*/ f1156 f571 1"/>
                  <a:gd name="f1353" fmla="*/ f1157 f570 1"/>
                  <a:gd name="f1354" fmla="*/ f1158 f571 1"/>
                  <a:gd name="f1355" fmla="*/ f1159 f570 1"/>
                  <a:gd name="f1356" fmla="*/ f1160 f571 1"/>
                  <a:gd name="f1357" fmla="*/ f1161 f5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3">
                    <a:pos x="f1166" y="f1167"/>
                  </a:cxn>
                  <a:cxn ang="f773">
                    <a:pos x="f1168" y="f1167"/>
                  </a:cxn>
                  <a:cxn ang="f773">
                    <a:pos x="f1169" y="f1170"/>
                  </a:cxn>
                  <a:cxn ang="f773">
                    <a:pos x="f1171" y="f1172"/>
                  </a:cxn>
                  <a:cxn ang="f773">
                    <a:pos x="f1173" y="f1174"/>
                  </a:cxn>
                  <a:cxn ang="f773">
                    <a:pos x="f1175" y="f1176"/>
                  </a:cxn>
                  <a:cxn ang="f773">
                    <a:pos x="f1177" y="f1178"/>
                  </a:cxn>
                  <a:cxn ang="f773">
                    <a:pos x="f1179" y="f1180"/>
                  </a:cxn>
                  <a:cxn ang="f773">
                    <a:pos x="f1181" y="f1182"/>
                  </a:cxn>
                  <a:cxn ang="f773">
                    <a:pos x="f1183" y="f1184"/>
                  </a:cxn>
                  <a:cxn ang="f773">
                    <a:pos x="f1185" y="f1186"/>
                  </a:cxn>
                  <a:cxn ang="f773">
                    <a:pos x="f1187" y="f1188"/>
                  </a:cxn>
                  <a:cxn ang="f773">
                    <a:pos x="f1189" y="f1190"/>
                  </a:cxn>
                  <a:cxn ang="f773">
                    <a:pos x="f1191" y="f1192"/>
                  </a:cxn>
                  <a:cxn ang="f773">
                    <a:pos x="f1193" y="f1194"/>
                  </a:cxn>
                  <a:cxn ang="f773">
                    <a:pos x="f1195" y="f1196"/>
                  </a:cxn>
                  <a:cxn ang="f773">
                    <a:pos x="f1197" y="f1198"/>
                  </a:cxn>
                  <a:cxn ang="f773">
                    <a:pos x="f1199" y="f1200"/>
                  </a:cxn>
                  <a:cxn ang="f773">
                    <a:pos x="f1201" y="f1202"/>
                  </a:cxn>
                  <a:cxn ang="f773">
                    <a:pos x="f1203" y="f1204"/>
                  </a:cxn>
                  <a:cxn ang="f773">
                    <a:pos x="f1205" y="f1206"/>
                  </a:cxn>
                  <a:cxn ang="f773">
                    <a:pos x="f1207" y="f1208"/>
                  </a:cxn>
                  <a:cxn ang="f773">
                    <a:pos x="f1209" y="f1210"/>
                  </a:cxn>
                  <a:cxn ang="f773">
                    <a:pos x="f1211" y="f1212"/>
                  </a:cxn>
                  <a:cxn ang="f773">
                    <a:pos x="f1213" y="f1214"/>
                  </a:cxn>
                  <a:cxn ang="f773">
                    <a:pos x="f1215" y="f1216"/>
                  </a:cxn>
                  <a:cxn ang="f773">
                    <a:pos x="f1217" y="f1218"/>
                  </a:cxn>
                  <a:cxn ang="f773">
                    <a:pos x="f1219" y="f1220"/>
                  </a:cxn>
                  <a:cxn ang="f773">
                    <a:pos x="f1221" y="f1222"/>
                  </a:cxn>
                  <a:cxn ang="f773">
                    <a:pos x="f1223" y="f1224"/>
                  </a:cxn>
                  <a:cxn ang="f773">
                    <a:pos x="f1225" y="f1226"/>
                  </a:cxn>
                  <a:cxn ang="f773">
                    <a:pos x="f1227" y="f1228"/>
                  </a:cxn>
                  <a:cxn ang="f773">
                    <a:pos x="f1229" y="f1230"/>
                  </a:cxn>
                  <a:cxn ang="f773">
                    <a:pos x="f1231" y="f1232"/>
                  </a:cxn>
                  <a:cxn ang="f773">
                    <a:pos x="f1233" y="f1234"/>
                  </a:cxn>
                  <a:cxn ang="f773">
                    <a:pos x="f1235" y="f1236"/>
                  </a:cxn>
                  <a:cxn ang="f773">
                    <a:pos x="f1237" y="f1238"/>
                  </a:cxn>
                  <a:cxn ang="f773">
                    <a:pos x="f1239" y="f1240"/>
                  </a:cxn>
                  <a:cxn ang="f773">
                    <a:pos x="f1241" y="f1242"/>
                  </a:cxn>
                  <a:cxn ang="f773">
                    <a:pos x="f1243" y="f1244"/>
                  </a:cxn>
                  <a:cxn ang="f773">
                    <a:pos x="f1245" y="f1246"/>
                  </a:cxn>
                  <a:cxn ang="f773">
                    <a:pos x="f1247" y="f1248"/>
                  </a:cxn>
                  <a:cxn ang="f773">
                    <a:pos x="f1249" y="f1250"/>
                  </a:cxn>
                  <a:cxn ang="f773">
                    <a:pos x="f1251" y="f1252"/>
                  </a:cxn>
                  <a:cxn ang="f773">
                    <a:pos x="f1253" y="f1254"/>
                  </a:cxn>
                  <a:cxn ang="f773">
                    <a:pos x="f1255" y="f1256"/>
                  </a:cxn>
                  <a:cxn ang="f773">
                    <a:pos x="f1257" y="f1258"/>
                  </a:cxn>
                  <a:cxn ang="f773">
                    <a:pos x="f1259" y="f1260"/>
                  </a:cxn>
                  <a:cxn ang="f773">
                    <a:pos x="f1261" y="f1262"/>
                  </a:cxn>
                  <a:cxn ang="f773">
                    <a:pos x="f1263" y="f1264"/>
                  </a:cxn>
                  <a:cxn ang="f773">
                    <a:pos x="f1265" y="f1266"/>
                  </a:cxn>
                  <a:cxn ang="f773">
                    <a:pos x="f1267" y="f1268"/>
                  </a:cxn>
                  <a:cxn ang="f773">
                    <a:pos x="f1269" y="f1270"/>
                  </a:cxn>
                  <a:cxn ang="f773">
                    <a:pos x="f1271" y="f1272"/>
                  </a:cxn>
                  <a:cxn ang="f773">
                    <a:pos x="f1273" y="f1274"/>
                  </a:cxn>
                  <a:cxn ang="f773">
                    <a:pos x="f1275" y="f1276"/>
                  </a:cxn>
                  <a:cxn ang="f773">
                    <a:pos x="f1277" y="f1278"/>
                  </a:cxn>
                  <a:cxn ang="f773">
                    <a:pos x="f1279" y="f1280"/>
                  </a:cxn>
                  <a:cxn ang="f773">
                    <a:pos x="f1281" y="f1282"/>
                  </a:cxn>
                  <a:cxn ang="f773">
                    <a:pos x="f1283" y="f1284"/>
                  </a:cxn>
                  <a:cxn ang="f773">
                    <a:pos x="f1285" y="f1286"/>
                  </a:cxn>
                  <a:cxn ang="f773">
                    <a:pos x="f1287" y="f1288"/>
                  </a:cxn>
                  <a:cxn ang="f773">
                    <a:pos x="f1289" y="f1290"/>
                  </a:cxn>
                  <a:cxn ang="f773">
                    <a:pos x="f1291" y="f1292"/>
                  </a:cxn>
                  <a:cxn ang="f773">
                    <a:pos x="f1293" y="f1294"/>
                  </a:cxn>
                  <a:cxn ang="f773">
                    <a:pos x="f1295" y="f1296"/>
                  </a:cxn>
                  <a:cxn ang="f773">
                    <a:pos x="f1297" y="f1298"/>
                  </a:cxn>
                  <a:cxn ang="f773">
                    <a:pos x="f1299" y="f1300"/>
                  </a:cxn>
                  <a:cxn ang="f773">
                    <a:pos x="f1301" y="f1302"/>
                  </a:cxn>
                  <a:cxn ang="f773">
                    <a:pos x="f1303" y="f1304"/>
                  </a:cxn>
                  <a:cxn ang="f773">
                    <a:pos x="f1305" y="f1306"/>
                  </a:cxn>
                  <a:cxn ang="f773">
                    <a:pos x="f1307" y="f1308"/>
                  </a:cxn>
                  <a:cxn ang="f773">
                    <a:pos x="f1309" y="f1310"/>
                  </a:cxn>
                  <a:cxn ang="f773">
                    <a:pos x="f1311" y="f1312"/>
                  </a:cxn>
                  <a:cxn ang="f773">
                    <a:pos x="f1313" y="f1314"/>
                  </a:cxn>
                  <a:cxn ang="f773">
                    <a:pos x="f1315" y="f1316"/>
                  </a:cxn>
                  <a:cxn ang="f773">
                    <a:pos x="f1317" y="f1318"/>
                  </a:cxn>
                  <a:cxn ang="f773">
                    <a:pos x="f1319" y="f1320"/>
                  </a:cxn>
                  <a:cxn ang="f773">
                    <a:pos x="f1321" y="f1322"/>
                  </a:cxn>
                  <a:cxn ang="f773">
                    <a:pos x="f1323" y="f1324"/>
                  </a:cxn>
                  <a:cxn ang="f773">
                    <a:pos x="f1325" y="f1326"/>
                  </a:cxn>
                  <a:cxn ang="f773">
                    <a:pos x="f1327" y="f1328"/>
                  </a:cxn>
                  <a:cxn ang="f773">
                    <a:pos x="f1329" y="f1330"/>
                  </a:cxn>
                  <a:cxn ang="f773">
                    <a:pos x="f1331" y="f1332"/>
                  </a:cxn>
                  <a:cxn ang="f773">
                    <a:pos x="f1333" y="f1334"/>
                  </a:cxn>
                  <a:cxn ang="f773">
                    <a:pos x="f1335" y="f1336"/>
                  </a:cxn>
                  <a:cxn ang="f773">
                    <a:pos x="f1337" y="f1338"/>
                  </a:cxn>
                  <a:cxn ang="f773">
                    <a:pos x="f1339" y="f1340"/>
                  </a:cxn>
                  <a:cxn ang="f773">
                    <a:pos x="f1341" y="f1342"/>
                  </a:cxn>
                  <a:cxn ang="f773">
                    <a:pos x="f1343" y="f1344"/>
                  </a:cxn>
                  <a:cxn ang="f773">
                    <a:pos x="f1345" y="f1346"/>
                  </a:cxn>
                  <a:cxn ang="f773">
                    <a:pos x="f1347" y="f1348"/>
                  </a:cxn>
                  <a:cxn ang="f773">
                    <a:pos x="f1349" y="f1350"/>
                  </a:cxn>
                  <a:cxn ang="f773">
                    <a:pos x="f1351" y="f1352"/>
                  </a:cxn>
                  <a:cxn ang="f773">
                    <a:pos x="f1353" y="f1354"/>
                  </a:cxn>
                  <a:cxn ang="f773">
                    <a:pos x="f1355" y="f1356"/>
                  </a:cxn>
                  <a:cxn ang="f773">
                    <a:pos x="f1166" y="f1357"/>
                  </a:cxn>
                </a:cxnLst>
                <a:rect l="f1162" t="f1165" r="f1163" b="f1164"/>
                <a:pathLst>
                  <a:path w="10455568" h="715479">
                    <a:moveTo>
                      <a:pt x="f5" y="f5"/>
                    </a:moveTo>
                    <a:lnTo>
                      <a:pt x="f6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8" y="f269"/>
                      <a:pt x="f270" y="f271"/>
                      <a:pt x="f272" y="f273"/>
                    </a:cubicBez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283"/>
                      <a:pt x="f284" y="f285"/>
                    </a:cubicBezTo>
                    <a:cubicBezTo>
                      <a:pt x="f286" y="f287"/>
                      <a:pt x="f288" y="f289"/>
                      <a:pt x="f290" y="f291"/>
                    </a:cubicBezTo>
                    <a:cubicBezTo>
                      <a:pt x="f292" y="f293"/>
                      <a:pt x="f294" y="f295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320" y="f321"/>
                    </a:cubicBezTo>
                    <a:cubicBezTo>
                      <a:pt x="f322" y="f323"/>
                      <a:pt x="f324" y="f325"/>
                      <a:pt x="f326" y="f327"/>
                    </a:cubicBezTo>
                    <a:cubicBezTo>
                      <a:pt x="f328" y="f329"/>
                      <a:pt x="f330" y="f331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cubicBezTo>
                      <a:pt x="f370" y="f371"/>
                      <a:pt x="f372" y="f373"/>
                      <a:pt x="f374" y="f375"/>
                    </a:cubicBezTo>
                    <a:cubicBezTo>
                      <a:pt x="f376" y="f377"/>
                      <a:pt x="f378" y="f379"/>
                      <a:pt x="f380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92" y="f393"/>
                    </a:cubicBezTo>
                    <a:cubicBezTo>
                      <a:pt x="f394" y="f395"/>
                      <a:pt x="f396" y="f397"/>
                      <a:pt x="f398" y="f399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3"/>
                    </a:cubicBezTo>
                    <a:cubicBezTo>
                      <a:pt x="f424" y="f425"/>
                      <a:pt x="f426" y="f427"/>
                      <a:pt x="f428" y="f429"/>
                    </a:cubicBez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39"/>
                      <a:pt x="f440" y="f441"/>
                    </a:cubicBezTo>
                    <a:cubicBezTo>
                      <a:pt x="f442" y="f443"/>
                      <a:pt x="f444" y="f445"/>
                      <a:pt x="f446" y="f447"/>
                    </a:cubicBezTo>
                    <a:cubicBezTo>
                      <a:pt x="f448" y="f449"/>
                      <a:pt x="f450" y="f451"/>
                      <a:pt x="f452" y="f453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62" y="f463"/>
                      <a:pt x="f464" y="f465"/>
                    </a:cubicBezTo>
                    <a:cubicBezTo>
                      <a:pt x="f466" y="f467"/>
                      <a:pt x="f468" y="f469"/>
                      <a:pt x="f470" y="f471"/>
                    </a:cubicBezTo>
                    <a:cubicBezTo>
                      <a:pt x="f472" y="f473"/>
                      <a:pt x="f474" y="f475"/>
                      <a:pt x="f476" y="f477"/>
                    </a:cubicBezTo>
                    <a:cubicBezTo>
                      <a:pt x="f478" y="f479"/>
                      <a:pt x="f480" y="f481"/>
                      <a:pt x="f482" y="f483"/>
                    </a:cubicBezTo>
                    <a:cubicBezTo>
                      <a:pt x="f484" y="f485"/>
                      <a:pt x="f486" y="f487"/>
                      <a:pt x="f488" y="f489"/>
                    </a:cubicBezTo>
                    <a:cubicBezTo>
                      <a:pt x="f490" y="f491"/>
                      <a:pt x="f492" y="f493"/>
                      <a:pt x="f494" y="f495"/>
                    </a:cubicBezTo>
                    <a:cubicBezTo>
                      <a:pt x="f496" y="f497"/>
                      <a:pt x="f498" y="f499"/>
                      <a:pt x="f500" y="f501"/>
                    </a:cubicBezTo>
                    <a:cubicBezTo>
                      <a:pt x="f502" y="f503"/>
                      <a:pt x="f504" y="f505"/>
                      <a:pt x="f506" y="f507"/>
                    </a:cubicBezTo>
                    <a:cubicBezTo>
                      <a:pt x="f508" y="f509"/>
                      <a:pt x="f510" y="f511"/>
                      <a:pt x="f512" y="f513"/>
                    </a:cubicBezTo>
                    <a:cubicBezTo>
                      <a:pt x="f514" y="f515"/>
                      <a:pt x="f516" y="f517"/>
                      <a:pt x="f518" y="f519"/>
                    </a:cubicBezTo>
                    <a:cubicBezTo>
                      <a:pt x="f520" y="f521"/>
                      <a:pt x="f522" y="f523"/>
                      <a:pt x="f524" y="f525"/>
                    </a:cubicBezTo>
                    <a:cubicBezTo>
                      <a:pt x="f526" y="f527"/>
                      <a:pt x="f528" y="f529"/>
                      <a:pt x="f530" y="f531"/>
                    </a:cubicBezTo>
                    <a:cubicBezTo>
                      <a:pt x="f532" y="f533"/>
                      <a:pt x="f534" y="f535"/>
                      <a:pt x="f536" y="f537"/>
                    </a:cubicBezTo>
                    <a:cubicBezTo>
                      <a:pt x="f538" y="f539"/>
                      <a:pt x="f540" y="f541"/>
                      <a:pt x="f542" y="f543"/>
                    </a:cubicBezTo>
                    <a:cubicBezTo>
                      <a:pt x="f544" y="f545"/>
                      <a:pt x="f546" y="f547"/>
                      <a:pt x="f548" y="f549"/>
                    </a:cubicBezTo>
                    <a:cubicBezTo>
                      <a:pt x="f550" y="f551"/>
                      <a:pt x="f552" y="f553"/>
                      <a:pt x="f554" y="f555"/>
                    </a:cubicBezTo>
                    <a:cubicBezTo>
                      <a:pt x="f556" y="f557"/>
                      <a:pt x="f558" y="f559"/>
                      <a:pt x="f560" y="f561"/>
                    </a:cubicBezTo>
                    <a:cubicBezTo>
                      <a:pt x="f562" y="f563"/>
                      <a:pt x="f564" y="f565"/>
                      <a:pt x="f566" y="f567"/>
                    </a:cubicBezTo>
                    <a:lnTo>
                      <a:pt x="f5" y="f56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  <a:effectLst>
                <a:outerShdw dist="152403" dir="16200000" algn="tl">
                  <a:srgbClr val="000000">
                    <a:alpha val="1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96282B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B7C11D3B-1C49-49FF-AA77-DFB872A88631}"/>
                  </a:ext>
                </a:extLst>
              </p:cNvPr>
              <p:cNvSpPr/>
              <p:nvPr/>
            </p:nvSpPr>
            <p:spPr>
              <a:xfrm rot="10800009" flipH="1">
                <a:off x="-9" y="6142518"/>
                <a:ext cx="10455569" cy="7154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55568"/>
                  <a:gd name="f7" fmla="val 715479"/>
                  <a:gd name="f8" fmla="val 10434629"/>
                  <a:gd name="f9" fmla="val 8947"/>
                  <a:gd name="f10" fmla="val 10373917"/>
                  <a:gd name="f11" fmla="val 32898"/>
                  <a:gd name="f12" fmla="val 10311087"/>
                  <a:gd name="f13" fmla="val 51455"/>
                  <a:gd name="f14" fmla="val 10249341"/>
                  <a:gd name="f15" fmla="val 73146"/>
                  <a:gd name="f16" fmla="val 10223176"/>
                  <a:gd name="f17" fmla="val 82504"/>
                  <a:gd name="f18" fmla="val 10198388"/>
                  <a:gd name="f19" fmla="val 94974"/>
                  <a:gd name="f20" fmla="val 10172148"/>
                  <a:gd name="f21" fmla="val 103170"/>
                  <a:gd name="f22" fmla="val 10113395"/>
                  <a:gd name="f23" fmla="val 121743"/>
                  <a:gd name="f24" fmla="val 10053617"/>
                  <a:gd name="f25" fmla="val 138053"/>
                  <a:gd name="f26" fmla="val 9994576"/>
                  <a:gd name="f27" fmla="val 156647"/>
                  <a:gd name="f28" fmla="val 9960929"/>
                  <a:gd name="f29" fmla="val 167389"/>
                  <a:gd name="f30" fmla="val 9928899"/>
                  <a:gd name="f31" fmla="val 184724"/>
                  <a:gd name="f32" fmla="val 9894474"/>
                  <a:gd name="f33" fmla="val 192604"/>
                  <a:gd name="f34" fmla="val 9812718"/>
                  <a:gd name="f35" fmla="val 211289"/>
                  <a:gd name="f36" fmla="val 9730121"/>
                  <a:gd name="f37" fmla="val 226242"/>
                  <a:gd name="f38" fmla="val 9647603"/>
                  <a:gd name="f39" fmla="val 242354"/>
                  <a:gd name="f40" fmla="val 9562500"/>
                  <a:gd name="f41" fmla="val 258935"/>
                  <a:gd name="f42" fmla="val 9477721"/>
                  <a:gd name="f43" fmla="val 276078"/>
                  <a:gd name="f44" fmla="val 9392533"/>
                  <a:gd name="f45" fmla="val 291498"/>
                  <a:gd name="f46" fmla="val 9345891"/>
                  <a:gd name="f47" fmla="val 299632"/>
                  <a:gd name="f48" fmla="val 9298681"/>
                  <a:gd name="f49" fmla="val 303723"/>
                  <a:gd name="f50" fmla="val 9252019"/>
                  <a:gd name="f51" fmla="val 311564"/>
                  <a:gd name="f52" fmla="val 9211115"/>
                  <a:gd name="f53" fmla="val 318433"/>
                  <a:gd name="f54" fmla="val 9170740"/>
                  <a:gd name="f55" fmla="val 328758"/>
                  <a:gd name="f56" fmla="val 9129899"/>
                  <a:gd name="f57" fmla="val 336497"/>
                  <a:gd name="f58" fmla="val 9094507"/>
                  <a:gd name="f59" fmla="val 342987"/>
                  <a:gd name="f60" fmla="val 9058706"/>
                  <a:gd name="f61" fmla="val 347759"/>
                  <a:gd name="f62" fmla="val 9023312"/>
                  <a:gd name="f63" fmla="val 354253"/>
                  <a:gd name="f64" fmla="val 8966639"/>
                  <a:gd name="f65" fmla="val 364814"/>
                  <a:gd name="f66" fmla="val 8910315"/>
                  <a:gd name="f67" fmla="val 376230"/>
                  <a:gd name="f68" fmla="val 8853949"/>
                  <a:gd name="f69" fmla="val 387064"/>
                  <a:gd name="f70" fmla="val 8830350"/>
                  <a:gd name="f71" fmla="val 391295"/>
                  <a:gd name="f72" fmla="val 8805902"/>
                  <a:gd name="f73" fmla="val 400245"/>
                  <a:gd name="f74" fmla="val 8783278"/>
                  <a:gd name="f75" fmla="val 397418"/>
                  <a:gd name="f76" fmla="val 8726267"/>
                  <a:gd name="f77" fmla="val 390232"/>
                  <a:gd name="f78" fmla="val 8671093"/>
                  <a:gd name="f79" fmla="val 397198"/>
                  <a:gd name="f80" fmla="val 8615640"/>
                  <a:gd name="f81" fmla="val 408552"/>
                  <a:gd name="f82" fmla="val 8596680"/>
                  <a:gd name="f83" fmla="val 412471"/>
                  <a:gd name="f84" fmla="val 8576049"/>
                  <a:gd name="f85" fmla="val 413291"/>
                  <a:gd name="f86" fmla="val 8557154"/>
                  <a:gd name="f87" fmla="val 409627"/>
                  <a:gd name="f88" fmla="val 8518491"/>
                  <a:gd name="f89" fmla="val 402356"/>
                  <a:gd name="f90" fmla="val 8480716"/>
                  <a:gd name="f91" fmla="val 390947"/>
                  <a:gd name="f92" fmla="val 8442474"/>
                  <a:gd name="f93" fmla="val 381318"/>
                  <a:gd name="f94" fmla="val 8438313"/>
                  <a:gd name="f95" fmla="val 380145"/>
                  <a:gd name="f96" fmla="val 8433365"/>
                  <a:gd name="f97" fmla="val 380189"/>
                  <a:gd name="f98" fmla="val 8428959"/>
                  <a:gd name="f99" fmla="val 379618"/>
                  <a:gd name="f100" fmla="val 8403970"/>
                  <a:gd name="f101" fmla="val 376366"/>
                  <a:gd name="f102" fmla="val 8379279"/>
                  <a:gd name="f103" fmla="val 373098"/>
                  <a:gd name="f104" fmla="val 8354329"/>
                  <a:gd name="f105" fmla="val 370428"/>
                  <a:gd name="f106" fmla="val 8340833"/>
                  <a:gd name="f107" fmla="val 369017"/>
                  <a:gd name="f108" fmla="val 8327184"/>
                  <a:gd name="f109" fmla="val 369657"/>
                  <a:gd name="f110" fmla="val 8313705"/>
                  <a:gd name="f111" fmla="val 368535"/>
                  <a:gd name="f112" fmla="val 8261532"/>
                  <a:gd name="f113" fmla="val 363935"/>
                  <a:gd name="f114" fmla="val 8205623"/>
                  <a:gd name="f115" fmla="val 381441"/>
                  <a:gd name="f116" fmla="val 8158571"/>
                  <a:gd name="f117" fmla="val 349396"/>
                  <a:gd name="f118" fmla="val 8128030"/>
                  <a:gd name="f119" fmla="val 328752"/>
                  <a:gd name="f120" fmla="val 8100257"/>
                  <a:gd name="f121" fmla="val 335890"/>
                  <a:gd name="f122" fmla="val 8069467"/>
                  <a:gd name="f123" fmla="val 341485"/>
                  <a:gd name="f124" fmla="val 8046153"/>
                  <a:gd name="f125" fmla="val 345696"/>
                  <a:gd name="f126" fmla="val 8022024"/>
                  <a:gd name="f127" fmla="val 346466"/>
                  <a:gd name="f128" fmla="val 7998265"/>
                  <a:gd name="f129" fmla="val 348379"/>
                  <a:gd name="f130" fmla="val 7956565"/>
                  <a:gd name="f131" fmla="val 352093"/>
                  <a:gd name="f132" fmla="val 7914826"/>
                  <a:gd name="f133" fmla="val 355232"/>
                  <a:gd name="f134" fmla="val 7873167"/>
                  <a:gd name="f135" fmla="val 359529"/>
                  <a:gd name="f136" fmla="val 7859864"/>
                  <a:gd name="f137" fmla="val 361016"/>
                  <a:gd name="f138" fmla="val 7846730"/>
                  <a:gd name="f139" fmla="val 369197"/>
                  <a:gd name="f140" fmla="val 7833600"/>
                  <a:gd name="f141" fmla="val 368926"/>
                  <a:gd name="f142" fmla="val 7772906"/>
                  <a:gd name="f143" fmla="val 367528"/>
                  <a:gd name="f144" fmla="val 7711993"/>
                  <a:gd name="f145" fmla="val 362939"/>
                  <a:gd name="f146" fmla="val 7651338"/>
                  <a:gd name="f147" fmla="val 362121"/>
                  <a:gd name="f148" fmla="val 7616924"/>
                  <a:gd name="f149" fmla="val 361556"/>
                  <a:gd name="f150" fmla="val 7582209"/>
                  <a:gd name="f151" fmla="val 369456"/>
                  <a:gd name="f152" fmla="val 7548003"/>
                  <a:gd name="f153" fmla="val 367710"/>
                  <a:gd name="f154" fmla="val 7508539"/>
                  <a:gd name="f155" fmla="val 365739"/>
                  <a:gd name="f156" fmla="val 7469448"/>
                  <a:gd name="f157" fmla="val 356458"/>
                  <a:gd name="f158" fmla="val 7430093"/>
                  <a:gd name="f159" fmla="val 351855"/>
                  <a:gd name="f160" fmla="val 7419227"/>
                  <a:gd name="f161" fmla="val 350559"/>
                  <a:gd name="f162" fmla="val 7407516"/>
                  <a:gd name="f163" fmla="val 353979"/>
                  <a:gd name="f164" fmla="val 7396245"/>
                  <a:gd name="f165" fmla="val 355328"/>
                  <a:gd name="f166" fmla="val 7383524"/>
                  <a:gd name="f167" fmla="val 356781"/>
                  <a:gd name="f168" fmla="val 7371134"/>
                  <a:gd name="f169" fmla="val 358791"/>
                  <a:gd name="f170" fmla="val 7358394"/>
                  <a:gd name="f171" fmla="val 359950"/>
                  <a:gd name="f172" fmla="val 7319573"/>
                  <a:gd name="f173" fmla="val 363179"/>
                  <a:gd name="f174" fmla="val 7280655"/>
                  <a:gd name="f175" fmla="val 364958"/>
                  <a:gd name="f176" fmla="val 7241933"/>
                  <a:gd name="f177" fmla="val 369637"/>
                  <a:gd name="f178" fmla="val 7218235"/>
                  <a:gd name="f179" fmla="val 372418"/>
                  <a:gd name="f180" fmla="val 7194108"/>
                  <a:gd name="f181" fmla="val 386008"/>
                  <a:gd name="f182" fmla="val 7171767"/>
                  <a:gd name="f183" fmla="val 383160"/>
                  <a:gd name="f184" fmla="val 7126248"/>
                  <a:gd name="f185" fmla="val 377813"/>
                  <a:gd name="f186" fmla="val 7082583"/>
                  <a:gd name="f187" fmla="val 399728"/>
                  <a:gd name="f188" fmla="val 7036569"/>
                  <a:gd name="f189" fmla="val 387132"/>
                  <a:gd name="f190" fmla="val 7022328"/>
                  <a:gd name="f191" fmla="val 383442"/>
                  <a:gd name="f192" fmla="val 7003983"/>
                  <a:gd name="f193" fmla="val 396347"/>
                  <a:gd name="f194" fmla="val 6987200"/>
                  <a:gd name="f195" fmla="val 398073"/>
                  <a:gd name="f196" fmla="val 6945251"/>
                  <a:gd name="f197" fmla="val 402388"/>
                  <a:gd name="f198" fmla="val 6903183"/>
                  <a:gd name="f199" fmla="val 404965"/>
                  <a:gd name="f200" fmla="val 6861115"/>
                  <a:gd name="f201" fmla="val 407542"/>
                  <a:gd name="f202" fmla="val 6823394"/>
                  <a:gd name="f203" fmla="val 409822"/>
                  <a:gd name="f204" fmla="val 6784520"/>
                  <a:gd name="f205" fmla="val 416550"/>
                  <a:gd name="f206" fmla="val 6747718"/>
                  <a:gd name="f207" fmla="val 410900"/>
                  <a:gd name="f208" fmla="val 6709137"/>
                  <a:gd name="f209" fmla="val 404791"/>
                  <a:gd name="f210" fmla="val 6674999"/>
                  <a:gd name="f211" fmla="val 408284"/>
                  <a:gd name="f212" fmla="val 6638839"/>
                  <a:gd name="f213" fmla="val 420654"/>
                  <a:gd name="f214" fmla="val 6614066"/>
                  <a:gd name="f215" fmla="val 429044"/>
                  <a:gd name="f216" fmla="val 6587444"/>
                  <a:gd name="f217" fmla="val 431733"/>
                  <a:gd name="f218" fmla="val 6561486"/>
                  <a:gd name="f219" fmla="val 435540"/>
                  <a:gd name="f220" fmla="val 6533513"/>
                  <a:gd name="f221" fmla="val 439778"/>
                  <a:gd name="f222" fmla="val 6502069"/>
                  <a:gd name="f223" fmla="val 435804"/>
                  <a:gd name="f224" fmla="val 6477200"/>
                  <a:gd name="f225" fmla="val 447113"/>
                  <a:gd name="f226" fmla="val 6403159"/>
                  <a:gd name="f227" fmla="val 480713"/>
                  <a:gd name="f228" fmla="val 6325566"/>
                  <a:gd name="f229" fmla="val 492119"/>
                  <a:gd name="f230" fmla="val 6246111"/>
                  <a:gd name="f231" fmla="val 497537"/>
                  <a:gd name="f232" fmla="val 6231608"/>
                  <a:gd name="f233" fmla="val 498524"/>
                  <a:gd name="f234" fmla="val 6216540"/>
                  <a:gd name="f235" fmla="val 495475"/>
                  <a:gd name="f236" fmla="val 6202328"/>
                  <a:gd name="f237" fmla="val 492074"/>
                  <a:gd name="f238" fmla="val 6119346"/>
                  <a:gd name="f239" fmla="val 471508"/>
                  <a:gd name="f240" fmla="val 6038018"/>
                  <a:gd name="f241" fmla="val 479381"/>
                  <a:gd name="f242" fmla="val 5956458"/>
                  <a:gd name="f243" fmla="val 500965"/>
                  <a:gd name="f244" fmla="val 5939584"/>
                  <a:gd name="f245" fmla="val 505613"/>
                  <a:gd name="f246" fmla="val 5920486"/>
                  <a:gd name="f247" fmla="val 507499"/>
                  <a:gd name="f248" fmla="val 5903139"/>
                  <a:gd name="f249" fmla="val 505186"/>
                  <a:gd name="f250" fmla="val 5854306"/>
                  <a:gd name="f251" fmla="val 498315"/>
                  <a:gd name="f252" fmla="val 5806470"/>
                  <a:gd name="f253" fmla="val 484677"/>
                  <a:gd name="f254" fmla="val 5757547"/>
                  <a:gd name="f255" fmla="val 480730"/>
                  <a:gd name="f256" fmla="val 5676701"/>
                  <a:gd name="f257" fmla="val 474297"/>
                  <a:gd name="f258" fmla="val 5610121"/>
                  <a:gd name="f259" fmla="val 519038"/>
                  <a:gd name="f260" fmla="val 5540270"/>
                  <a:gd name="f261" fmla="val 550023"/>
                  <a:gd name="f262" fmla="val 5473801"/>
                  <a:gd name="f263" fmla="val 579316"/>
                  <a:gd name="f264" fmla="val 5419599"/>
                  <a:gd name="f265" fmla="val 638949"/>
                  <a:gd name="f266" fmla="val 5338128"/>
                  <a:gd name="f267" fmla="val 631974"/>
                  <a:gd name="f268" fmla="val 5329931"/>
                  <a:gd name="f269" fmla="val 631367"/>
                  <a:gd name="f270" fmla="val 5321476"/>
                  <a:gd name="f271" fmla="val 639812"/>
                  <a:gd name="f272" fmla="val 5312622"/>
                  <a:gd name="f273" fmla="val 642454"/>
                  <a:gd name="f274" fmla="val 5288350"/>
                  <a:gd name="f275" fmla="val 649647"/>
                  <a:gd name="f276" fmla="val 5264155"/>
                  <a:gd name="f277" fmla="val 657994"/>
                  <a:gd name="f278" fmla="val 5239393"/>
                  <a:gd name="f279" fmla="val 662307"/>
                  <a:gd name="f280" fmla="val 5209181"/>
                  <a:gd name="f281" fmla="val 667862"/>
                  <a:gd name="f282" fmla="val 5178072"/>
                  <a:gd name="f283" fmla="val 668817"/>
                  <a:gd name="f284" fmla="val 5147821"/>
                  <a:gd name="f285" fmla="val 673791"/>
                  <a:gd name="f286" fmla="val 5108908"/>
                  <a:gd name="f287" fmla="val 679940"/>
                  <a:gd name="f288" fmla="val 5070972"/>
                  <a:gd name="f289" fmla="val 691848"/>
                  <a:gd name="f290" fmla="val 5032111"/>
                  <a:gd name="f291" fmla="val 694497"/>
                  <a:gd name="f292" fmla="val 5000793"/>
                  <a:gd name="f293" fmla="val 696632"/>
                  <a:gd name="f294" fmla="val 4969032"/>
                  <a:gd name="f295" fmla="val 688019"/>
                  <a:gd name="f296" fmla="val 4937648"/>
                  <a:gd name="f297" fmla="val 684913"/>
                  <a:gd name="f298" fmla="val 4893363"/>
                  <a:gd name="f299" fmla="val 680649"/>
                  <a:gd name="f300" fmla="val 4845361"/>
                  <a:gd name="f301" fmla="val 685962"/>
                  <a:gd name="f302" fmla="val 4805529"/>
                  <a:gd name="f303" fmla="val 670032"/>
                  <a:gd name="f304" fmla="val 4763006"/>
                  <a:gd name="f305" fmla="val 653119"/>
                  <a:gd name="f306" fmla="val 4723244"/>
                  <a:gd name="f307" fmla="val 646796"/>
                  <a:gd name="f308" fmla="val 4681029"/>
                  <a:gd name="f309" fmla="val 655792"/>
                  <a:gd name="f310" fmla="val 4666957"/>
                  <a:gd name="f311" fmla="val 658791"/>
                  <a:gd name="f312" fmla="val 4649519"/>
                  <a:gd name="f313" fmla="val 672217"/>
                  <a:gd name="f314" fmla="val 4643990"/>
                  <a:gd name="f315" fmla="val 685120"/>
                  <a:gd name="f316" fmla="val 4631676"/>
                  <a:gd name="f317" fmla="val 713928"/>
                  <a:gd name="f318" fmla="val 4612585"/>
                  <a:gd name="f319" fmla="val 720184"/>
                  <a:gd name="f320" fmla="val 4585542"/>
                  <a:gd name="f321" fmla="val 712411"/>
                  <a:gd name="f322" fmla="val 4562077"/>
                  <a:gd name="f323" fmla="val 705853"/>
                  <a:gd name="f324" fmla="val 4533672"/>
                  <a:gd name="f325" fmla="val 703713"/>
                  <a:gd name="f326" fmla="val 4516947"/>
                  <a:gd name="f327" fmla="val 689117"/>
                  <a:gd name="f328" fmla="val 4469552"/>
                  <a:gd name="f329" fmla="val 647774"/>
                  <a:gd name="f330" fmla="val 4412904"/>
                  <a:gd name="f331" fmla="val 650180"/>
                  <a:gd name="f332" fmla="val 4356995"/>
                  <a:gd name="f333" fmla="val 642048"/>
                  <a:gd name="f334" fmla="val 4322867"/>
                  <a:gd name="f335" fmla="val 637088"/>
                  <a:gd name="f336" fmla="val 4291523"/>
                  <a:gd name="f337" fmla="val 638934"/>
                  <a:gd name="f338" fmla="val 4258219"/>
                  <a:gd name="f339" fmla="val 646156"/>
                  <a:gd name="f340" fmla="val 4185895"/>
                  <a:gd name="f341" fmla="val 662159"/>
                  <a:gd name="f342" fmla="val 4113776"/>
                  <a:gd name="f343" fmla="val 651342"/>
                  <a:gd name="f344" fmla="val 4042233"/>
                  <a:gd name="f345" fmla="val 636117"/>
                  <a:gd name="f346" fmla="val 3994923"/>
                  <a:gd name="f347" fmla="val 625941"/>
                  <a:gd name="f348" fmla="val 3946812"/>
                  <a:gd name="f349" fmla="val 621063"/>
                  <a:gd name="f350" fmla="val 3899777"/>
                  <a:gd name="f351" fmla="val 610576"/>
                  <a:gd name="f352" fmla="val 3864554"/>
                  <a:gd name="f353" fmla="val 602488"/>
                  <a:gd name="f354" fmla="val 3829196"/>
                  <a:gd name="f355" fmla="val 592371"/>
                  <a:gd name="f356" fmla="val 3796441"/>
                  <a:gd name="f357" fmla="val 577707"/>
                  <a:gd name="f358" fmla="val 3748937"/>
                  <a:gd name="f359" fmla="val 556178"/>
                  <a:gd name="f360" fmla="val 3706395"/>
                  <a:gd name="f361" fmla="val 521788"/>
                  <a:gd name="f362" fmla="val 3648774"/>
                  <a:gd name="f363" fmla="val 535623"/>
                  <a:gd name="f364" fmla="val 3598036"/>
                  <a:gd name="f365" fmla="val 547820"/>
                  <a:gd name="f366" fmla="val 3550396"/>
                  <a:gd name="f367" fmla="val 532716"/>
                  <a:gd name="f368" fmla="val 3502227"/>
                  <a:gd name="f369" fmla="val 518518"/>
                  <a:gd name="f370" fmla="val 3466848"/>
                  <a:gd name="f371" fmla="val 508111"/>
                  <a:gd name="f372" fmla="val 3431455"/>
                  <a:gd name="f373" fmla="val 497410"/>
                  <a:gd name="f374" fmla="val 3395228"/>
                  <a:gd name="f375" fmla="val 491723"/>
                  <a:gd name="f376" fmla="val 3352235"/>
                  <a:gd name="f377" fmla="val 485040"/>
                  <a:gd name="f378" fmla="val 3304663"/>
                  <a:gd name="f379" fmla="val 492363"/>
                  <a:gd name="f380" fmla="val 3265757"/>
                  <a:gd name="f381" fmla="val 477242"/>
                  <a:gd name="f382" fmla="val 3225052"/>
                  <a:gd name="f383" fmla="val 461369"/>
                  <a:gd name="f384" fmla="val 3193136"/>
                  <a:gd name="f385" fmla="val 476075"/>
                  <a:gd name="f386" fmla="val 3158404"/>
                  <a:gd name="f387" fmla="val 483689"/>
                  <a:gd name="f388" fmla="val 3102986"/>
                  <a:gd name="f389" fmla="val 495623"/>
                  <a:gd name="f390" fmla="val 3048333"/>
                  <a:gd name="f391" fmla="val 514498"/>
                  <a:gd name="f392" fmla="val 2990483"/>
                  <a:gd name="f393" fmla="val 499212"/>
                  <a:gd name="f394" fmla="val 2920173"/>
                  <a:gd name="f395" fmla="val 480697"/>
                  <a:gd name="f396" fmla="val 2850324"/>
                  <a:gd name="f397" fmla="val 460405"/>
                  <a:gd name="f398" fmla="val 2779802"/>
                  <a:gd name="f399" fmla="val 443069"/>
                  <a:gd name="f400" fmla="val 2752548"/>
                  <a:gd name="f401" fmla="val 436477"/>
                  <a:gd name="f402" fmla="val 2723606"/>
                  <a:gd name="f403" fmla="val 434954"/>
                  <a:gd name="f404" fmla="val 2695508"/>
                  <a:gd name="f405" fmla="val 433082"/>
                  <a:gd name="f406" fmla="val 2668903"/>
                  <a:gd name="f407" fmla="val 431690"/>
                  <a:gd name="f408" fmla="val 2637847"/>
                  <a:gd name="f409" fmla="val 441965"/>
                  <a:gd name="f410" fmla="val 2616713"/>
                  <a:gd name="f411" fmla="val 431172"/>
                  <a:gd name="f412" fmla="val 2562378"/>
                  <a:gd name="f413" fmla="val 403411"/>
                  <a:gd name="f414" fmla="val 2507687"/>
                  <a:gd name="f415" fmla="val 391698"/>
                  <a:gd name="f416" fmla="val 2447364"/>
                  <a:gd name="f417" fmla="val 395810"/>
                  <a:gd name="f418" fmla="val 2424744"/>
                  <a:gd name="f419" fmla="val 397352"/>
                  <a:gd name="f420" fmla="val 2401814"/>
                  <a:gd name="f421" fmla="val 385802"/>
                  <a:gd name="f422" fmla="val 2378751"/>
                  <a:gd name="f423" fmla="val 385044"/>
                  <a:gd name="f424" fmla="val 2347229"/>
                  <a:gd name="f425" fmla="val 384281"/>
                  <a:gd name="f426" fmla="val 2310735"/>
                  <a:gd name="f427" fmla="val 378901"/>
                  <a:gd name="f428" fmla="val 2284230"/>
                  <a:gd name="f429" fmla="val 391782"/>
                  <a:gd name="f430" fmla="val 2221919"/>
                  <a:gd name="f431" fmla="val 422248"/>
                  <a:gd name="f432" fmla="val 2168532"/>
                  <a:gd name="f433" fmla="val 404037"/>
                  <a:gd name="f434" fmla="val 2110801"/>
                  <a:gd name="f435" fmla="val 382042"/>
                  <a:gd name="f436" fmla="val 2053961"/>
                  <a:gd name="f437" fmla="val 360279"/>
                  <a:gd name="f438" fmla="val 1994577"/>
                  <a:gd name="f439" fmla="val 343935"/>
                  <a:gd name="f440" fmla="val 1934854"/>
                  <a:gd name="f441" fmla="val 331108"/>
                  <a:gd name="f442" fmla="val 1912400"/>
                  <a:gd name="f443" fmla="val 326519"/>
                  <a:gd name="f444" fmla="val 1886705"/>
                  <a:gd name="f445" fmla="val 338470"/>
                  <a:gd name="f446" fmla="val 1862479"/>
                  <a:gd name="f447" fmla="val 342158"/>
                  <a:gd name="f448" fmla="val 1853818"/>
                  <a:gd name="f449" fmla="val 343333"/>
                  <a:gd name="f450" fmla="val 1844309"/>
                  <a:gd name="f451" fmla="val 344855"/>
                  <a:gd name="f452" fmla="val 1836283"/>
                  <a:gd name="f453" fmla="val 342488"/>
                  <a:gd name="f454" fmla="val 1758698"/>
                  <a:gd name="f455" fmla="val 319808"/>
                  <a:gd name="f456" fmla="val 1680403"/>
                  <a:gd name="f457" fmla="val 303878"/>
                  <a:gd name="f458" fmla="val 1599327"/>
                  <a:gd name="f459" fmla="val 323970"/>
                  <a:gd name="f460" fmla="val 1591888"/>
                  <a:gd name="f461" fmla="val 325937"/>
                  <a:gd name="f462" fmla="val 1583257"/>
                  <a:gd name="f463" fmla="val 323319"/>
                  <a:gd name="f464" fmla="val 1575578"/>
                  <a:gd name="f465" fmla="val 321802"/>
                  <a:gd name="f466" fmla="val 1538035"/>
                  <a:gd name="f467" fmla="val 313873"/>
                  <a:gd name="f468" fmla="val 1500950"/>
                  <a:gd name="f469" fmla="val 299795"/>
                  <a:gd name="f470" fmla="val 1463288"/>
                  <a:gd name="f471" fmla="val 298576"/>
                  <a:gd name="f472" fmla="val 1370438"/>
                  <a:gd name="f473" fmla="val 295582"/>
                  <a:gd name="f474" fmla="val 1277384"/>
                  <a:gd name="f475" fmla="val 298137"/>
                  <a:gd name="f476" fmla="val 1184165"/>
                  <a:gd name="f477" fmla="val 298373"/>
                  <a:gd name="f478" fmla="val 1178344"/>
                  <a:gd name="f479" fmla="val 298480"/>
                  <a:gd name="f480" fmla="val 1172255"/>
                  <a:gd name="f481" fmla="val 298896"/>
                  <a:gd name="f482" fmla="val 1166899"/>
                  <a:gd name="f483" fmla="val 297220"/>
                  <a:gd name="f484" fmla="val 1131827"/>
                  <a:gd name="f485" fmla="val 287082"/>
                  <a:gd name="f486" fmla="val 1102238"/>
                  <a:gd name="f487" fmla="val 293180"/>
                  <a:gd name="f488" fmla="val 1074855"/>
                  <a:gd name="f489" fmla="val 318934"/>
                  <a:gd name="f490" fmla="val 1062808"/>
                  <a:gd name="f491" fmla="val 330244"/>
                  <a:gd name="f492" fmla="val 1045783"/>
                  <a:gd name="f493" fmla="val 336940"/>
                  <a:gd name="f494" fmla="val 1030232"/>
                  <a:gd name="f495" fmla="val 343829"/>
                  <a:gd name="f496" fmla="val 1007334"/>
                  <a:gd name="f497" fmla="val 354132"/>
                  <a:gd name="f498" fmla="val 983839"/>
                  <a:gd name="f499" fmla="val 364180"/>
                  <a:gd name="f500" fmla="val 959854"/>
                  <a:gd name="f501" fmla="val 371351"/>
                  <a:gd name="f502" fmla="val 936141"/>
                  <a:gd name="f503" fmla="val 378210"/>
                  <a:gd name="f504" fmla="val 910825"/>
                  <a:gd name="f505" fmla="val 387219"/>
                  <a:gd name="f506" fmla="val 887350"/>
                  <a:gd name="f507" fmla="val 384742"/>
                  <a:gd name="f508" fmla="val 845096"/>
                  <a:gd name="f509" fmla="val 380339"/>
                  <a:gd name="f510" fmla="val 804258"/>
                  <a:gd name="f511" fmla="val 366810"/>
                  <a:gd name="f512" fmla="val 762349"/>
                  <a:gd name="f513" fmla="val 358882"/>
                  <a:gd name="f514" fmla="val 747884"/>
                  <a:gd name="f515" fmla="val 356082"/>
                  <a:gd name="f516" fmla="val 732263"/>
                  <a:gd name="f517" fmla="val 357732"/>
                  <a:gd name="f518" fmla="val 717454"/>
                  <a:gd name="f519" fmla="val 358448"/>
                  <a:gd name="f520" fmla="val 683463"/>
                  <a:gd name="f521" fmla="val 359893"/>
                  <a:gd name="f522" fmla="val 649238"/>
                  <a:gd name="f523" fmla="val 370675"/>
                  <a:gd name="f524" fmla="val 616859"/>
                  <a:gd name="f525" fmla="val 348700"/>
                  <a:gd name="f526" fmla="val 586900"/>
                  <a:gd name="f527" fmla="val 328019"/>
                  <a:gd name="f528" fmla="val 558641"/>
                  <a:gd name="f529" fmla="val 336644"/>
                  <a:gd name="f530" fmla="val 529939"/>
                  <a:gd name="f531" fmla="val 355789"/>
                  <a:gd name="f532" fmla="val 509309"/>
                  <a:gd name="f533" fmla="val 369433"/>
                  <a:gd name="f534" fmla="val 485605"/>
                  <a:gd name="f535" fmla="val 380664"/>
                  <a:gd name="f536" fmla="val 461851"/>
                  <a:gd name="f537" fmla="val 386945"/>
                  <a:gd name="f538" fmla="val 429225"/>
                  <a:gd name="f539" fmla="val 395576"/>
                  <a:gd name="f540" fmla="val 396634"/>
                  <a:gd name="f541" fmla="val 400422"/>
                  <a:gd name="f542" fmla="val 360707"/>
                  <a:gd name="f543" fmla="val 399082"/>
                  <a:gd name="f544" fmla="val 335299"/>
                  <a:gd name="f545" fmla="val 398193"/>
                  <a:gd name="f546" fmla="val 314629"/>
                  <a:gd name="f547" fmla="val 398437"/>
                  <a:gd name="f548" fmla="val 293863"/>
                  <a:gd name="f549" fmla="val 384410"/>
                  <a:gd name="f550" fmla="val 290517"/>
                  <a:gd name="f551" fmla="val 382308"/>
                  <a:gd name="f552" fmla="val 284678"/>
                  <a:gd name="f553" fmla="val 382122"/>
                  <a:gd name="f554" fmla="val 280347"/>
                  <a:gd name="f555" fmla="val 382711"/>
                  <a:gd name="f556" fmla="val 223554"/>
                  <a:gd name="f557" fmla="val 391535"/>
                  <a:gd name="f558" fmla="val 166827"/>
                  <a:gd name="f559" fmla="val 392780"/>
                  <a:gd name="f560" fmla="val 108881"/>
                  <a:gd name="f561" fmla="val 393231"/>
                  <a:gd name="f562" fmla="val 90460"/>
                  <a:gd name="f563" fmla="val 393322"/>
                  <a:gd name="f564" fmla="val 71882"/>
                  <a:gd name="f565" fmla="val 394571"/>
                  <a:gd name="f566" fmla="val 53435"/>
                  <a:gd name="f567" fmla="val 397222"/>
                  <a:gd name="f568" fmla="val 409348"/>
                  <a:gd name="f569" fmla="+- 0 0 -90"/>
                  <a:gd name="f570" fmla="*/ f3 1 10455568"/>
                  <a:gd name="f571" fmla="*/ f4 1 715479"/>
                  <a:gd name="f572" fmla="val f5"/>
                  <a:gd name="f573" fmla="val f6"/>
                  <a:gd name="f574" fmla="val f7"/>
                  <a:gd name="f575" fmla="*/ f569 f0 1"/>
                  <a:gd name="f576" fmla="+- f574 0 f572"/>
                  <a:gd name="f577" fmla="+- f573 0 f572"/>
                  <a:gd name="f578" fmla="*/ f575 1 f2"/>
                  <a:gd name="f579" fmla="*/ f577 1 10455568"/>
                  <a:gd name="f580" fmla="*/ f576 1 715479"/>
                  <a:gd name="f581" fmla="*/ 0 f577 1"/>
                  <a:gd name="f582" fmla="*/ 0 f576 1"/>
                  <a:gd name="f583" fmla="*/ 10455568 f577 1"/>
                  <a:gd name="f584" fmla="*/ 10434629 f577 1"/>
                  <a:gd name="f585" fmla="*/ 8947 f576 1"/>
                  <a:gd name="f586" fmla="*/ 10249341 f577 1"/>
                  <a:gd name="f587" fmla="*/ 73146 f576 1"/>
                  <a:gd name="f588" fmla="*/ 10172148 f577 1"/>
                  <a:gd name="f589" fmla="*/ 103170 f576 1"/>
                  <a:gd name="f590" fmla="*/ 9994576 f577 1"/>
                  <a:gd name="f591" fmla="*/ 156647 f576 1"/>
                  <a:gd name="f592" fmla="*/ 9894474 f577 1"/>
                  <a:gd name="f593" fmla="*/ 192604 f576 1"/>
                  <a:gd name="f594" fmla="*/ 9647603 f577 1"/>
                  <a:gd name="f595" fmla="*/ 242354 f576 1"/>
                  <a:gd name="f596" fmla="*/ 9392533 f577 1"/>
                  <a:gd name="f597" fmla="*/ 291498 f576 1"/>
                  <a:gd name="f598" fmla="*/ 9252019 f577 1"/>
                  <a:gd name="f599" fmla="*/ 311564 f576 1"/>
                  <a:gd name="f600" fmla="*/ 9129899 f577 1"/>
                  <a:gd name="f601" fmla="*/ 336497 f576 1"/>
                  <a:gd name="f602" fmla="*/ 9023312 f577 1"/>
                  <a:gd name="f603" fmla="*/ 354253 f576 1"/>
                  <a:gd name="f604" fmla="*/ 8853949 f577 1"/>
                  <a:gd name="f605" fmla="*/ 387064 f576 1"/>
                  <a:gd name="f606" fmla="*/ 8783278 f577 1"/>
                  <a:gd name="f607" fmla="*/ 397418 f576 1"/>
                  <a:gd name="f608" fmla="*/ 8615640 f577 1"/>
                  <a:gd name="f609" fmla="*/ 408552 f576 1"/>
                  <a:gd name="f610" fmla="*/ 8557154 f577 1"/>
                  <a:gd name="f611" fmla="*/ 409627 f576 1"/>
                  <a:gd name="f612" fmla="*/ 8442474 f577 1"/>
                  <a:gd name="f613" fmla="*/ 381318 f576 1"/>
                  <a:gd name="f614" fmla="*/ 8428959 f577 1"/>
                  <a:gd name="f615" fmla="*/ 379618 f576 1"/>
                  <a:gd name="f616" fmla="*/ 8354329 f577 1"/>
                  <a:gd name="f617" fmla="*/ 370428 f576 1"/>
                  <a:gd name="f618" fmla="*/ 8313705 f577 1"/>
                  <a:gd name="f619" fmla="*/ 368535 f576 1"/>
                  <a:gd name="f620" fmla="*/ 8158571 f577 1"/>
                  <a:gd name="f621" fmla="*/ 349396 f576 1"/>
                  <a:gd name="f622" fmla="*/ 8069467 f577 1"/>
                  <a:gd name="f623" fmla="*/ 341485 f576 1"/>
                  <a:gd name="f624" fmla="*/ 7998265 f577 1"/>
                  <a:gd name="f625" fmla="*/ 348379 f576 1"/>
                  <a:gd name="f626" fmla="*/ 7873167 f577 1"/>
                  <a:gd name="f627" fmla="*/ 359529 f576 1"/>
                  <a:gd name="f628" fmla="*/ 7833600 f577 1"/>
                  <a:gd name="f629" fmla="*/ 368926 f576 1"/>
                  <a:gd name="f630" fmla="*/ 7651338 f577 1"/>
                  <a:gd name="f631" fmla="*/ 362121 f576 1"/>
                  <a:gd name="f632" fmla="*/ 7548003 f577 1"/>
                  <a:gd name="f633" fmla="*/ 367710 f576 1"/>
                  <a:gd name="f634" fmla="*/ 7430093 f577 1"/>
                  <a:gd name="f635" fmla="*/ 351855 f576 1"/>
                  <a:gd name="f636" fmla="*/ 7396245 f577 1"/>
                  <a:gd name="f637" fmla="*/ 355328 f576 1"/>
                  <a:gd name="f638" fmla="*/ 7358394 f577 1"/>
                  <a:gd name="f639" fmla="*/ 359950 f576 1"/>
                  <a:gd name="f640" fmla="*/ 7241933 f577 1"/>
                  <a:gd name="f641" fmla="*/ 369637 f576 1"/>
                  <a:gd name="f642" fmla="*/ 7171767 f577 1"/>
                  <a:gd name="f643" fmla="*/ 383160 f576 1"/>
                  <a:gd name="f644" fmla="*/ 7036569 f577 1"/>
                  <a:gd name="f645" fmla="*/ 387132 f576 1"/>
                  <a:gd name="f646" fmla="*/ 6987200 f577 1"/>
                  <a:gd name="f647" fmla="*/ 398073 f576 1"/>
                  <a:gd name="f648" fmla="*/ 6861115 f577 1"/>
                  <a:gd name="f649" fmla="*/ 407542 f576 1"/>
                  <a:gd name="f650" fmla="*/ 6747718 f577 1"/>
                  <a:gd name="f651" fmla="*/ 410900 f576 1"/>
                  <a:gd name="f652" fmla="*/ 6638839 f577 1"/>
                  <a:gd name="f653" fmla="*/ 420654 f576 1"/>
                  <a:gd name="f654" fmla="*/ 6561486 f577 1"/>
                  <a:gd name="f655" fmla="*/ 435540 f576 1"/>
                  <a:gd name="f656" fmla="*/ 6477200 f577 1"/>
                  <a:gd name="f657" fmla="*/ 447113 f576 1"/>
                  <a:gd name="f658" fmla="*/ 6246111 f577 1"/>
                  <a:gd name="f659" fmla="*/ 497537 f576 1"/>
                  <a:gd name="f660" fmla="*/ 6202328 f577 1"/>
                  <a:gd name="f661" fmla="*/ 492074 f576 1"/>
                  <a:gd name="f662" fmla="*/ 5956458 f577 1"/>
                  <a:gd name="f663" fmla="*/ 500965 f576 1"/>
                  <a:gd name="f664" fmla="*/ 5903139 f577 1"/>
                  <a:gd name="f665" fmla="*/ 505186 f576 1"/>
                  <a:gd name="f666" fmla="*/ 5757547 f577 1"/>
                  <a:gd name="f667" fmla="*/ 480730 f576 1"/>
                  <a:gd name="f668" fmla="*/ 5540270 f577 1"/>
                  <a:gd name="f669" fmla="*/ 550023 f576 1"/>
                  <a:gd name="f670" fmla="*/ 5338128 f577 1"/>
                  <a:gd name="f671" fmla="*/ 631974 f576 1"/>
                  <a:gd name="f672" fmla="*/ 5312622 f577 1"/>
                  <a:gd name="f673" fmla="*/ 642454 f576 1"/>
                  <a:gd name="f674" fmla="*/ 5239393 f577 1"/>
                  <a:gd name="f675" fmla="*/ 662307 f576 1"/>
                  <a:gd name="f676" fmla="*/ 5147821 f577 1"/>
                  <a:gd name="f677" fmla="*/ 673791 f576 1"/>
                  <a:gd name="f678" fmla="*/ 5032111 f577 1"/>
                  <a:gd name="f679" fmla="*/ 694497 f576 1"/>
                  <a:gd name="f680" fmla="*/ 4937648 f577 1"/>
                  <a:gd name="f681" fmla="*/ 684913 f576 1"/>
                  <a:gd name="f682" fmla="*/ 4805529 f577 1"/>
                  <a:gd name="f683" fmla="*/ 670032 f576 1"/>
                  <a:gd name="f684" fmla="*/ 4681029 f577 1"/>
                  <a:gd name="f685" fmla="*/ 655792 f576 1"/>
                  <a:gd name="f686" fmla="*/ 4643990 f577 1"/>
                  <a:gd name="f687" fmla="*/ 685120 f576 1"/>
                  <a:gd name="f688" fmla="*/ 4585542 f577 1"/>
                  <a:gd name="f689" fmla="*/ 712411 f576 1"/>
                  <a:gd name="f690" fmla="*/ 4516947 f577 1"/>
                  <a:gd name="f691" fmla="*/ 689117 f576 1"/>
                  <a:gd name="f692" fmla="*/ 4356995 f577 1"/>
                  <a:gd name="f693" fmla="*/ 642048 f576 1"/>
                  <a:gd name="f694" fmla="*/ 4258219 f577 1"/>
                  <a:gd name="f695" fmla="*/ 646156 f576 1"/>
                  <a:gd name="f696" fmla="*/ 4042233 f577 1"/>
                  <a:gd name="f697" fmla="*/ 636117 f576 1"/>
                  <a:gd name="f698" fmla="*/ 3899777 f577 1"/>
                  <a:gd name="f699" fmla="*/ 610576 f576 1"/>
                  <a:gd name="f700" fmla="*/ 3796441 f577 1"/>
                  <a:gd name="f701" fmla="*/ 577707 f576 1"/>
                  <a:gd name="f702" fmla="*/ 3648774 f577 1"/>
                  <a:gd name="f703" fmla="*/ 535623 f576 1"/>
                  <a:gd name="f704" fmla="*/ 3502227 f577 1"/>
                  <a:gd name="f705" fmla="*/ 518518 f576 1"/>
                  <a:gd name="f706" fmla="*/ 3395228 f577 1"/>
                  <a:gd name="f707" fmla="*/ 491723 f576 1"/>
                  <a:gd name="f708" fmla="*/ 3265757 f577 1"/>
                  <a:gd name="f709" fmla="*/ 477242 f576 1"/>
                  <a:gd name="f710" fmla="*/ 3158404 f577 1"/>
                  <a:gd name="f711" fmla="*/ 483689 f576 1"/>
                  <a:gd name="f712" fmla="*/ 2990483 f577 1"/>
                  <a:gd name="f713" fmla="*/ 499212 f576 1"/>
                  <a:gd name="f714" fmla="*/ 2779802 f577 1"/>
                  <a:gd name="f715" fmla="*/ 443069 f576 1"/>
                  <a:gd name="f716" fmla="*/ 2695508 f577 1"/>
                  <a:gd name="f717" fmla="*/ 433082 f576 1"/>
                  <a:gd name="f718" fmla="*/ 2616713 f577 1"/>
                  <a:gd name="f719" fmla="*/ 431172 f576 1"/>
                  <a:gd name="f720" fmla="*/ 2447364 f577 1"/>
                  <a:gd name="f721" fmla="*/ 395810 f576 1"/>
                  <a:gd name="f722" fmla="*/ 2378751 f577 1"/>
                  <a:gd name="f723" fmla="*/ 385044 f576 1"/>
                  <a:gd name="f724" fmla="*/ 2284230 f577 1"/>
                  <a:gd name="f725" fmla="*/ 391782 f576 1"/>
                  <a:gd name="f726" fmla="*/ 2110801 f577 1"/>
                  <a:gd name="f727" fmla="*/ 382042 f576 1"/>
                  <a:gd name="f728" fmla="*/ 1934854 f577 1"/>
                  <a:gd name="f729" fmla="*/ 331108 f576 1"/>
                  <a:gd name="f730" fmla="*/ 1862479 f577 1"/>
                  <a:gd name="f731" fmla="*/ 342158 f576 1"/>
                  <a:gd name="f732" fmla="*/ 1836283 f577 1"/>
                  <a:gd name="f733" fmla="*/ 342488 f576 1"/>
                  <a:gd name="f734" fmla="*/ 1599327 f577 1"/>
                  <a:gd name="f735" fmla="*/ 323970 f576 1"/>
                  <a:gd name="f736" fmla="*/ 1575578 f577 1"/>
                  <a:gd name="f737" fmla="*/ 321802 f576 1"/>
                  <a:gd name="f738" fmla="*/ 1463288 f577 1"/>
                  <a:gd name="f739" fmla="*/ 298576 f576 1"/>
                  <a:gd name="f740" fmla="*/ 1184165 f577 1"/>
                  <a:gd name="f741" fmla="*/ 298373 f576 1"/>
                  <a:gd name="f742" fmla="*/ 1166899 f577 1"/>
                  <a:gd name="f743" fmla="*/ 297220 f576 1"/>
                  <a:gd name="f744" fmla="*/ 1074855 f577 1"/>
                  <a:gd name="f745" fmla="*/ 318934 f576 1"/>
                  <a:gd name="f746" fmla="*/ 1030232 f577 1"/>
                  <a:gd name="f747" fmla="*/ 343829 f576 1"/>
                  <a:gd name="f748" fmla="*/ 959854 f577 1"/>
                  <a:gd name="f749" fmla="*/ 371351 f576 1"/>
                  <a:gd name="f750" fmla="*/ 887350 f577 1"/>
                  <a:gd name="f751" fmla="*/ 384742 f576 1"/>
                  <a:gd name="f752" fmla="*/ 762349 f577 1"/>
                  <a:gd name="f753" fmla="*/ 358882 f576 1"/>
                  <a:gd name="f754" fmla="*/ 717454 f577 1"/>
                  <a:gd name="f755" fmla="*/ 358448 f576 1"/>
                  <a:gd name="f756" fmla="*/ 616859 f577 1"/>
                  <a:gd name="f757" fmla="*/ 348700 f576 1"/>
                  <a:gd name="f758" fmla="*/ 529939 f577 1"/>
                  <a:gd name="f759" fmla="*/ 355789 f576 1"/>
                  <a:gd name="f760" fmla="*/ 461851 f577 1"/>
                  <a:gd name="f761" fmla="*/ 386945 f576 1"/>
                  <a:gd name="f762" fmla="*/ 360707 f577 1"/>
                  <a:gd name="f763" fmla="*/ 399082 f576 1"/>
                  <a:gd name="f764" fmla="*/ 293863 f577 1"/>
                  <a:gd name="f765" fmla="*/ 384410 f576 1"/>
                  <a:gd name="f766" fmla="*/ 280347 f577 1"/>
                  <a:gd name="f767" fmla="*/ 382711 f576 1"/>
                  <a:gd name="f768" fmla="*/ 108881 f577 1"/>
                  <a:gd name="f769" fmla="*/ 393231 f576 1"/>
                  <a:gd name="f770" fmla="*/ 53435 f577 1"/>
                  <a:gd name="f771" fmla="*/ 397222 f576 1"/>
                  <a:gd name="f772" fmla="*/ 409348 f576 1"/>
                  <a:gd name="f773" fmla="+- f578 0 f1"/>
                  <a:gd name="f774" fmla="*/ f581 1 10455568"/>
                  <a:gd name="f775" fmla="*/ f582 1 715479"/>
                  <a:gd name="f776" fmla="*/ f583 1 10455568"/>
                  <a:gd name="f777" fmla="*/ f584 1 10455568"/>
                  <a:gd name="f778" fmla="*/ f585 1 715479"/>
                  <a:gd name="f779" fmla="*/ f586 1 10455568"/>
                  <a:gd name="f780" fmla="*/ f587 1 715479"/>
                  <a:gd name="f781" fmla="*/ f588 1 10455568"/>
                  <a:gd name="f782" fmla="*/ f589 1 715479"/>
                  <a:gd name="f783" fmla="*/ f590 1 10455568"/>
                  <a:gd name="f784" fmla="*/ f591 1 715479"/>
                  <a:gd name="f785" fmla="*/ f592 1 10455568"/>
                  <a:gd name="f786" fmla="*/ f593 1 715479"/>
                  <a:gd name="f787" fmla="*/ f594 1 10455568"/>
                  <a:gd name="f788" fmla="*/ f595 1 715479"/>
                  <a:gd name="f789" fmla="*/ f596 1 10455568"/>
                  <a:gd name="f790" fmla="*/ f597 1 715479"/>
                  <a:gd name="f791" fmla="*/ f598 1 10455568"/>
                  <a:gd name="f792" fmla="*/ f599 1 715479"/>
                  <a:gd name="f793" fmla="*/ f600 1 10455568"/>
                  <a:gd name="f794" fmla="*/ f601 1 715479"/>
                  <a:gd name="f795" fmla="*/ f602 1 10455568"/>
                  <a:gd name="f796" fmla="*/ f603 1 715479"/>
                  <a:gd name="f797" fmla="*/ f604 1 10455568"/>
                  <a:gd name="f798" fmla="*/ f605 1 715479"/>
                  <a:gd name="f799" fmla="*/ f606 1 10455568"/>
                  <a:gd name="f800" fmla="*/ f607 1 715479"/>
                  <a:gd name="f801" fmla="*/ f608 1 10455568"/>
                  <a:gd name="f802" fmla="*/ f609 1 715479"/>
                  <a:gd name="f803" fmla="*/ f610 1 10455568"/>
                  <a:gd name="f804" fmla="*/ f611 1 715479"/>
                  <a:gd name="f805" fmla="*/ f612 1 10455568"/>
                  <a:gd name="f806" fmla="*/ f613 1 715479"/>
                  <a:gd name="f807" fmla="*/ f614 1 10455568"/>
                  <a:gd name="f808" fmla="*/ f615 1 715479"/>
                  <a:gd name="f809" fmla="*/ f616 1 10455568"/>
                  <a:gd name="f810" fmla="*/ f617 1 715479"/>
                  <a:gd name="f811" fmla="*/ f618 1 10455568"/>
                  <a:gd name="f812" fmla="*/ f619 1 715479"/>
                  <a:gd name="f813" fmla="*/ f620 1 10455568"/>
                  <a:gd name="f814" fmla="*/ f621 1 715479"/>
                  <a:gd name="f815" fmla="*/ f622 1 10455568"/>
                  <a:gd name="f816" fmla="*/ f623 1 715479"/>
                  <a:gd name="f817" fmla="*/ f624 1 10455568"/>
                  <a:gd name="f818" fmla="*/ f625 1 715479"/>
                  <a:gd name="f819" fmla="*/ f626 1 10455568"/>
                  <a:gd name="f820" fmla="*/ f627 1 715479"/>
                  <a:gd name="f821" fmla="*/ f628 1 10455568"/>
                  <a:gd name="f822" fmla="*/ f629 1 715479"/>
                  <a:gd name="f823" fmla="*/ f630 1 10455568"/>
                  <a:gd name="f824" fmla="*/ f631 1 715479"/>
                  <a:gd name="f825" fmla="*/ f632 1 10455568"/>
                  <a:gd name="f826" fmla="*/ f633 1 715479"/>
                  <a:gd name="f827" fmla="*/ f634 1 10455568"/>
                  <a:gd name="f828" fmla="*/ f635 1 715479"/>
                  <a:gd name="f829" fmla="*/ f636 1 10455568"/>
                  <a:gd name="f830" fmla="*/ f637 1 715479"/>
                  <a:gd name="f831" fmla="*/ f638 1 10455568"/>
                  <a:gd name="f832" fmla="*/ f639 1 715479"/>
                  <a:gd name="f833" fmla="*/ f640 1 10455568"/>
                  <a:gd name="f834" fmla="*/ f641 1 715479"/>
                  <a:gd name="f835" fmla="*/ f642 1 10455568"/>
                  <a:gd name="f836" fmla="*/ f643 1 715479"/>
                  <a:gd name="f837" fmla="*/ f644 1 10455568"/>
                  <a:gd name="f838" fmla="*/ f645 1 715479"/>
                  <a:gd name="f839" fmla="*/ f646 1 10455568"/>
                  <a:gd name="f840" fmla="*/ f647 1 715479"/>
                  <a:gd name="f841" fmla="*/ f648 1 10455568"/>
                  <a:gd name="f842" fmla="*/ f649 1 715479"/>
                  <a:gd name="f843" fmla="*/ f650 1 10455568"/>
                  <a:gd name="f844" fmla="*/ f651 1 715479"/>
                  <a:gd name="f845" fmla="*/ f652 1 10455568"/>
                  <a:gd name="f846" fmla="*/ f653 1 715479"/>
                  <a:gd name="f847" fmla="*/ f654 1 10455568"/>
                  <a:gd name="f848" fmla="*/ f655 1 715479"/>
                  <a:gd name="f849" fmla="*/ f656 1 10455568"/>
                  <a:gd name="f850" fmla="*/ f657 1 715479"/>
                  <a:gd name="f851" fmla="*/ f658 1 10455568"/>
                  <a:gd name="f852" fmla="*/ f659 1 715479"/>
                  <a:gd name="f853" fmla="*/ f660 1 10455568"/>
                  <a:gd name="f854" fmla="*/ f661 1 715479"/>
                  <a:gd name="f855" fmla="*/ f662 1 10455568"/>
                  <a:gd name="f856" fmla="*/ f663 1 715479"/>
                  <a:gd name="f857" fmla="*/ f664 1 10455568"/>
                  <a:gd name="f858" fmla="*/ f665 1 715479"/>
                  <a:gd name="f859" fmla="*/ f666 1 10455568"/>
                  <a:gd name="f860" fmla="*/ f667 1 715479"/>
                  <a:gd name="f861" fmla="*/ f668 1 10455568"/>
                  <a:gd name="f862" fmla="*/ f669 1 715479"/>
                  <a:gd name="f863" fmla="*/ f670 1 10455568"/>
                  <a:gd name="f864" fmla="*/ f671 1 715479"/>
                  <a:gd name="f865" fmla="*/ f672 1 10455568"/>
                  <a:gd name="f866" fmla="*/ f673 1 715479"/>
                  <a:gd name="f867" fmla="*/ f674 1 10455568"/>
                  <a:gd name="f868" fmla="*/ f675 1 715479"/>
                  <a:gd name="f869" fmla="*/ f676 1 10455568"/>
                  <a:gd name="f870" fmla="*/ f677 1 715479"/>
                  <a:gd name="f871" fmla="*/ f678 1 10455568"/>
                  <a:gd name="f872" fmla="*/ f679 1 715479"/>
                  <a:gd name="f873" fmla="*/ f680 1 10455568"/>
                  <a:gd name="f874" fmla="*/ f681 1 715479"/>
                  <a:gd name="f875" fmla="*/ f682 1 10455568"/>
                  <a:gd name="f876" fmla="*/ f683 1 715479"/>
                  <a:gd name="f877" fmla="*/ f684 1 10455568"/>
                  <a:gd name="f878" fmla="*/ f685 1 715479"/>
                  <a:gd name="f879" fmla="*/ f686 1 10455568"/>
                  <a:gd name="f880" fmla="*/ f687 1 715479"/>
                  <a:gd name="f881" fmla="*/ f688 1 10455568"/>
                  <a:gd name="f882" fmla="*/ f689 1 715479"/>
                  <a:gd name="f883" fmla="*/ f690 1 10455568"/>
                  <a:gd name="f884" fmla="*/ f691 1 715479"/>
                  <a:gd name="f885" fmla="*/ f692 1 10455568"/>
                  <a:gd name="f886" fmla="*/ f693 1 715479"/>
                  <a:gd name="f887" fmla="*/ f694 1 10455568"/>
                  <a:gd name="f888" fmla="*/ f695 1 715479"/>
                  <a:gd name="f889" fmla="*/ f696 1 10455568"/>
                  <a:gd name="f890" fmla="*/ f697 1 715479"/>
                  <a:gd name="f891" fmla="*/ f698 1 10455568"/>
                  <a:gd name="f892" fmla="*/ f699 1 715479"/>
                  <a:gd name="f893" fmla="*/ f700 1 10455568"/>
                  <a:gd name="f894" fmla="*/ f701 1 715479"/>
                  <a:gd name="f895" fmla="*/ f702 1 10455568"/>
                  <a:gd name="f896" fmla="*/ f703 1 715479"/>
                  <a:gd name="f897" fmla="*/ f704 1 10455568"/>
                  <a:gd name="f898" fmla="*/ f705 1 715479"/>
                  <a:gd name="f899" fmla="*/ f706 1 10455568"/>
                  <a:gd name="f900" fmla="*/ f707 1 715479"/>
                  <a:gd name="f901" fmla="*/ f708 1 10455568"/>
                  <a:gd name="f902" fmla="*/ f709 1 715479"/>
                  <a:gd name="f903" fmla="*/ f710 1 10455568"/>
                  <a:gd name="f904" fmla="*/ f711 1 715479"/>
                  <a:gd name="f905" fmla="*/ f712 1 10455568"/>
                  <a:gd name="f906" fmla="*/ f713 1 715479"/>
                  <a:gd name="f907" fmla="*/ f714 1 10455568"/>
                  <a:gd name="f908" fmla="*/ f715 1 715479"/>
                  <a:gd name="f909" fmla="*/ f716 1 10455568"/>
                  <a:gd name="f910" fmla="*/ f717 1 715479"/>
                  <a:gd name="f911" fmla="*/ f718 1 10455568"/>
                  <a:gd name="f912" fmla="*/ f719 1 715479"/>
                  <a:gd name="f913" fmla="*/ f720 1 10455568"/>
                  <a:gd name="f914" fmla="*/ f721 1 715479"/>
                  <a:gd name="f915" fmla="*/ f722 1 10455568"/>
                  <a:gd name="f916" fmla="*/ f723 1 715479"/>
                  <a:gd name="f917" fmla="*/ f724 1 10455568"/>
                  <a:gd name="f918" fmla="*/ f725 1 715479"/>
                  <a:gd name="f919" fmla="*/ f726 1 10455568"/>
                  <a:gd name="f920" fmla="*/ f727 1 715479"/>
                  <a:gd name="f921" fmla="*/ f728 1 10455568"/>
                  <a:gd name="f922" fmla="*/ f729 1 715479"/>
                  <a:gd name="f923" fmla="*/ f730 1 10455568"/>
                  <a:gd name="f924" fmla="*/ f731 1 715479"/>
                  <a:gd name="f925" fmla="*/ f732 1 10455568"/>
                  <a:gd name="f926" fmla="*/ f733 1 715479"/>
                  <a:gd name="f927" fmla="*/ f734 1 10455568"/>
                  <a:gd name="f928" fmla="*/ f735 1 715479"/>
                  <a:gd name="f929" fmla="*/ f736 1 10455568"/>
                  <a:gd name="f930" fmla="*/ f737 1 715479"/>
                  <a:gd name="f931" fmla="*/ f738 1 10455568"/>
                  <a:gd name="f932" fmla="*/ f739 1 715479"/>
                  <a:gd name="f933" fmla="*/ f740 1 10455568"/>
                  <a:gd name="f934" fmla="*/ f741 1 715479"/>
                  <a:gd name="f935" fmla="*/ f742 1 10455568"/>
                  <a:gd name="f936" fmla="*/ f743 1 715479"/>
                  <a:gd name="f937" fmla="*/ f744 1 10455568"/>
                  <a:gd name="f938" fmla="*/ f745 1 715479"/>
                  <a:gd name="f939" fmla="*/ f746 1 10455568"/>
                  <a:gd name="f940" fmla="*/ f747 1 715479"/>
                  <a:gd name="f941" fmla="*/ f748 1 10455568"/>
                  <a:gd name="f942" fmla="*/ f749 1 715479"/>
                  <a:gd name="f943" fmla="*/ f750 1 10455568"/>
                  <a:gd name="f944" fmla="*/ f751 1 715479"/>
                  <a:gd name="f945" fmla="*/ f752 1 10455568"/>
                  <a:gd name="f946" fmla="*/ f753 1 715479"/>
                  <a:gd name="f947" fmla="*/ f754 1 10455568"/>
                  <a:gd name="f948" fmla="*/ f755 1 715479"/>
                  <a:gd name="f949" fmla="*/ f756 1 10455568"/>
                  <a:gd name="f950" fmla="*/ f757 1 715479"/>
                  <a:gd name="f951" fmla="*/ f758 1 10455568"/>
                  <a:gd name="f952" fmla="*/ f759 1 715479"/>
                  <a:gd name="f953" fmla="*/ f760 1 10455568"/>
                  <a:gd name="f954" fmla="*/ f761 1 715479"/>
                  <a:gd name="f955" fmla="*/ f762 1 10455568"/>
                  <a:gd name="f956" fmla="*/ f763 1 715479"/>
                  <a:gd name="f957" fmla="*/ f764 1 10455568"/>
                  <a:gd name="f958" fmla="*/ f765 1 715479"/>
                  <a:gd name="f959" fmla="*/ f766 1 10455568"/>
                  <a:gd name="f960" fmla="*/ f767 1 715479"/>
                  <a:gd name="f961" fmla="*/ f768 1 10455568"/>
                  <a:gd name="f962" fmla="*/ f769 1 715479"/>
                  <a:gd name="f963" fmla="*/ f770 1 10455568"/>
                  <a:gd name="f964" fmla="*/ f771 1 715479"/>
                  <a:gd name="f965" fmla="*/ f772 1 715479"/>
                  <a:gd name="f966" fmla="*/ f572 1 f579"/>
                  <a:gd name="f967" fmla="*/ f573 1 f579"/>
                  <a:gd name="f968" fmla="*/ f572 1 f580"/>
                  <a:gd name="f969" fmla="*/ f574 1 f580"/>
                  <a:gd name="f970" fmla="*/ f774 1 f579"/>
                  <a:gd name="f971" fmla="*/ f775 1 f580"/>
                  <a:gd name="f972" fmla="*/ f776 1 f579"/>
                  <a:gd name="f973" fmla="*/ f777 1 f579"/>
                  <a:gd name="f974" fmla="*/ f778 1 f580"/>
                  <a:gd name="f975" fmla="*/ f779 1 f579"/>
                  <a:gd name="f976" fmla="*/ f780 1 f580"/>
                  <a:gd name="f977" fmla="*/ f781 1 f579"/>
                  <a:gd name="f978" fmla="*/ f782 1 f580"/>
                  <a:gd name="f979" fmla="*/ f783 1 f579"/>
                  <a:gd name="f980" fmla="*/ f784 1 f580"/>
                  <a:gd name="f981" fmla="*/ f785 1 f579"/>
                  <a:gd name="f982" fmla="*/ f786 1 f580"/>
                  <a:gd name="f983" fmla="*/ f787 1 f579"/>
                  <a:gd name="f984" fmla="*/ f788 1 f580"/>
                  <a:gd name="f985" fmla="*/ f789 1 f579"/>
                  <a:gd name="f986" fmla="*/ f790 1 f580"/>
                  <a:gd name="f987" fmla="*/ f791 1 f579"/>
                  <a:gd name="f988" fmla="*/ f792 1 f580"/>
                  <a:gd name="f989" fmla="*/ f793 1 f579"/>
                  <a:gd name="f990" fmla="*/ f794 1 f580"/>
                  <a:gd name="f991" fmla="*/ f795 1 f579"/>
                  <a:gd name="f992" fmla="*/ f796 1 f580"/>
                  <a:gd name="f993" fmla="*/ f797 1 f579"/>
                  <a:gd name="f994" fmla="*/ f798 1 f580"/>
                  <a:gd name="f995" fmla="*/ f799 1 f579"/>
                  <a:gd name="f996" fmla="*/ f800 1 f580"/>
                  <a:gd name="f997" fmla="*/ f801 1 f579"/>
                  <a:gd name="f998" fmla="*/ f802 1 f580"/>
                  <a:gd name="f999" fmla="*/ f803 1 f579"/>
                  <a:gd name="f1000" fmla="*/ f804 1 f580"/>
                  <a:gd name="f1001" fmla="*/ f805 1 f579"/>
                  <a:gd name="f1002" fmla="*/ f806 1 f580"/>
                  <a:gd name="f1003" fmla="*/ f807 1 f579"/>
                  <a:gd name="f1004" fmla="*/ f808 1 f580"/>
                  <a:gd name="f1005" fmla="*/ f809 1 f579"/>
                  <a:gd name="f1006" fmla="*/ f810 1 f580"/>
                  <a:gd name="f1007" fmla="*/ f811 1 f579"/>
                  <a:gd name="f1008" fmla="*/ f812 1 f580"/>
                  <a:gd name="f1009" fmla="*/ f813 1 f579"/>
                  <a:gd name="f1010" fmla="*/ f814 1 f580"/>
                  <a:gd name="f1011" fmla="*/ f815 1 f579"/>
                  <a:gd name="f1012" fmla="*/ f816 1 f580"/>
                  <a:gd name="f1013" fmla="*/ f817 1 f579"/>
                  <a:gd name="f1014" fmla="*/ f818 1 f580"/>
                  <a:gd name="f1015" fmla="*/ f819 1 f579"/>
                  <a:gd name="f1016" fmla="*/ f820 1 f580"/>
                  <a:gd name="f1017" fmla="*/ f821 1 f579"/>
                  <a:gd name="f1018" fmla="*/ f822 1 f580"/>
                  <a:gd name="f1019" fmla="*/ f823 1 f579"/>
                  <a:gd name="f1020" fmla="*/ f824 1 f580"/>
                  <a:gd name="f1021" fmla="*/ f825 1 f579"/>
                  <a:gd name="f1022" fmla="*/ f826 1 f580"/>
                  <a:gd name="f1023" fmla="*/ f827 1 f579"/>
                  <a:gd name="f1024" fmla="*/ f828 1 f580"/>
                  <a:gd name="f1025" fmla="*/ f829 1 f579"/>
                  <a:gd name="f1026" fmla="*/ f830 1 f580"/>
                  <a:gd name="f1027" fmla="*/ f831 1 f579"/>
                  <a:gd name="f1028" fmla="*/ f832 1 f580"/>
                  <a:gd name="f1029" fmla="*/ f833 1 f579"/>
                  <a:gd name="f1030" fmla="*/ f834 1 f580"/>
                  <a:gd name="f1031" fmla="*/ f835 1 f579"/>
                  <a:gd name="f1032" fmla="*/ f836 1 f580"/>
                  <a:gd name="f1033" fmla="*/ f837 1 f579"/>
                  <a:gd name="f1034" fmla="*/ f838 1 f580"/>
                  <a:gd name="f1035" fmla="*/ f839 1 f579"/>
                  <a:gd name="f1036" fmla="*/ f840 1 f580"/>
                  <a:gd name="f1037" fmla="*/ f841 1 f579"/>
                  <a:gd name="f1038" fmla="*/ f842 1 f580"/>
                  <a:gd name="f1039" fmla="*/ f843 1 f579"/>
                  <a:gd name="f1040" fmla="*/ f844 1 f580"/>
                  <a:gd name="f1041" fmla="*/ f845 1 f579"/>
                  <a:gd name="f1042" fmla="*/ f846 1 f580"/>
                  <a:gd name="f1043" fmla="*/ f847 1 f579"/>
                  <a:gd name="f1044" fmla="*/ f848 1 f580"/>
                  <a:gd name="f1045" fmla="*/ f849 1 f579"/>
                  <a:gd name="f1046" fmla="*/ f850 1 f580"/>
                  <a:gd name="f1047" fmla="*/ f851 1 f579"/>
                  <a:gd name="f1048" fmla="*/ f852 1 f580"/>
                  <a:gd name="f1049" fmla="*/ f853 1 f579"/>
                  <a:gd name="f1050" fmla="*/ f854 1 f580"/>
                  <a:gd name="f1051" fmla="*/ f855 1 f579"/>
                  <a:gd name="f1052" fmla="*/ f856 1 f580"/>
                  <a:gd name="f1053" fmla="*/ f857 1 f579"/>
                  <a:gd name="f1054" fmla="*/ f858 1 f580"/>
                  <a:gd name="f1055" fmla="*/ f859 1 f579"/>
                  <a:gd name="f1056" fmla="*/ f860 1 f580"/>
                  <a:gd name="f1057" fmla="*/ f861 1 f579"/>
                  <a:gd name="f1058" fmla="*/ f862 1 f580"/>
                  <a:gd name="f1059" fmla="*/ f863 1 f579"/>
                  <a:gd name="f1060" fmla="*/ f864 1 f580"/>
                  <a:gd name="f1061" fmla="*/ f865 1 f579"/>
                  <a:gd name="f1062" fmla="*/ f866 1 f580"/>
                  <a:gd name="f1063" fmla="*/ f867 1 f579"/>
                  <a:gd name="f1064" fmla="*/ f868 1 f580"/>
                  <a:gd name="f1065" fmla="*/ f869 1 f579"/>
                  <a:gd name="f1066" fmla="*/ f870 1 f580"/>
                  <a:gd name="f1067" fmla="*/ f871 1 f579"/>
                  <a:gd name="f1068" fmla="*/ f872 1 f580"/>
                  <a:gd name="f1069" fmla="*/ f873 1 f579"/>
                  <a:gd name="f1070" fmla="*/ f874 1 f580"/>
                  <a:gd name="f1071" fmla="*/ f875 1 f579"/>
                  <a:gd name="f1072" fmla="*/ f876 1 f580"/>
                  <a:gd name="f1073" fmla="*/ f877 1 f579"/>
                  <a:gd name="f1074" fmla="*/ f878 1 f580"/>
                  <a:gd name="f1075" fmla="*/ f879 1 f579"/>
                  <a:gd name="f1076" fmla="*/ f880 1 f580"/>
                  <a:gd name="f1077" fmla="*/ f881 1 f579"/>
                  <a:gd name="f1078" fmla="*/ f882 1 f580"/>
                  <a:gd name="f1079" fmla="*/ f883 1 f579"/>
                  <a:gd name="f1080" fmla="*/ f884 1 f580"/>
                  <a:gd name="f1081" fmla="*/ f885 1 f579"/>
                  <a:gd name="f1082" fmla="*/ f886 1 f580"/>
                  <a:gd name="f1083" fmla="*/ f887 1 f579"/>
                  <a:gd name="f1084" fmla="*/ f888 1 f580"/>
                  <a:gd name="f1085" fmla="*/ f889 1 f579"/>
                  <a:gd name="f1086" fmla="*/ f890 1 f580"/>
                  <a:gd name="f1087" fmla="*/ f891 1 f579"/>
                  <a:gd name="f1088" fmla="*/ f892 1 f580"/>
                  <a:gd name="f1089" fmla="*/ f893 1 f579"/>
                  <a:gd name="f1090" fmla="*/ f894 1 f580"/>
                  <a:gd name="f1091" fmla="*/ f895 1 f579"/>
                  <a:gd name="f1092" fmla="*/ f896 1 f580"/>
                  <a:gd name="f1093" fmla="*/ f897 1 f579"/>
                  <a:gd name="f1094" fmla="*/ f898 1 f580"/>
                  <a:gd name="f1095" fmla="*/ f899 1 f579"/>
                  <a:gd name="f1096" fmla="*/ f900 1 f580"/>
                  <a:gd name="f1097" fmla="*/ f901 1 f579"/>
                  <a:gd name="f1098" fmla="*/ f902 1 f580"/>
                  <a:gd name="f1099" fmla="*/ f903 1 f579"/>
                  <a:gd name="f1100" fmla="*/ f904 1 f580"/>
                  <a:gd name="f1101" fmla="*/ f905 1 f579"/>
                  <a:gd name="f1102" fmla="*/ f906 1 f580"/>
                  <a:gd name="f1103" fmla="*/ f907 1 f579"/>
                  <a:gd name="f1104" fmla="*/ f908 1 f580"/>
                  <a:gd name="f1105" fmla="*/ f909 1 f579"/>
                  <a:gd name="f1106" fmla="*/ f910 1 f580"/>
                  <a:gd name="f1107" fmla="*/ f911 1 f579"/>
                  <a:gd name="f1108" fmla="*/ f912 1 f580"/>
                  <a:gd name="f1109" fmla="*/ f913 1 f579"/>
                  <a:gd name="f1110" fmla="*/ f914 1 f580"/>
                  <a:gd name="f1111" fmla="*/ f915 1 f579"/>
                  <a:gd name="f1112" fmla="*/ f916 1 f580"/>
                  <a:gd name="f1113" fmla="*/ f917 1 f579"/>
                  <a:gd name="f1114" fmla="*/ f918 1 f580"/>
                  <a:gd name="f1115" fmla="*/ f919 1 f579"/>
                  <a:gd name="f1116" fmla="*/ f920 1 f580"/>
                  <a:gd name="f1117" fmla="*/ f921 1 f579"/>
                  <a:gd name="f1118" fmla="*/ f922 1 f580"/>
                  <a:gd name="f1119" fmla="*/ f923 1 f579"/>
                  <a:gd name="f1120" fmla="*/ f924 1 f580"/>
                  <a:gd name="f1121" fmla="*/ f925 1 f579"/>
                  <a:gd name="f1122" fmla="*/ f926 1 f580"/>
                  <a:gd name="f1123" fmla="*/ f927 1 f579"/>
                  <a:gd name="f1124" fmla="*/ f928 1 f580"/>
                  <a:gd name="f1125" fmla="*/ f929 1 f579"/>
                  <a:gd name="f1126" fmla="*/ f930 1 f580"/>
                  <a:gd name="f1127" fmla="*/ f931 1 f579"/>
                  <a:gd name="f1128" fmla="*/ f932 1 f580"/>
                  <a:gd name="f1129" fmla="*/ f933 1 f579"/>
                  <a:gd name="f1130" fmla="*/ f934 1 f580"/>
                  <a:gd name="f1131" fmla="*/ f935 1 f579"/>
                  <a:gd name="f1132" fmla="*/ f936 1 f580"/>
                  <a:gd name="f1133" fmla="*/ f937 1 f579"/>
                  <a:gd name="f1134" fmla="*/ f938 1 f580"/>
                  <a:gd name="f1135" fmla="*/ f939 1 f579"/>
                  <a:gd name="f1136" fmla="*/ f940 1 f580"/>
                  <a:gd name="f1137" fmla="*/ f941 1 f579"/>
                  <a:gd name="f1138" fmla="*/ f942 1 f580"/>
                  <a:gd name="f1139" fmla="*/ f943 1 f579"/>
                  <a:gd name="f1140" fmla="*/ f944 1 f580"/>
                  <a:gd name="f1141" fmla="*/ f945 1 f579"/>
                  <a:gd name="f1142" fmla="*/ f946 1 f580"/>
                  <a:gd name="f1143" fmla="*/ f947 1 f579"/>
                  <a:gd name="f1144" fmla="*/ f948 1 f580"/>
                  <a:gd name="f1145" fmla="*/ f949 1 f579"/>
                  <a:gd name="f1146" fmla="*/ f950 1 f580"/>
                  <a:gd name="f1147" fmla="*/ f951 1 f579"/>
                  <a:gd name="f1148" fmla="*/ f952 1 f580"/>
                  <a:gd name="f1149" fmla="*/ f953 1 f579"/>
                  <a:gd name="f1150" fmla="*/ f954 1 f580"/>
                  <a:gd name="f1151" fmla="*/ f955 1 f579"/>
                  <a:gd name="f1152" fmla="*/ f956 1 f580"/>
                  <a:gd name="f1153" fmla="*/ f957 1 f579"/>
                  <a:gd name="f1154" fmla="*/ f958 1 f580"/>
                  <a:gd name="f1155" fmla="*/ f959 1 f579"/>
                  <a:gd name="f1156" fmla="*/ f960 1 f580"/>
                  <a:gd name="f1157" fmla="*/ f961 1 f579"/>
                  <a:gd name="f1158" fmla="*/ f962 1 f580"/>
                  <a:gd name="f1159" fmla="*/ f963 1 f579"/>
                  <a:gd name="f1160" fmla="*/ f964 1 f580"/>
                  <a:gd name="f1161" fmla="*/ f965 1 f580"/>
                  <a:gd name="f1162" fmla="*/ f966 f570 1"/>
                  <a:gd name="f1163" fmla="*/ f967 f570 1"/>
                  <a:gd name="f1164" fmla="*/ f969 f571 1"/>
                  <a:gd name="f1165" fmla="*/ f968 f571 1"/>
                  <a:gd name="f1166" fmla="*/ f970 f570 1"/>
                  <a:gd name="f1167" fmla="*/ f971 f571 1"/>
                  <a:gd name="f1168" fmla="*/ f972 f570 1"/>
                  <a:gd name="f1169" fmla="*/ f973 f570 1"/>
                  <a:gd name="f1170" fmla="*/ f974 f571 1"/>
                  <a:gd name="f1171" fmla="*/ f975 f570 1"/>
                  <a:gd name="f1172" fmla="*/ f976 f571 1"/>
                  <a:gd name="f1173" fmla="*/ f977 f570 1"/>
                  <a:gd name="f1174" fmla="*/ f978 f571 1"/>
                  <a:gd name="f1175" fmla="*/ f979 f570 1"/>
                  <a:gd name="f1176" fmla="*/ f980 f571 1"/>
                  <a:gd name="f1177" fmla="*/ f981 f570 1"/>
                  <a:gd name="f1178" fmla="*/ f982 f571 1"/>
                  <a:gd name="f1179" fmla="*/ f983 f570 1"/>
                  <a:gd name="f1180" fmla="*/ f984 f571 1"/>
                  <a:gd name="f1181" fmla="*/ f985 f570 1"/>
                  <a:gd name="f1182" fmla="*/ f986 f571 1"/>
                  <a:gd name="f1183" fmla="*/ f987 f570 1"/>
                  <a:gd name="f1184" fmla="*/ f988 f571 1"/>
                  <a:gd name="f1185" fmla="*/ f989 f570 1"/>
                  <a:gd name="f1186" fmla="*/ f990 f571 1"/>
                  <a:gd name="f1187" fmla="*/ f991 f570 1"/>
                  <a:gd name="f1188" fmla="*/ f992 f571 1"/>
                  <a:gd name="f1189" fmla="*/ f993 f570 1"/>
                  <a:gd name="f1190" fmla="*/ f994 f571 1"/>
                  <a:gd name="f1191" fmla="*/ f995 f570 1"/>
                  <a:gd name="f1192" fmla="*/ f996 f571 1"/>
                  <a:gd name="f1193" fmla="*/ f997 f570 1"/>
                  <a:gd name="f1194" fmla="*/ f998 f571 1"/>
                  <a:gd name="f1195" fmla="*/ f999 f570 1"/>
                  <a:gd name="f1196" fmla="*/ f1000 f571 1"/>
                  <a:gd name="f1197" fmla="*/ f1001 f570 1"/>
                  <a:gd name="f1198" fmla="*/ f1002 f571 1"/>
                  <a:gd name="f1199" fmla="*/ f1003 f570 1"/>
                  <a:gd name="f1200" fmla="*/ f1004 f571 1"/>
                  <a:gd name="f1201" fmla="*/ f1005 f570 1"/>
                  <a:gd name="f1202" fmla="*/ f1006 f571 1"/>
                  <a:gd name="f1203" fmla="*/ f1007 f570 1"/>
                  <a:gd name="f1204" fmla="*/ f1008 f571 1"/>
                  <a:gd name="f1205" fmla="*/ f1009 f570 1"/>
                  <a:gd name="f1206" fmla="*/ f1010 f571 1"/>
                  <a:gd name="f1207" fmla="*/ f1011 f570 1"/>
                  <a:gd name="f1208" fmla="*/ f1012 f571 1"/>
                  <a:gd name="f1209" fmla="*/ f1013 f570 1"/>
                  <a:gd name="f1210" fmla="*/ f1014 f571 1"/>
                  <a:gd name="f1211" fmla="*/ f1015 f570 1"/>
                  <a:gd name="f1212" fmla="*/ f1016 f571 1"/>
                  <a:gd name="f1213" fmla="*/ f1017 f570 1"/>
                  <a:gd name="f1214" fmla="*/ f1018 f571 1"/>
                  <a:gd name="f1215" fmla="*/ f1019 f570 1"/>
                  <a:gd name="f1216" fmla="*/ f1020 f571 1"/>
                  <a:gd name="f1217" fmla="*/ f1021 f570 1"/>
                  <a:gd name="f1218" fmla="*/ f1022 f571 1"/>
                  <a:gd name="f1219" fmla="*/ f1023 f570 1"/>
                  <a:gd name="f1220" fmla="*/ f1024 f571 1"/>
                  <a:gd name="f1221" fmla="*/ f1025 f570 1"/>
                  <a:gd name="f1222" fmla="*/ f1026 f571 1"/>
                  <a:gd name="f1223" fmla="*/ f1027 f570 1"/>
                  <a:gd name="f1224" fmla="*/ f1028 f571 1"/>
                  <a:gd name="f1225" fmla="*/ f1029 f570 1"/>
                  <a:gd name="f1226" fmla="*/ f1030 f571 1"/>
                  <a:gd name="f1227" fmla="*/ f1031 f570 1"/>
                  <a:gd name="f1228" fmla="*/ f1032 f571 1"/>
                  <a:gd name="f1229" fmla="*/ f1033 f570 1"/>
                  <a:gd name="f1230" fmla="*/ f1034 f571 1"/>
                  <a:gd name="f1231" fmla="*/ f1035 f570 1"/>
                  <a:gd name="f1232" fmla="*/ f1036 f571 1"/>
                  <a:gd name="f1233" fmla="*/ f1037 f570 1"/>
                  <a:gd name="f1234" fmla="*/ f1038 f571 1"/>
                  <a:gd name="f1235" fmla="*/ f1039 f570 1"/>
                  <a:gd name="f1236" fmla="*/ f1040 f571 1"/>
                  <a:gd name="f1237" fmla="*/ f1041 f570 1"/>
                  <a:gd name="f1238" fmla="*/ f1042 f571 1"/>
                  <a:gd name="f1239" fmla="*/ f1043 f570 1"/>
                  <a:gd name="f1240" fmla="*/ f1044 f571 1"/>
                  <a:gd name="f1241" fmla="*/ f1045 f570 1"/>
                  <a:gd name="f1242" fmla="*/ f1046 f571 1"/>
                  <a:gd name="f1243" fmla="*/ f1047 f570 1"/>
                  <a:gd name="f1244" fmla="*/ f1048 f571 1"/>
                  <a:gd name="f1245" fmla="*/ f1049 f570 1"/>
                  <a:gd name="f1246" fmla="*/ f1050 f571 1"/>
                  <a:gd name="f1247" fmla="*/ f1051 f570 1"/>
                  <a:gd name="f1248" fmla="*/ f1052 f571 1"/>
                  <a:gd name="f1249" fmla="*/ f1053 f570 1"/>
                  <a:gd name="f1250" fmla="*/ f1054 f571 1"/>
                  <a:gd name="f1251" fmla="*/ f1055 f570 1"/>
                  <a:gd name="f1252" fmla="*/ f1056 f571 1"/>
                  <a:gd name="f1253" fmla="*/ f1057 f570 1"/>
                  <a:gd name="f1254" fmla="*/ f1058 f571 1"/>
                  <a:gd name="f1255" fmla="*/ f1059 f570 1"/>
                  <a:gd name="f1256" fmla="*/ f1060 f571 1"/>
                  <a:gd name="f1257" fmla="*/ f1061 f570 1"/>
                  <a:gd name="f1258" fmla="*/ f1062 f571 1"/>
                  <a:gd name="f1259" fmla="*/ f1063 f570 1"/>
                  <a:gd name="f1260" fmla="*/ f1064 f571 1"/>
                  <a:gd name="f1261" fmla="*/ f1065 f570 1"/>
                  <a:gd name="f1262" fmla="*/ f1066 f571 1"/>
                  <a:gd name="f1263" fmla="*/ f1067 f570 1"/>
                  <a:gd name="f1264" fmla="*/ f1068 f571 1"/>
                  <a:gd name="f1265" fmla="*/ f1069 f570 1"/>
                  <a:gd name="f1266" fmla="*/ f1070 f571 1"/>
                  <a:gd name="f1267" fmla="*/ f1071 f570 1"/>
                  <a:gd name="f1268" fmla="*/ f1072 f571 1"/>
                  <a:gd name="f1269" fmla="*/ f1073 f570 1"/>
                  <a:gd name="f1270" fmla="*/ f1074 f571 1"/>
                  <a:gd name="f1271" fmla="*/ f1075 f570 1"/>
                  <a:gd name="f1272" fmla="*/ f1076 f571 1"/>
                  <a:gd name="f1273" fmla="*/ f1077 f570 1"/>
                  <a:gd name="f1274" fmla="*/ f1078 f571 1"/>
                  <a:gd name="f1275" fmla="*/ f1079 f570 1"/>
                  <a:gd name="f1276" fmla="*/ f1080 f571 1"/>
                  <a:gd name="f1277" fmla="*/ f1081 f570 1"/>
                  <a:gd name="f1278" fmla="*/ f1082 f571 1"/>
                  <a:gd name="f1279" fmla="*/ f1083 f570 1"/>
                  <a:gd name="f1280" fmla="*/ f1084 f571 1"/>
                  <a:gd name="f1281" fmla="*/ f1085 f570 1"/>
                  <a:gd name="f1282" fmla="*/ f1086 f571 1"/>
                  <a:gd name="f1283" fmla="*/ f1087 f570 1"/>
                  <a:gd name="f1284" fmla="*/ f1088 f571 1"/>
                  <a:gd name="f1285" fmla="*/ f1089 f570 1"/>
                  <a:gd name="f1286" fmla="*/ f1090 f571 1"/>
                  <a:gd name="f1287" fmla="*/ f1091 f570 1"/>
                  <a:gd name="f1288" fmla="*/ f1092 f571 1"/>
                  <a:gd name="f1289" fmla="*/ f1093 f570 1"/>
                  <a:gd name="f1290" fmla="*/ f1094 f571 1"/>
                  <a:gd name="f1291" fmla="*/ f1095 f570 1"/>
                  <a:gd name="f1292" fmla="*/ f1096 f571 1"/>
                  <a:gd name="f1293" fmla="*/ f1097 f570 1"/>
                  <a:gd name="f1294" fmla="*/ f1098 f571 1"/>
                  <a:gd name="f1295" fmla="*/ f1099 f570 1"/>
                  <a:gd name="f1296" fmla="*/ f1100 f571 1"/>
                  <a:gd name="f1297" fmla="*/ f1101 f570 1"/>
                  <a:gd name="f1298" fmla="*/ f1102 f571 1"/>
                  <a:gd name="f1299" fmla="*/ f1103 f570 1"/>
                  <a:gd name="f1300" fmla="*/ f1104 f571 1"/>
                  <a:gd name="f1301" fmla="*/ f1105 f570 1"/>
                  <a:gd name="f1302" fmla="*/ f1106 f571 1"/>
                  <a:gd name="f1303" fmla="*/ f1107 f570 1"/>
                  <a:gd name="f1304" fmla="*/ f1108 f571 1"/>
                  <a:gd name="f1305" fmla="*/ f1109 f570 1"/>
                  <a:gd name="f1306" fmla="*/ f1110 f571 1"/>
                  <a:gd name="f1307" fmla="*/ f1111 f570 1"/>
                  <a:gd name="f1308" fmla="*/ f1112 f571 1"/>
                  <a:gd name="f1309" fmla="*/ f1113 f570 1"/>
                  <a:gd name="f1310" fmla="*/ f1114 f571 1"/>
                  <a:gd name="f1311" fmla="*/ f1115 f570 1"/>
                  <a:gd name="f1312" fmla="*/ f1116 f571 1"/>
                  <a:gd name="f1313" fmla="*/ f1117 f570 1"/>
                  <a:gd name="f1314" fmla="*/ f1118 f571 1"/>
                  <a:gd name="f1315" fmla="*/ f1119 f570 1"/>
                  <a:gd name="f1316" fmla="*/ f1120 f571 1"/>
                  <a:gd name="f1317" fmla="*/ f1121 f570 1"/>
                  <a:gd name="f1318" fmla="*/ f1122 f571 1"/>
                  <a:gd name="f1319" fmla="*/ f1123 f570 1"/>
                  <a:gd name="f1320" fmla="*/ f1124 f571 1"/>
                  <a:gd name="f1321" fmla="*/ f1125 f570 1"/>
                  <a:gd name="f1322" fmla="*/ f1126 f571 1"/>
                  <a:gd name="f1323" fmla="*/ f1127 f570 1"/>
                  <a:gd name="f1324" fmla="*/ f1128 f571 1"/>
                  <a:gd name="f1325" fmla="*/ f1129 f570 1"/>
                  <a:gd name="f1326" fmla="*/ f1130 f571 1"/>
                  <a:gd name="f1327" fmla="*/ f1131 f570 1"/>
                  <a:gd name="f1328" fmla="*/ f1132 f571 1"/>
                  <a:gd name="f1329" fmla="*/ f1133 f570 1"/>
                  <a:gd name="f1330" fmla="*/ f1134 f571 1"/>
                  <a:gd name="f1331" fmla="*/ f1135 f570 1"/>
                  <a:gd name="f1332" fmla="*/ f1136 f571 1"/>
                  <a:gd name="f1333" fmla="*/ f1137 f570 1"/>
                  <a:gd name="f1334" fmla="*/ f1138 f571 1"/>
                  <a:gd name="f1335" fmla="*/ f1139 f570 1"/>
                  <a:gd name="f1336" fmla="*/ f1140 f571 1"/>
                  <a:gd name="f1337" fmla="*/ f1141 f570 1"/>
                  <a:gd name="f1338" fmla="*/ f1142 f571 1"/>
                  <a:gd name="f1339" fmla="*/ f1143 f570 1"/>
                  <a:gd name="f1340" fmla="*/ f1144 f571 1"/>
                  <a:gd name="f1341" fmla="*/ f1145 f570 1"/>
                  <a:gd name="f1342" fmla="*/ f1146 f571 1"/>
                  <a:gd name="f1343" fmla="*/ f1147 f570 1"/>
                  <a:gd name="f1344" fmla="*/ f1148 f571 1"/>
                  <a:gd name="f1345" fmla="*/ f1149 f570 1"/>
                  <a:gd name="f1346" fmla="*/ f1150 f571 1"/>
                  <a:gd name="f1347" fmla="*/ f1151 f570 1"/>
                  <a:gd name="f1348" fmla="*/ f1152 f571 1"/>
                  <a:gd name="f1349" fmla="*/ f1153 f570 1"/>
                  <a:gd name="f1350" fmla="*/ f1154 f571 1"/>
                  <a:gd name="f1351" fmla="*/ f1155 f570 1"/>
                  <a:gd name="f1352" fmla="*/ f1156 f571 1"/>
                  <a:gd name="f1353" fmla="*/ f1157 f570 1"/>
                  <a:gd name="f1354" fmla="*/ f1158 f571 1"/>
                  <a:gd name="f1355" fmla="*/ f1159 f570 1"/>
                  <a:gd name="f1356" fmla="*/ f1160 f571 1"/>
                  <a:gd name="f1357" fmla="*/ f1161 f5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3">
                    <a:pos x="f1166" y="f1167"/>
                  </a:cxn>
                  <a:cxn ang="f773">
                    <a:pos x="f1168" y="f1167"/>
                  </a:cxn>
                  <a:cxn ang="f773">
                    <a:pos x="f1169" y="f1170"/>
                  </a:cxn>
                  <a:cxn ang="f773">
                    <a:pos x="f1171" y="f1172"/>
                  </a:cxn>
                  <a:cxn ang="f773">
                    <a:pos x="f1173" y="f1174"/>
                  </a:cxn>
                  <a:cxn ang="f773">
                    <a:pos x="f1175" y="f1176"/>
                  </a:cxn>
                  <a:cxn ang="f773">
                    <a:pos x="f1177" y="f1178"/>
                  </a:cxn>
                  <a:cxn ang="f773">
                    <a:pos x="f1179" y="f1180"/>
                  </a:cxn>
                  <a:cxn ang="f773">
                    <a:pos x="f1181" y="f1182"/>
                  </a:cxn>
                  <a:cxn ang="f773">
                    <a:pos x="f1183" y="f1184"/>
                  </a:cxn>
                  <a:cxn ang="f773">
                    <a:pos x="f1185" y="f1186"/>
                  </a:cxn>
                  <a:cxn ang="f773">
                    <a:pos x="f1187" y="f1188"/>
                  </a:cxn>
                  <a:cxn ang="f773">
                    <a:pos x="f1189" y="f1190"/>
                  </a:cxn>
                  <a:cxn ang="f773">
                    <a:pos x="f1191" y="f1192"/>
                  </a:cxn>
                  <a:cxn ang="f773">
                    <a:pos x="f1193" y="f1194"/>
                  </a:cxn>
                  <a:cxn ang="f773">
                    <a:pos x="f1195" y="f1196"/>
                  </a:cxn>
                  <a:cxn ang="f773">
                    <a:pos x="f1197" y="f1198"/>
                  </a:cxn>
                  <a:cxn ang="f773">
                    <a:pos x="f1199" y="f1200"/>
                  </a:cxn>
                  <a:cxn ang="f773">
                    <a:pos x="f1201" y="f1202"/>
                  </a:cxn>
                  <a:cxn ang="f773">
                    <a:pos x="f1203" y="f1204"/>
                  </a:cxn>
                  <a:cxn ang="f773">
                    <a:pos x="f1205" y="f1206"/>
                  </a:cxn>
                  <a:cxn ang="f773">
                    <a:pos x="f1207" y="f1208"/>
                  </a:cxn>
                  <a:cxn ang="f773">
                    <a:pos x="f1209" y="f1210"/>
                  </a:cxn>
                  <a:cxn ang="f773">
                    <a:pos x="f1211" y="f1212"/>
                  </a:cxn>
                  <a:cxn ang="f773">
                    <a:pos x="f1213" y="f1214"/>
                  </a:cxn>
                  <a:cxn ang="f773">
                    <a:pos x="f1215" y="f1216"/>
                  </a:cxn>
                  <a:cxn ang="f773">
                    <a:pos x="f1217" y="f1218"/>
                  </a:cxn>
                  <a:cxn ang="f773">
                    <a:pos x="f1219" y="f1220"/>
                  </a:cxn>
                  <a:cxn ang="f773">
                    <a:pos x="f1221" y="f1222"/>
                  </a:cxn>
                  <a:cxn ang="f773">
                    <a:pos x="f1223" y="f1224"/>
                  </a:cxn>
                  <a:cxn ang="f773">
                    <a:pos x="f1225" y="f1226"/>
                  </a:cxn>
                  <a:cxn ang="f773">
                    <a:pos x="f1227" y="f1228"/>
                  </a:cxn>
                  <a:cxn ang="f773">
                    <a:pos x="f1229" y="f1230"/>
                  </a:cxn>
                  <a:cxn ang="f773">
                    <a:pos x="f1231" y="f1232"/>
                  </a:cxn>
                  <a:cxn ang="f773">
                    <a:pos x="f1233" y="f1234"/>
                  </a:cxn>
                  <a:cxn ang="f773">
                    <a:pos x="f1235" y="f1236"/>
                  </a:cxn>
                  <a:cxn ang="f773">
                    <a:pos x="f1237" y="f1238"/>
                  </a:cxn>
                  <a:cxn ang="f773">
                    <a:pos x="f1239" y="f1240"/>
                  </a:cxn>
                  <a:cxn ang="f773">
                    <a:pos x="f1241" y="f1242"/>
                  </a:cxn>
                  <a:cxn ang="f773">
                    <a:pos x="f1243" y="f1244"/>
                  </a:cxn>
                  <a:cxn ang="f773">
                    <a:pos x="f1245" y="f1246"/>
                  </a:cxn>
                  <a:cxn ang="f773">
                    <a:pos x="f1247" y="f1248"/>
                  </a:cxn>
                  <a:cxn ang="f773">
                    <a:pos x="f1249" y="f1250"/>
                  </a:cxn>
                  <a:cxn ang="f773">
                    <a:pos x="f1251" y="f1252"/>
                  </a:cxn>
                  <a:cxn ang="f773">
                    <a:pos x="f1253" y="f1254"/>
                  </a:cxn>
                  <a:cxn ang="f773">
                    <a:pos x="f1255" y="f1256"/>
                  </a:cxn>
                  <a:cxn ang="f773">
                    <a:pos x="f1257" y="f1258"/>
                  </a:cxn>
                  <a:cxn ang="f773">
                    <a:pos x="f1259" y="f1260"/>
                  </a:cxn>
                  <a:cxn ang="f773">
                    <a:pos x="f1261" y="f1262"/>
                  </a:cxn>
                  <a:cxn ang="f773">
                    <a:pos x="f1263" y="f1264"/>
                  </a:cxn>
                  <a:cxn ang="f773">
                    <a:pos x="f1265" y="f1266"/>
                  </a:cxn>
                  <a:cxn ang="f773">
                    <a:pos x="f1267" y="f1268"/>
                  </a:cxn>
                  <a:cxn ang="f773">
                    <a:pos x="f1269" y="f1270"/>
                  </a:cxn>
                  <a:cxn ang="f773">
                    <a:pos x="f1271" y="f1272"/>
                  </a:cxn>
                  <a:cxn ang="f773">
                    <a:pos x="f1273" y="f1274"/>
                  </a:cxn>
                  <a:cxn ang="f773">
                    <a:pos x="f1275" y="f1276"/>
                  </a:cxn>
                  <a:cxn ang="f773">
                    <a:pos x="f1277" y="f1278"/>
                  </a:cxn>
                  <a:cxn ang="f773">
                    <a:pos x="f1279" y="f1280"/>
                  </a:cxn>
                  <a:cxn ang="f773">
                    <a:pos x="f1281" y="f1282"/>
                  </a:cxn>
                  <a:cxn ang="f773">
                    <a:pos x="f1283" y="f1284"/>
                  </a:cxn>
                  <a:cxn ang="f773">
                    <a:pos x="f1285" y="f1286"/>
                  </a:cxn>
                  <a:cxn ang="f773">
                    <a:pos x="f1287" y="f1288"/>
                  </a:cxn>
                  <a:cxn ang="f773">
                    <a:pos x="f1289" y="f1290"/>
                  </a:cxn>
                  <a:cxn ang="f773">
                    <a:pos x="f1291" y="f1292"/>
                  </a:cxn>
                  <a:cxn ang="f773">
                    <a:pos x="f1293" y="f1294"/>
                  </a:cxn>
                  <a:cxn ang="f773">
                    <a:pos x="f1295" y="f1296"/>
                  </a:cxn>
                  <a:cxn ang="f773">
                    <a:pos x="f1297" y="f1298"/>
                  </a:cxn>
                  <a:cxn ang="f773">
                    <a:pos x="f1299" y="f1300"/>
                  </a:cxn>
                  <a:cxn ang="f773">
                    <a:pos x="f1301" y="f1302"/>
                  </a:cxn>
                  <a:cxn ang="f773">
                    <a:pos x="f1303" y="f1304"/>
                  </a:cxn>
                  <a:cxn ang="f773">
                    <a:pos x="f1305" y="f1306"/>
                  </a:cxn>
                  <a:cxn ang="f773">
                    <a:pos x="f1307" y="f1308"/>
                  </a:cxn>
                  <a:cxn ang="f773">
                    <a:pos x="f1309" y="f1310"/>
                  </a:cxn>
                  <a:cxn ang="f773">
                    <a:pos x="f1311" y="f1312"/>
                  </a:cxn>
                  <a:cxn ang="f773">
                    <a:pos x="f1313" y="f1314"/>
                  </a:cxn>
                  <a:cxn ang="f773">
                    <a:pos x="f1315" y="f1316"/>
                  </a:cxn>
                  <a:cxn ang="f773">
                    <a:pos x="f1317" y="f1318"/>
                  </a:cxn>
                  <a:cxn ang="f773">
                    <a:pos x="f1319" y="f1320"/>
                  </a:cxn>
                  <a:cxn ang="f773">
                    <a:pos x="f1321" y="f1322"/>
                  </a:cxn>
                  <a:cxn ang="f773">
                    <a:pos x="f1323" y="f1324"/>
                  </a:cxn>
                  <a:cxn ang="f773">
                    <a:pos x="f1325" y="f1326"/>
                  </a:cxn>
                  <a:cxn ang="f773">
                    <a:pos x="f1327" y="f1328"/>
                  </a:cxn>
                  <a:cxn ang="f773">
                    <a:pos x="f1329" y="f1330"/>
                  </a:cxn>
                  <a:cxn ang="f773">
                    <a:pos x="f1331" y="f1332"/>
                  </a:cxn>
                  <a:cxn ang="f773">
                    <a:pos x="f1333" y="f1334"/>
                  </a:cxn>
                  <a:cxn ang="f773">
                    <a:pos x="f1335" y="f1336"/>
                  </a:cxn>
                  <a:cxn ang="f773">
                    <a:pos x="f1337" y="f1338"/>
                  </a:cxn>
                  <a:cxn ang="f773">
                    <a:pos x="f1339" y="f1340"/>
                  </a:cxn>
                  <a:cxn ang="f773">
                    <a:pos x="f1341" y="f1342"/>
                  </a:cxn>
                  <a:cxn ang="f773">
                    <a:pos x="f1343" y="f1344"/>
                  </a:cxn>
                  <a:cxn ang="f773">
                    <a:pos x="f1345" y="f1346"/>
                  </a:cxn>
                  <a:cxn ang="f773">
                    <a:pos x="f1347" y="f1348"/>
                  </a:cxn>
                  <a:cxn ang="f773">
                    <a:pos x="f1349" y="f1350"/>
                  </a:cxn>
                  <a:cxn ang="f773">
                    <a:pos x="f1351" y="f1352"/>
                  </a:cxn>
                  <a:cxn ang="f773">
                    <a:pos x="f1353" y="f1354"/>
                  </a:cxn>
                  <a:cxn ang="f773">
                    <a:pos x="f1355" y="f1356"/>
                  </a:cxn>
                  <a:cxn ang="f773">
                    <a:pos x="f1166" y="f1357"/>
                  </a:cxn>
                </a:cxnLst>
                <a:rect l="f1162" t="f1165" r="f1163" b="f1164"/>
                <a:pathLst>
                  <a:path w="10455568" h="715479">
                    <a:moveTo>
                      <a:pt x="f5" y="f5"/>
                    </a:moveTo>
                    <a:lnTo>
                      <a:pt x="f6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8" y="f269"/>
                      <a:pt x="f270" y="f271"/>
                      <a:pt x="f272" y="f273"/>
                    </a:cubicBez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283"/>
                      <a:pt x="f284" y="f285"/>
                    </a:cubicBezTo>
                    <a:cubicBezTo>
                      <a:pt x="f286" y="f287"/>
                      <a:pt x="f288" y="f289"/>
                      <a:pt x="f290" y="f291"/>
                    </a:cubicBezTo>
                    <a:cubicBezTo>
                      <a:pt x="f292" y="f293"/>
                      <a:pt x="f294" y="f295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320" y="f321"/>
                    </a:cubicBezTo>
                    <a:cubicBezTo>
                      <a:pt x="f322" y="f323"/>
                      <a:pt x="f324" y="f325"/>
                      <a:pt x="f326" y="f327"/>
                    </a:cubicBezTo>
                    <a:cubicBezTo>
                      <a:pt x="f328" y="f329"/>
                      <a:pt x="f330" y="f331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cubicBezTo>
                      <a:pt x="f370" y="f371"/>
                      <a:pt x="f372" y="f373"/>
                      <a:pt x="f374" y="f375"/>
                    </a:cubicBezTo>
                    <a:cubicBezTo>
                      <a:pt x="f376" y="f377"/>
                      <a:pt x="f378" y="f379"/>
                      <a:pt x="f380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92" y="f393"/>
                    </a:cubicBezTo>
                    <a:cubicBezTo>
                      <a:pt x="f394" y="f395"/>
                      <a:pt x="f396" y="f397"/>
                      <a:pt x="f398" y="f399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3"/>
                    </a:cubicBezTo>
                    <a:cubicBezTo>
                      <a:pt x="f424" y="f425"/>
                      <a:pt x="f426" y="f427"/>
                      <a:pt x="f428" y="f429"/>
                    </a:cubicBez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39"/>
                      <a:pt x="f440" y="f441"/>
                    </a:cubicBezTo>
                    <a:cubicBezTo>
                      <a:pt x="f442" y="f443"/>
                      <a:pt x="f444" y="f445"/>
                      <a:pt x="f446" y="f447"/>
                    </a:cubicBezTo>
                    <a:cubicBezTo>
                      <a:pt x="f448" y="f449"/>
                      <a:pt x="f450" y="f451"/>
                      <a:pt x="f452" y="f453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62" y="f463"/>
                      <a:pt x="f464" y="f465"/>
                    </a:cubicBezTo>
                    <a:cubicBezTo>
                      <a:pt x="f466" y="f467"/>
                      <a:pt x="f468" y="f469"/>
                      <a:pt x="f470" y="f471"/>
                    </a:cubicBezTo>
                    <a:cubicBezTo>
                      <a:pt x="f472" y="f473"/>
                      <a:pt x="f474" y="f475"/>
                      <a:pt x="f476" y="f477"/>
                    </a:cubicBezTo>
                    <a:cubicBezTo>
                      <a:pt x="f478" y="f479"/>
                      <a:pt x="f480" y="f481"/>
                      <a:pt x="f482" y="f483"/>
                    </a:cubicBezTo>
                    <a:cubicBezTo>
                      <a:pt x="f484" y="f485"/>
                      <a:pt x="f486" y="f487"/>
                      <a:pt x="f488" y="f489"/>
                    </a:cubicBezTo>
                    <a:cubicBezTo>
                      <a:pt x="f490" y="f491"/>
                      <a:pt x="f492" y="f493"/>
                      <a:pt x="f494" y="f495"/>
                    </a:cubicBezTo>
                    <a:cubicBezTo>
                      <a:pt x="f496" y="f497"/>
                      <a:pt x="f498" y="f499"/>
                      <a:pt x="f500" y="f501"/>
                    </a:cubicBezTo>
                    <a:cubicBezTo>
                      <a:pt x="f502" y="f503"/>
                      <a:pt x="f504" y="f505"/>
                      <a:pt x="f506" y="f507"/>
                    </a:cubicBezTo>
                    <a:cubicBezTo>
                      <a:pt x="f508" y="f509"/>
                      <a:pt x="f510" y="f511"/>
                      <a:pt x="f512" y="f513"/>
                    </a:cubicBezTo>
                    <a:cubicBezTo>
                      <a:pt x="f514" y="f515"/>
                      <a:pt x="f516" y="f517"/>
                      <a:pt x="f518" y="f519"/>
                    </a:cubicBezTo>
                    <a:cubicBezTo>
                      <a:pt x="f520" y="f521"/>
                      <a:pt x="f522" y="f523"/>
                      <a:pt x="f524" y="f525"/>
                    </a:cubicBezTo>
                    <a:cubicBezTo>
                      <a:pt x="f526" y="f527"/>
                      <a:pt x="f528" y="f529"/>
                      <a:pt x="f530" y="f531"/>
                    </a:cubicBezTo>
                    <a:cubicBezTo>
                      <a:pt x="f532" y="f533"/>
                      <a:pt x="f534" y="f535"/>
                      <a:pt x="f536" y="f537"/>
                    </a:cubicBezTo>
                    <a:cubicBezTo>
                      <a:pt x="f538" y="f539"/>
                      <a:pt x="f540" y="f541"/>
                      <a:pt x="f542" y="f543"/>
                    </a:cubicBezTo>
                    <a:cubicBezTo>
                      <a:pt x="f544" y="f545"/>
                      <a:pt x="f546" y="f547"/>
                      <a:pt x="f548" y="f549"/>
                    </a:cubicBezTo>
                    <a:cubicBezTo>
                      <a:pt x="f550" y="f551"/>
                      <a:pt x="f552" y="f553"/>
                      <a:pt x="f554" y="f555"/>
                    </a:cubicBezTo>
                    <a:cubicBezTo>
                      <a:pt x="f556" y="f557"/>
                      <a:pt x="f558" y="f559"/>
                      <a:pt x="f560" y="f561"/>
                    </a:cubicBezTo>
                    <a:cubicBezTo>
                      <a:pt x="f562" y="f563"/>
                      <a:pt x="f564" y="f565"/>
                      <a:pt x="f566" y="f567"/>
                    </a:cubicBezTo>
                    <a:lnTo>
                      <a:pt x="f5" y="f56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  <a:effectLst>
                <a:outerShdw dist="152403" dir="16200000" algn="tl">
                  <a:srgbClr val="000000">
                    <a:alpha val="1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96282B"/>
                  </a:solidFill>
                  <a:uFillTx/>
                  <a:latin typeface="Calibri"/>
                </a:endParaRPr>
              </a:p>
            </p:txBody>
          </p:sp>
        </p:grpSp>
      </p:grpSp>
      <p:pic>
        <p:nvPicPr>
          <p:cNvPr id="14" name="Obrázek 13">
            <a:extLst>
              <a:ext uri="{FF2B5EF4-FFF2-40B4-BE49-F238E27FC236}">
                <a16:creationId xmlns:a16="http://schemas.microsoft.com/office/drawing/2014/main" id="{F652C0EA-4118-480B-8E20-4A896BF06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00" y="46142"/>
            <a:ext cx="3320496" cy="3320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14540A6-789D-4F8E-8AC8-3E2D55F1C57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{"A?":"B","a":5,"d":"B","h":"www.canva.com","c":"DAEvZ_Q8D7o","i":"OqZm2ODrlBJK6tcHBhT3Pw","b":1636614951334,"A":[{"A?":"I","A":423.96294373382307,"B":144.4435606830259,"D":443.69222860625746,"C":443.69222860625746,"a":{"B":{"A":{"A":"MAEqJrIR5BM","B":1},"B":{"D":443.69222860625746,"C":443.69222860625746}}}}],"B":793.7007874015749,"C":1122.5196850393702}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B88EFBE-0443-491D-B20E-D096EF0A9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1163" y="900112"/>
            <a:ext cx="8740777" cy="1323438"/>
          </a:xfrm>
        </p:spPr>
        <p:txBody>
          <a:bodyPr anchor="t">
            <a:normAutofit/>
          </a:bodyPr>
          <a:lstStyle/>
          <a:p>
            <a:pPr lvl="0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Design loga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1DE9C76D-065A-420A-B9FF-AAE3CFCF3030}"/>
              </a:ext>
            </a:extLst>
          </p:cNvPr>
          <p:cNvGrpSpPr/>
          <p:nvPr/>
        </p:nvGrpSpPr>
        <p:grpSpPr>
          <a:xfrm>
            <a:off x="-9" y="6142518"/>
            <a:ext cx="10455569" cy="715481"/>
            <a:chOff x="-9" y="6142518"/>
            <a:chExt cx="10455569" cy="715481"/>
          </a:xfrm>
          <a:solidFill>
            <a:srgbClr val="96282B"/>
          </a:solidFill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3CFC230D-65B3-471E-B552-9DAFA9A830BD}"/>
                </a:ext>
              </a:extLst>
            </p:cNvPr>
            <p:cNvSpPr/>
            <p:nvPr/>
          </p:nvSpPr>
          <p:spPr>
            <a:xfrm>
              <a:off x="6117793" y="6848398"/>
              <a:ext cx="153399" cy="9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99"/>
                <a:gd name="f7" fmla="val 9600"/>
                <a:gd name="f8" fmla="val 92746"/>
                <a:gd name="f9" fmla="val 43"/>
                <a:gd name="f10" fmla="val 111004"/>
                <a:gd name="f11" fmla="val -358"/>
                <a:gd name="f12" fmla="val 128295"/>
                <a:gd name="f13" fmla="val 2072"/>
                <a:gd name="f14" fmla="val 144918"/>
                <a:gd name="f15" fmla="val 6433"/>
                <a:gd name="f16" fmla="val 26678"/>
                <a:gd name="f17" fmla="val 6286"/>
                <a:gd name="f18" fmla="val 48667"/>
                <a:gd name="f19" fmla="val 3255"/>
                <a:gd name="f20" fmla="val 70647"/>
                <a:gd name="f21" fmla="val 552"/>
                <a:gd name="f22" fmla="+- 0 0 -90"/>
                <a:gd name="f23" fmla="*/ f3 1 153399"/>
                <a:gd name="f24" fmla="*/ f4 1 9600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3399"/>
                <a:gd name="f33" fmla="*/ f29 1 9600"/>
                <a:gd name="f34" fmla="*/ 92746 f30 1"/>
                <a:gd name="f35" fmla="*/ 43 f29 1"/>
                <a:gd name="f36" fmla="*/ 144918 f30 1"/>
                <a:gd name="f37" fmla="*/ 6433 f29 1"/>
                <a:gd name="f38" fmla="*/ 153399 f30 1"/>
                <a:gd name="f39" fmla="*/ 9600 f29 1"/>
                <a:gd name="f40" fmla="*/ 0 f30 1"/>
                <a:gd name="f41" fmla="*/ 26678 f30 1"/>
                <a:gd name="f42" fmla="*/ 6286 f29 1"/>
                <a:gd name="f43" fmla="+- f31 0 f1"/>
                <a:gd name="f44" fmla="*/ f34 1 153399"/>
                <a:gd name="f45" fmla="*/ f35 1 9600"/>
                <a:gd name="f46" fmla="*/ f36 1 153399"/>
                <a:gd name="f47" fmla="*/ f37 1 9600"/>
                <a:gd name="f48" fmla="*/ f38 1 153399"/>
                <a:gd name="f49" fmla="*/ f39 1 9600"/>
                <a:gd name="f50" fmla="*/ f40 1 153399"/>
                <a:gd name="f51" fmla="*/ f41 1 153399"/>
                <a:gd name="f52" fmla="*/ f42 1 9600"/>
                <a:gd name="f53" fmla="*/ f25 1 f32"/>
                <a:gd name="f54" fmla="*/ f26 1 f32"/>
                <a:gd name="f55" fmla="*/ f25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2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3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5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153399" h="96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  <a:effectLst>
              <a:outerShdw dist="152403" dir="16200000" algn="tl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6B2284B2-F014-4C20-85A4-EA1AC79B9D9C}"/>
                </a:ext>
              </a:extLst>
            </p:cNvPr>
            <p:cNvGrpSpPr/>
            <p:nvPr/>
          </p:nvGrpSpPr>
          <p:grpSpPr>
            <a:xfrm>
              <a:off x="-9" y="6142518"/>
              <a:ext cx="10455569" cy="715481"/>
              <a:chOff x="-9" y="6142518"/>
              <a:chExt cx="10455569" cy="715481"/>
            </a:xfrm>
            <a:grpFill/>
          </p:grpSpPr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6732D64A-31E2-4A21-8C33-E8E12A0D8B4A}"/>
                  </a:ext>
                </a:extLst>
              </p:cNvPr>
              <p:cNvSpPr/>
              <p:nvPr/>
            </p:nvSpPr>
            <p:spPr>
              <a:xfrm rot="10800009" flipH="1">
                <a:off x="-9" y="6142518"/>
                <a:ext cx="10455569" cy="7154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55568"/>
                  <a:gd name="f7" fmla="val 715479"/>
                  <a:gd name="f8" fmla="val 10434629"/>
                  <a:gd name="f9" fmla="val 8947"/>
                  <a:gd name="f10" fmla="val 10373917"/>
                  <a:gd name="f11" fmla="val 32898"/>
                  <a:gd name="f12" fmla="val 10311087"/>
                  <a:gd name="f13" fmla="val 51455"/>
                  <a:gd name="f14" fmla="val 10249341"/>
                  <a:gd name="f15" fmla="val 73146"/>
                  <a:gd name="f16" fmla="val 10223176"/>
                  <a:gd name="f17" fmla="val 82504"/>
                  <a:gd name="f18" fmla="val 10198388"/>
                  <a:gd name="f19" fmla="val 94974"/>
                  <a:gd name="f20" fmla="val 10172148"/>
                  <a:gd name="f21" fmla="val 103170"/>
                  <a:gd name="f22" fmla="val 10113395"/>
                  <a:gd name="f23" fmla="val 121743"/>
                  <a:gd name="f24" fmla="val 10053617"/>
                  <a:gd name="f25" fmla="val 138053"/>
                  <a:gd name="f26" fmla="val 9994576"/>
                  <a:gd name="f27" fmla="val 156647"/>
                  <a:gd name="f28" fmla="val 9960929"/>
                  <a:gd name="f29" fmla="val 167389"/>
                  <a:gd name="f30" fmla="val 9928899"/>
                  <a:gd name="f31" fmla="val 184724"/>
                  <a:gd name="f32" fmla="val 9894474"/>
                  <a:gd name="f33" fmla="val 192604"/>
                  <a:gd name="f34" fmla="val 9812718"/>
                  <a:gd name="f35" fmla="val 211289"/>
                  <a:gd name="f36" fmla="val 9730121"/>
                  <a:gd name="f37" fmla="val 226242"/>
                  <a:gd name="f38" fmla="val 9647603"/>
                  <a:gd name="f39" fmla="val 242354"/>
                  <a:gd name="f40" fmla="val 9562500"/>
                  <a:gd name="f41" fmla="val 258935"/>
                  <a:gd name="f42" fmla="val 9477721"/>
                  <a:gd name="f43" fmla="val 276078"/>
                  <a:gd name="f44" fmla="val 9392533"/>
                  <a:gd name="f45" fmla="val 291498"/>
                  <a:gd name="f46" fmla="val 9345891"/>
                  <a:gd name="f47" fmla="val 299632"/>
                  <a:gd name="f48" fmla="val 9298681"/>
                  <a:gd name="f49" fmla="val 303723"/>
                  <a:gd name="f50" fmla="val 9252019"/>
                  <a:gd name="f51" fmla="val 311564"/>
                  <a:gd name="f52" fmla="val 9211115"/>
                  <a:gd name="f53" fmla="val 318433"/>
                  <a:gd name="f54" fmla="val 9170740"/>
                  <a:gd name="f55" fmla="val 328758"/>
                  <a:gd name="f56" fmla="val 9129899"/>
                  <a:gd name="f57" fmla="val 336497"/>
                  <a:gd name="f58" fmla="val 9094507"/>
                  <a:gd name="f59" fmla="val 342987"/>
                  <a:gd name="f60" fmla="val 9058706"/>
                  <a:gd name="f61" fmla="val 347759"/>
                  <a:gd name="f62" fmla="val 9023312"/>
                  <a:gd name="f63" fmla="val 354253"/>
                  <a:gd name="f64" fmla="val 8966639"/>
                  <a:gd name="f65" fmla="val 364814"/>
                  <a:gd name="f66" fmla="val 8910315"/>
                  <a:gd name="f67" fmla="val 376230"/>
                  <a:gd name="f68" fmla="val 8853949"/>
                  <a:gd name="f69" fmla="val 387064"/>
                  <a:gd name="f70" fmla="val 8830350"/>
                  <a:gd name="f71" fmla="val 391295"/>
                  <a:gd name="f72" fmla="val 8805902"/>
                  <a:gd name="f73" fmla="val 400245"/>
                  <a:gd name="f74" fmla="val 8783278"/>
                  <a:gd name="f75" fmla="val 397418"/>
                  <a:gd name="f76" fmla="val 8726267"/>
                  <a:gd name="f77" fmla="val 390232"/>
                  <a:gd name="f78" fmla="val 8671093"/>
                  <a:gd name="f79" fmla="val 397198"/>
                  <a:gd name="f80" fmla="val 8615640"/>
                  <a:gd name="f81" fmla="val 408552"/>
                  <a:gd name="f82" fmla="val 8596680"/>
                  <a:gd name="f83" fmla="val 412471"/>
                  <a:gd name="f84" fmla="val 8576049"/>
                  <a:gd name="f85" fmla="val 413291"/>
                  <a:gd name="f86" fmla="val 8557154"/>
                  <a:gd name="f87" fmla="val 409627"/>
                  <a:gd name="f88" fmla="val 8518491"/>
                  <a:gd name="f89" fmla="val 402356"/>
                  <a:gd name="f90" fmla="val 8480716"/>
                  <a:gd name="f91" fmla="val 390947"/>
                  <a:gd name="f92" fmla="val 8442474"/>
                  <a:gd name="f93" fmla="val 381318"/>
                  <a:gd name="f94" fmla="val 8438313"/>
                  <a:gd name="f95" fmla="val 380145"/>
                  <a:gd name="f96" fmla="val 8433365"/>
                  <a:gd name="f97" fmla="val 380189"/>
                  <a:gd name="f98" fmla="val 8428959"/>
                  <a:gd name="f99" fmla="val 379618"/>
                  <a:gd name="f100" fmla="val 8403970"/>
                  <a:gd name="f101" fmla="val 376366"/>
                  <a:gd name="f102" fmla="val 8379279"/>
                  <a:gd name="f103" fmla="val 373098"/>
                  <a:gd name="f104" fmla="val 8354329"/>
                  <a:gd name="f105" fmla="val 370428"/>
                  <a:gd name="f106" fmla="val 8340833"/>
                  <a:gd name="f107" fmla="val 369017"/>
                  <a:gd name="f108" fmla="val 8327184"/>
                  <a:gd name="f109" fmla="val 369657"/>
                  <a:gd name="f110" fmla="val 8313705"/>
                  <a:gd name="f111" fmla="val 368535"/>
                  <a:gd name="f112" fmla="val 8261532"/>
                  <a:gd name="f113" fmla="val 363935"/>
                  <a:gd name="f114" fmla="val 8205623"/>
                  <a:gd name="f115" fmla="val 381441"/>
                  <a:gd name="f116" fmla="val 8158571"/>
                  <a:gd name="f117" fmla="val 349396"/>
                  <a:gd name="f118" fmla="val 8128030"/>
                  <a:gd name="f119" fmla="val 328752"/>
                  <a:gd name="f120" fmla="val 8100257"/>
                  <a:gd name="f121" fmla="val 335890"/>
                  <a:gd name="f122" fmla="val 8069467"/>
                  <a:gd name="f123" fmla="val 341485"/>
                  <a:gd name="f124" fmla="val 8046153"/>
                  <a:gd name="f125" fmla="val 345696"/>
                  <a:gd name="f126" fmla="val 8022024"/>
                  <a:gd name="f127" fmla="val 346466"/>
                  <a:gd name="f128" fmla="val 7998265"/>
                  <a:gd name="f129" fmla="val 348379"/>
                  <a:gd name="f130" fmla="val 7956565"/>
                  <a:gd name="f131" fmla="val 352093"/>
                  <a:gd name="f132" fmla="val 7914826"/>
                  <a:gd name="f133" fmla="val 355232"/>
                  <a:gd name="f134" fmla="val 7873167"/>
                  <a:gd name="f135" fmla="val 359529"/>
                  <a:gd name="f136" fmla="val 7859864"/>
                  <a:gd name="f137" fmla="val 361016"/>
                  <a:gd name="f138" fmla="val 7846730"/>
                  <a:gd name="f139" fmla="val 369197"/>
                  <a:gd name="f140" fmla="val 7833600"/>
                  <a:gd name="f141" fmla="val 368926"/>
                  <a:gd name="f142" fmla="val 7772906"/>
                  <a:gd name="f143" fmla="val 367528"/>
                  <a:gd name="f144" fmla="val 7711993"/>
                  <a:gd name="f145" fmla="val 362939"/>
                  <a:gd name="f146" fmla="val 7651338"/>
                  <a:gd name="f147" fmla="val 362121"/>
                  <a:gd name="f148" fmla="val 7616924"/>
                  <a:gd name="f149" fmla="val 361556"/>
                  <a:gd name="f150" fmla="val 7582209"/>
                  <a:gd name="f151" fmla="val 369456"/>
                  <a:gd name="f152" fmla="val 7548003"/>
                  <a:gd name="f153" fmla="val 367710"/>
                  <a:gd name="f154" fmla="val 7508539"/>
                  <a:gd name="f155" fmla="val 365739"/>
                  <a:gd name="f156" fmla="val 7469448"/>
                  <a:gd name="f157" fmla="val 356458"/>
                  <a:gd name="f158" fmla="val 7430093"/>
                  <a:gd name="f159" fmla="val 351855"/>
                  <a:gd name="f160" fmla="val 7419227"/>
                  <a:gd name="f161" fmla="val 350559"/>
                  <a:gd name="f162" fmla="val 7407516"/>
                  <a:gd name="f163" fmla="val 353979"/>
                  <a:gd name="f164" fmla="val 7396245"/>
                  <a:gd name="f165" fmla="val 355328"/>
                  <a:gd name="f166" fmla="val 7383524"/>
                  <a:gd name="f167" fmla="val 356781"/>
                  <a:gd name="f168" fmla="val 7371134"/>
                  <a:gd name="f169" fmla="val 358791"/>
                  <a:gd name="f170" fmla="val 7358394"/>
                  <a:gd name="f171" fmla="val 359950"/>
                  <a:gd name="f172" fmla="val 7319573"/>
                  <a:gd name="f173" fmla="val 363179"/>
                  <a:gd name="f174" fmla="val 7280655"/>
                  <a:gd name="f175" fmla="val 364958"/>
                  <a:gd name="f176" fmla="val 7241933"/>
                  <a:gd name="f177" fmla="val 369637"/>
                  <a:gd name="f178" fmla="val 7218235"/>
                  <a:gd name="f179" fmla="val 372418"/>
                  <a:gd name="f180" fmla="val 7194108"/>
                  <a:gd name="f181" fmla="val 386008"/>
                  <a:gd name="f182" fmla="val 7171767"/>
                  <a:gd name="f183" fmla="val 383160"/>
                  <a:gd name="f184" fmla="val 7126248"/>
                  <a:gd name="f185" fmla="val 377813"/>
                  <a:gd name="f186" fmla="val 7082583"/>
                  <a:gd name="f187" fmla="val 399728"/>
                  <a:gd name="f188" fmla="val 7036569"/>
                  <a:gd name="f189" fmla="val 387132"/>
                  <a:gd name="f190" fmla="val 7022328"/>
                  <a:gd name="f191" fmla="val 383442"/>
                  <a:gd name="f192" fmla="val 7003983"/>
                  <a:gd name="f193" fmla="val 396347"/>
                  <a:gd name="f194" fmla="val 6987200"/>
                  <a:gd name="f195" fmla="val 398073"/>
                  <a:gd name="f196" fmla="val 6945251"/>
                  <a:gd name="f197" fmla="val 402388"/>
                  <a:gd name="f198" fmla="val 6903183"/>
                  <a:gd name="f199" fmla="val 404965"/>
                  <a:gd name="f200" fmla="val 6861115"/>
                  <a:gd name="f201" fmla="val 407542"/>
                  <a:gd name="f202" fmla="val 6823394"/>
                  <a:gd name="f203" fmla="val 409822"/>
                  <a:gd name="f204" fmla="val 6784520"/>
                  <a:gd name="f205" fmla="val 416550"/>
                  <a:gd name="f206" fmla="val 6747718"/>
                  <a:gd name="f207" fmla="val 410900"/>
                  <a:gd name="f208" fmla="val 6709137"/>
                  <a:gd name="f209" fmla="val 404791"/>
                  <a:gd name="f210" fmla="val 6674999"/>
                  <a:gd name="f211" fmla="val 408284"/>
                  <a:gd name="f212" fmla="val 6638839"/>
                  <a:gd name="f213" fmla="val 420654"/>
                  <a:gd name="f214" fmla="val 6614066"/>
                  <a:gd name="f215" fmla="val 429044"/>
                  <a:gd name="f216" fmla="val 6587444"/>
                  <a:gd name="f217" fmla="val 431733"/>
                  <a:gd name="f218" fmla="val 6561486"/>
                  <a:gd name="f219" fmla="val 435540"/>
                  <a:gd name="f220" fmla="val 6533513"/>
                  <a:gd name="f221" fmla="val 439778"/>
                  <a:gd name="f222" fmla="val 6502069"/>
                  <a:gd name="f223" fmla="val 435804"/>
                  <a:gd name="f224" fmla="val 6477200"/>
                  <a:gd name="f225" fmla="val 447113"/>
                  <a:gd name="f226" fmla="val 6403159"/>
                  <a:gd name="f227" fmla="val 480713"/>
                  <a:gd name="f228" fmla="val 6325566"/>
                  <a:gd name="f229" fmla="val 492119"/>
                  <a:gd name="f230" fmla="val 6246111"/>
                  <a:gd name="f231" fmla="val 497537"/>
                  <a:gd name="f232" fmla="val 6231608"/>
                  <a:gd name="f233" fmla="val 498524"/>
                  <a:gd name="f234" fmla="val 6216540"/>
                  <a:gd name="f235" fmla="val 495475"/>
                  <a:gd name="f236" fmla="val 6202328"/>
                  <a:gd name="f237" fmla="val 492074"/>
                  <a:gd name="f238" fmla="val 6119346"/>
                  <a:gd name="f239" fmla="val 471508"/>
                  <a:gd name="f240" fmla="val 6038018"/>
                  <a:gd name="f241" fmla="val 479381"/>
                  <a:gd name="f242" fmla="val 5956458"/>
                  <a:gd name="f243" fmla="val 500965"/>
                  <a:gd name="f244" fmla="val 5939584"/>
                  <a:gd name="f245" fmla="val 505613"/>
                  <a:gd name="f246" fmla="val 5920486"/>
                  <a:gd name="f247" fmla="val 507499"/>
                  <a:gd name="f248" fmla="val 5903139"/>
                  <a:gd name="f249" fmla="val 505186"/>
                  <a:gd name="f250" fmla="val 5854306"/>
                  <a:gd name="f251" fmla="val 498315"/>
                  <a:gd name="f252" fmla="val 5806470"/>
                  <a:gd name="f253" fmla="val 484677"/>
                  <a:gd name="f254" fmla="val 5757547"/>
                  <a:gd name="f255" fmla="val 480730"/>
                  <a:gd name="f256" fmla="val 5676701"/>
                  <a:gd name="f257" fmla="val 474297"/>
                  <a:gd name="f258" fmla="val 5610121"/>
                  <a:gd name="f259" fmla="val 519038"/>
                  <a:gd name="f260" fmla="val 5540270"/>
                  <a:gd name="f261" fmla="val 550023"/>
                  <a:gd name="f262" fmla="val 5473801"/>
                  <a:gd name="f263" fmla="val 579316"/>
                  <a:gd name="f264" fmla="val 5419599"/>
                  <a:gd name="f265" fmla="val 638949"/>
                  <a:gd name="f266" fmla="val 5338128"/>
                  <a:gd name="f267" fmla="val 631974"/>
                  <a:gd name="f268" fmla="val 5329931"/>
                  <a:gd name="f269" fmla="val 631367"/>
                  <a:gd name="f270" fmla="val 5321476"/>
                  <a:gd name="f271" fmla="val 639812"/>
                  <a:gd name="f272" fmla="val 5312622"/>
                  <a:gd name="f273" fmla="val 642454"/>
                  <a:gd name="f274" fmla="val 5288350"/>
                  <a:gd name="f275" fmla="val 649647"/>
                  <a:gd name="f276" fmla="val 5264155"/>
                  <a:gd name="f277" fmla="val 657994"/>
                  <a:gd name="f278" fmla="val 5239393"/>
                  <a:gd name="f279" fmla="val 662307"/>
                  <a:gd name="f280" fmla="val 5209181"/>
                  <a:gd name="f281" fmla="val 667862"/>
                  <a:gd name="f282" fmla="val 5178072"/>
                  <a:gd name="f283" fmla="val 668817"/>
                  <a:gd name="f284" fmla="val 5147821"/>
                  <a:gd name="f285" fmla="val 673791"/>
                  <a:gd name="f286" fmla="val 5108908"/>
                  <a:gd name="f287" fmla="val 679940"/>
                  <a:gd name="f288" fmla="val 5070972"/>
                  <a:gd name="f289" fmla="val 691848"/>
                  <a:gd name="f290" fmla="val 5032111"/>
                  <a:gd name="f291" fmla="val 694497"/>
                  <a:gd name="f292" fmla="val 5000793"/>
                  <a:gd name="f293" fmla="val 696632"/>
                  <a:gd name="f294" fmla="val 4969032"/>
                  <a:gd name="f295" fmla="val 688019"/>
                  <a:gd name="f296" fmla="val 4937648"/>
                  <a:gd name="f297" fmla="val 684913"/>
                  <a:gd name="f298" fmla="val 4893363"/>
                  <a:gd name="f299" fmla="val 680649"/>
                  <a:gd name="f300" fmla="val 4845361"/>
                  <a:gd name="f301" fmla="val 685962"/>
                  <a:gd name="f302" fmla="val 4805529"/>
                  <a:gd name="f303" fmla="val 670032"/>
                  <a:gd name="f304" fmla="val 4763006"/>
                  <a:gd name="f305" fmla="val 653119"/>
                  <a:gd name="f306" fmla="val 4723244"/>
                  <a:gd name="f307" fmla="val 646796"/>
                  <a:gd name="f308" fmla="val 4681029"/>
                  <a:gd name="f309" fmla="val 655792"/>
                  <a:gd name="f310" fmla="val 4666957"/>
                  <a:gd name="f311" fmla="val 658791"/>
                  <a:gd name="f312" fmla="val 4649519"/>
                  <a:gd name="f313" fmla="val 672217"/>
                  <a:gd name="f314" fmla="val 4643990"/>
                  <a:gd name="f315" fmla="val 685120"/>
                  <a:gd name="f316" fmla="val 4631676"/>
                  <a:gd name="f317" fmla="val 713928"/>
                  <a:gd name="f318" fmla="val 4612585"/>
                  <a:gd name="f319" fmla="val 720184"/>
                  <a:gd name="f320" fmla="val 4585542"/>
                  <a:gd name="f321" fmla="val 712411"/>
                  <a:gd name="f322" fmla="val 4562077"/>
                  <a:gd name="f323" fmla="val 705853"/>
                  <a:gd name="f324" fmla="val 4533672"/>
                  <a:gd name="f325" fmla="val 703713"/>
                  <a:gd name="f326" fmla="val 4516947"/>
                  <a:gd name="f327" fmla="val 689117"/>
                  <a:gd name="f328" fmla="val 4469552"/>
                  <a:gd name="f329" fmla="val 647774"/>
                  <a:gd name="f330" fmla="val 4412904"/>
                  <a:gd name="f331" fmla="val 650180"/>
                  <a:gd name="f332" fmla="val 4356995"/>
                  <a:gd name="f333" fmla="val 642048"/>
                  <a:gd name="f334" fmla="val 4322867"/>
                  <a:gd name="f335" fmla="val 637088"/>
                  <a:gd name="f336" fmla="val 4291523"/>
                  <a:gd name="f337" fmla="val 638934"/>
                  <a:gd name="f338" fmla="val 4258219"/>
                  <a:gd name="f339" fmla="val 646156"/>
                  <a:gd name="f340" fmla="val 4185895"/>
                  <a:gd name="f341" fmla="val 662159"/>
                  <a:gd name="f342" fmla="val 4113776"/>
                  <a:gd name="f343" fmla="val 651342"/>
                  <a:gd name="f344" fmla="val 4042233"/>
                  <a:gd name="f345" fmla="val 636117"/>
                  <a:gd name="f346" fmla="val 3994923"/>
                  <a:gd name="f347" fmla="val 625941"/>
                  <a:gd name="f348" fmla="val 3946812"/>
                  <a:gd name="f349" fmla="val 621063"/>
                  <a:gd name="f350" fmla="val 3899777"/>
                  <a:gd name="f351" fmla="val 610576"/>
                  <a:gd name="f352" fmla="val 3864554"/>
                  <a:gd name="f353" fmla="val 602488"/>
                  <a:gd name="f354" fmla="val 3829196"/>
                  <a:gd name="f355" fmla="val 592371"/>
                  <a:gd name="f356" fmla="val 3796441"/>
                  <a:gd name="f357" fmla="val 577707"/>
                  <a:gd name="f358" fmla="val 3748937"/>
                  <a:gd name="f359" fmla="val 556178"/>
                  <a:gd name="f360" fmla="val 3706395"/>
                  <a:gd name="f361" fmla="val 521788"/>
                  <a:gd name="f362" fmla="val 3648774"/>
                  <a:gd name="f363" fmla="val 535623"/>
                  <a:gd name="f364" fmla="val 3598036"/>
                  <a:gd name="f365" fmla="val 547820"/>
                  <a:gd name="f366" fmla="val 3550396"/>
                  <a:gd name="f367" fmla="val 532716"/>
                  <a:gd name="f368" fmla="val 3502227"/>
                  <a:gd name="f369" fmla="val 518518"/>
                  <a:gd name="f370" fmla="val 3466848"/>
                  <a:gd name="f371" fmla="val 508111"/>
                  <a:gd name="f372" fmla="val 3431455"/>
                  <a:gd name="f373" fmla="val 497410"/>
                  <a:gd name="f374" fmla="val 3395228"/>
                  <a:gd name="f375" fmla="val 491723"/>
                  <a:gd name="f376" fmla="val 3352235"/>
                  <a:gd name="f377" fmla="val 485040"/>
                  <a:gd name="f378" fmla="val 3304663"/>
                  <a:gd name="f379" fmla="val 492363"/>
                  <a:gd name="f380" fmla="val 3265757"/>
                  <a:gd name="f381" fmla="val 477242"/>
                  <a:gd name="f382" fmla="val 3225052"/>
                  <a:gd name="f383" fmla="val 461369"/>
                  <a:gd name="f384" fmla="val 3193136"/>
                  <a:gd name="f385" fmla="val 476075"/>
                  <a:gd name="f386" fmla="val 3158404"/>
                  <a:gd name="f387" fmla="val 483689"/>
                  <a:gd name="f388" fmla="val 3102986"/>
                  <a:gd name="f389" fmla="val 495623"/>
                  <a:gd name="f390" fmla="val 3048333"/>
                  <a:gd name="f391" fmla="val 514498"/>
                  <a:gd name="f392" fmla="val 2990483"/>
                  <a:gd name="f393" fmla="val 499212"/>
                  <a:gd name="f394" fmla="val 2920173"/>
                  <a:gd name="f395" fmla="val 480697"/>
                  <a:gd name="f396" fmla="val 2850324"/>
                  <a:gd name="f397" fmla="val 460405"/>
                  <a:gd name="f398" fmla="val 2779802"/>
                  <a:gd name="f399" fmla="val 443069"/>
                  <a:gd name="f400" fmla="val 2752548"/>
                  <a:gd name="f401" fmla="val 436477"/>
                  <a:gd name="f402" fmla="val 2723606"/>
                  <a:gd name="f403" fmla="val 434954"/>
                  <a:gd name="f404" fmla="val 2695508"/>
                  <a:gd name="f405" fmla="val 433082"/>
                  <a:gd name="f406" fmla="val 2668903"/>
                  <a:gd name="f407" fmla="val 431690"/>
                  <a:gd name="f408" fmla="val 2637847"/>
                  <a:gd name="f409" fmla="val 441965"/>
                  <a:gd name="f410" fmla="val 2616713"/>
                  <a:gd name="f411" fmla="val 431172"/>
                  <a:gd name="f412" fmla="val 2562378"/>
                  <a:gd name="f413" fmla="val 403411"/>
                  <a:gd name="f414" fmla="val 2507687"/>
                  <a:gd name="f415" fmla="val 391698"/>
                  <a:gd name="f416" fmla="val 2447364"/>
                  <a:gd name="f417" fmla="val 395810"/>
                  <a:gd name="f418" fmla="val 2424744"/>
                  <a:gd name="f419" fmla="val 397352"/>
                  <a:gd name="f420" fmla="val 2401814"/>
                  <a:gd name="f421" fmla="val 385802"/>
                  <a:gd name="f422" fmla="val 2378751"/>
                  <a:gd name="f423" fmla="val 385044"/>
                  <a:gd name="f424" fmla="val 2347229"/>
                  <a:gd name="f425" fmla="val 384281"/>
                  <a:gd name="f426" fmla="val 2310735"/>
                  <a:gd name="f427" fmla="val 378901"/>
                  <a:gd name="f428" fmla="val 2284230"/>
                  <a:gd name="f429" fmla="val 391782"/>
                  <a:gd name="f430" fmla="val 2221919"/>
                  <a:gd name="f431" fmla="val 422248"/>
                  <a:gd name="f432" fmla="val 2168532"/>
                  <a:gd name="f433" fmla="val 404037"/>
                  <a:gd name="f434" fmla="val 2110801"/>
                  <a:gd name="f435" fmla="val 382042"/>
                  <a:gd name="f436" fmla="val 2053961"/>
                  <a:gd name="f437" fmla="val 360279"/>
                  <a:gd name="f438" fmla="val 1994577"/>
                  <a:gd name="f439" fmla="val 343935"/>
                  <a:gd name="f440" fmla="val 1934854"/>
                  <a:gd name="f441" fmla="val 331108"/>
                  <a:gd name="f442" fmla="val 1912400"/>
                  <a:gd name="f443" fmla="val 326519"/>
                  <a:gd name="f444" fmla="val 1886705"/>
                  <a:gd name="f445" fmla="val 338470"/>
                  <a:gd name="f446" fmla="val 1862479"/>
                  <a:gd name="f447" fmla="val 342158"/>
                  <a:gd name="f448" fmla="val 1853818"/>
                  <a:gd name="f449" fmla="val 343333"/>
                  <a:gd name="f450" fmla="val 1844309"/>
                  <a:gd name="f451" fmla="val 344855"/>
                  <a:gd name="f452" fmla="val 1836283"/>
                  <a:gd name="f453" fmla="val 342488"/>
                  <a:gd name="f454" fmla="val 1758698"/>
                  <a:gd name="f455" fmla="val 319808"/>
                  <a:gd name="f456" fmla="val 1680403"/>
                  <a:gd name="f457" fmla="val 303878"/>
                  <a:gd name="f458" fmla="val 1599327"/>
                  <a:gd name="f459" fmla="val 323970"/>
                  <a:gd name="f460" fmla="val 1591888"/>
                  <a:gd name="f461" fmla="val 325937"/>
                  <a:gd name="f462" fmla="val 1583257"/>
                  <a:gd name="f463" fmla="val 323319"/>
                  <a:gd name="f464" fmla="val 1575578"/>
                  <a:gd name="f465" fmla="val 321802"/>
                  <a:gd name="f466" fmla="val 1538035"/>
                  <a:gd name="f467" fmla="val 313873"/>
                  <a:gd name="f468" fmla="val 1500950"/>
                  <a:gd name="f469" fmla="val 299795"/>
                  <a:gd name="f470" fmla="val 1463288"/>
                  <a:gd name="f471" fmla="val 298576"/>
                  <a:gd name="f472" fmla="val 1370438"/>
                  <a:gd name="f473" fmla="val 295582"/>
                  <a:gd name="f474" fmla="val 1277384"/>
                  <a:gd name="f475" fmla="val 298137"/>
                  <a:gd name="f476" fmla="val 1184165"/>
                  <a:gd name="f477" fmla="val 298373"/>
                  <a:gd name="f478" fmla="val 1178344"/>
                  <a:gd name="f479" fmla="val 298480"/>
                  <a:gd name="f480" fmla="val 1172255"/>
                  <a:gd name="f481" fmla="val 298896"/>
                  <a:gd name="f482" fmla="val 1166899"/>
                  <a:gd name="f483" fmla="val 297220"/>
                  <a:gd name="f484" fmla="val 1131827"/>
                  <a:gd name="f485" fmla="val 287082"/>
                  <a:gd name="f486" fmla="val 1102238"/>
                  <a:gd name="f487" fmla="val 293180"/>
                  <a:gd name="f488" fmla="val 1074855"/>
                  <a:gd name="f489" fmla="val 318934"/>
                  <a:gd name="f490" fmla="val 1062808"/>
                  <a:gd name="f491" fmla="val 330244"/>
                  <a:gd name="f492" fmla="val 1045783"/>
                  <a:gd name="f493" fmla="val 336940"/>
                  <a:gd name="f494" fmla="val 1030232"/>
                  <a:gd name="f495" fmla="val 343829"/>
                  <a:gd name="f496" fmla="val 1007334"/>
                  <a:gd name="f497" fmla="val 354132"/>
                  <a:gd name="f498" fmla="val 983839"/>
                  <a:gd name="f499" fmla="val 364180"/>
                  <a:gd name="f500" fmla="val 959854"/>
                  <a:gd name="f501" fmla="val 371351"/>
                  <a:gd name="f502" fmla="val 936141"/>
                  <a:gd name="f503" fmla="val 378210"/>
                  <a:gd name="f504" fmla="val 910825"/>
                  <a:gd name="f505" fmla="val 387219"/>
                  <a:gd name="f506" fmla="val 887350"/>
                  <a:gd name="f507" fmla="val 384742"/>
                  <a:gd name="f508" fmla="val 845096"/>
                  <a:gd name="f509" fmla="val 380339"/>
                  <a:gd name="f510" fmla="val 804258"/>
                  <a:gd name="f511" fmla="val 366810"/>
                  <a:gd name="f512" fmla="val 762349"/>
                  <a:gd name="f513" fmla="val 358882"/>
                  <a:gd name="f514" fmla="val 747884"/>
                  <a:gd name="f515" fmla="val 356082"/>
                  <a:gd name="f516" fmla="val 732263"/>
                  <a:gd name="f517" fmla="val 357732"/>
                  <a:gd name="f518" fmla="val 717454"/>
                  <a:gd name="f519" fmla="val 358448"/>
                  <a:gd name="f520" fmla="val 683463"/>
                  <a:gd name="f521" fmla="val 359893"/>
                  <a:gd name="f522" fmla="val 649238"/>
                  <a:gd name="f523" fmla="val 370675"/>
                  <a:gd name="f524" fmla="val 616859"/>
                  <a:gd name="f525" fmla="val 348700"/>
                  <a:gd name="f526" fmla="val 586900"/>
                  <a:gd name="f527" fmla="val 328019"/>
                  <a:gd name="f528" fmla="val 558641"/>
                  <a:gd name="f529" fmla="val 336644"/>
                  <a:gd name="f530" fmla="val 529939"/>
                  <a:gd name="f531" fmla="val 355789"/>
                  <a:gd name="f532" fmla="val 509309"/>
                  <a:gd name="f533" fmla="val 369433"/>
                  <a:gd name="f534" fmla="val 485605"/>
                  <a:gd name="f535" fmla="val 380664"/>
                  <a:gd name="f536" fmla="val 461851"/>
                  <a:gd name="f537" fmla="val 386945"/>
                  <a:gd name="f538" fmla="val 429225"/>
                  <a:gd name="f539" fmla="val 395576"/>
                  <a:gd name="f540" fmla="val 396634"/>
                  <a:gd name="f541" fmla="val 400422"/>
                  <a:gd name="f542" fmla="val 360707"/>
                  <a:gd name="f543" fmla="val 399082"/>
                  <a:gd name="f544" fmla="val 335299"/>
                  <a:gd name="f545" fmla="val 398193"/>
                  <a:gd name="f546" fmla="val 314629"/>
                  <a:gd name="f547" fmla="val 398437"/>
                  <a:gd name="f548" fmla="val 293863"/>
                  <a:gd name="f549" fmla="val 384410"/>
                  <a:gd name="f550" fmla="val 290517"/>
                  <a:gd name="f551" fmla="val 382308"/>
                  <a:gd name="f552" fmla="val 284678"/>
                  <a:gd name="f553" fmla="val 382122"/>
                  <a:gd name="f554" fmla="val 280347"/>
                  <a:gd name="f555" fmla="val 382711"/>
                  <a:gd name="f556" fmla="val 223554"/>
                  <a:gd name="f557" fmla="val 391535"/>
                  <a:gd name="f558" fmla="val 166827"/>
                  <a:gd name="f559" fmla="val 392780"/>
                  <a:gd name="f560" fmla="val 108881"/>
                  <a:gd name="f561" fmla="val 393231"/>
                  <a:gd name="f562" fmla="val 90460"/>
                  <a:gd name="f563" fmla="val 393322"/>
                  <a:gd name="f564" fmla="val 71882"/>
                  <a:gd name="f565" fmla="val 394571"/>
                  <a:gd name="f566" fmla="val 53435"/>
                  <a:gd name="f567" fmla="val 397222"/>
                  <a:gd name="f568" fmla="val 409348"/>
                  <a:gd name="f569" fmla="+- 0 0 -90"/>
                  <a:gd name="f570" fmla="*/ f3 1 10455568"/>
                  <a:gd name="f571" fmla="*/ f4 1 715479"/>
                  <a:gd name="f572" fmla="val f5"/>
                  <a:gd name="f573" fmla="val f6"/>
                  <a:gd name="f574" fmla="val f7"/>
                  <a:gd name="f575" fmla="*/ f569 f0 1"/>
                  <a:gd name="f576" fmla="+- f574 0 f572"/>
                  <a:gd name="f577" fmla="+- f573 0 f572"/>
                  <a:gd name="f578" fmla="*/ f575 1 f2"/>
                  <a:gd name="f579" fmla="*/ f577 1 10455568"/>
                  <a:gd name="f580" fmla="*/ f576 1 715479"/>
                  <a:gd name="f581" fmla="*/ 0 f577 1"/>
                  <a:gd name="f582" fmla="*/ 0 f576 1"/>
                  <a:gd name="f583" fmla="*/ 10455568 f577 1"/>
                  <a:gd name="f584" fmla="*/ 10434629 f577 1"/>
                  <a:gd name="f585" fmla="*/ 8947 f576 1"/>
                  <a:gd name="f586" fmla="*/ 10249341 f577 1"/>
                  <a:gd name="f587" fmla="*/ 73146 f576 1"/>
                  <a:gd name="f588" fmla="*/ 10172148 f577 1"/>
                  <a:gd name="f589" fmla="*/ 103170 f576 1"/>
                  <a:gd name="f590" fmla="*/ 9994576 f577 1"/>
                  <a:gd name="f591" fmla="*/ 156647 f576 1"/>
                  <a:gd name="f592" fmla="*/ 9894474 f577 1"/>
                  <a:gd name="f593" fmla="*/ 192604 f576 1"/>
                  <a:gd name="f594" fmla="*/ 9647603 f577 1"/>
                  <a:gd name="f595" fmla="*/ 242354 f576 1"/>
                  <a:gd name="f596" fmla="*/ 9392533 f577 1"/>
                  <a:gd name="f597" fmla="*/ 291498 f576 1"/>
                  <a:gd name="f598" fmla="*/ 9252019 f577 1"/>
                  <a:gd name="f599" fmla="*/ 311564 f576 1"/>
                  <a:gd name="f600" fmla="*/ 9129899 f577 1"/>
                  <a:gd name="f601" fmla="*/ 336497 f576 1"/>
                  <a:gd name="f602" fmla="*/ 9023312 f577 1"/>
                  <a:gd name="f603" fmla="*/ 354253 f576 1"/>
                  <a:gd name="f604" fmla="*/ 8853949 f577 1"/>
                  <a:gd name="f605" fmla="*/ 387064 f576 1"/>
                  <a:gd name="f606" fmla="*/ 8783278 f577 1"/>
                  <a:gd name="f607" fmla="*/ 397418 f576 1"/>
                  <a:gd name="f608" fmla="*/ 8615640 f577 1"/>
                  <a:gd name="f609" fmla="*/ 408552 f576 1"/>
                  <a:gd name="f610" fmla="*/ 8557154 f577 1"/>
                  <a:gd name="f611" fmla="*/ 409627 f576 1"/>
                  <a:gd name="f612" fmla="*/ 8442474 f577 1"/>
                  <a:gd name="f613" fmla="*/ 381318 f576 1"/>
                  <a:gd name="f614" fmla="*/ 8428959 f577 1"/>
                  <a:gd name="f615" fmla="*/ 379618 f576 1"/>
                  <a:gd name="f616" fmla="*/ 8354329 f577 1"/>
                  <a:gd name="f617" fmla="*/ 370428 f576 1"/>
                  <a:gd name="f618" fmla="*/ 8313705 f577 1"/>
                  <a:gd name="f619" fmla="*/ 368535 f576 1"/>
                  <a:gd name="f620" fmla="*/ 8158571 f577 1"/>
                  <a:gd name="f621" fmla="*/ 349396 f576 1"/>
                  <a:gd name="f622" fmla="*/ 8069467 f577 1"/>
                  <a:gd name="f623" fmla="*/ 341485 f576 1"/>
                  <a:gd name="f624" fmla="*/ 7998265 f577 1"/>
                  <a:gd name="f625" fmla="*/ 348379 f576 1"/>
                  <a:gd name="f626" fmla="*/ 7873167 f577 1"/>
                  <a:gd name="f627" fmla="*/ 359529 f576 1"/>
                  <a:gd name="f628" fmla="*/ 7833600 f577 1"/>
                  <a:gd name="f629" fmla="*/ 368926 f576 1"/>
                  <a:gd name="f630" fmla="*/ 7651338 f577 1"/>
                  <a:gd name="f631" fmla="*/ 362121 f576 1"/>
                  <a:gd name="f632" fmla="*/ 7548003 f577 1"/>
                  <a:gd name="f633" fmla="*/ 367710 f576 1"/>
                  <a:gd name="f634" fmla="*/ 7430093 f577 1"/>
                  <a:gd name="f635" fmla="*/ 351855 f576 1"/>
                  <a:gd name="f636" fmla="*/ 7396245 f577 1"/>
                  <a:gd name="f637" fmla="*/ 355328 f576 1"/>
                  <a:gd name="f638" fmla="*/ 7358394 f577 1"/>
                  <a:gd name="f639" fmla="*/ 359950 f576 1"/>
                  <a:gd name="f640" fmla="*/ 7241933 f577 1"/>
                  <a:gd name="f641" fmla="*/ 369637 f576 1"/>
                  <a:gd name="f642" fmla="*/ 7171767 f577 1"/>
                  <a:gd name="f643" fmla="*/ 383160 f576 1"/>
                  <a:gd name="f644" fmla="*/ 7036569 f577 1"/>
                  <a:gd name="f645" fmla="*/ 387132 f576 1"/>
                  <a:gd name="f646" fmla="*/ 6987200 f577 1"/>
                  <a:gd name="f647" fmla="*/ 398073 f576 1"/>
                  <a:gd name="f648" fmla="*/ 6861115 f577 1"/>
                  <a:gd name="f649" fmla="*/ 407542 f576 1"/>
                  <a:gd name="f650" fmla="*/ 6747718 f577 1"/>
                  <a:gd name="f651" fmla="*/ 410900 f576 1"/>
                  <a:gd name="f652" fmla="*/ 6638839 f577 1"/>
                  <a:gd name="f653" fmla="*/ 420654 f576 1"/>
                  <a:gd name="f654" fmla="*/ 6561486 f577 1"/>
                  <a:gd name="f655" fmla="*/ 435540 f576 1"/>
                  <a:gd name="f656" fmla="*/ 6477200 f577 1"/>
                  <a:gd name="f657" fmla="*/ 447113 f576 1"/>
                  <a:gd name="f658" fmla="*/ 6246111 f577 1"/>
                  <a:gd name="f659" fmla="*/ 497537 f576 1"/>
                  <a:gd name="f660" fmla="*/ 6202328 f577 1"/>
                  <a:gd name="f661" fmla="*/ 492074 f576 1"/>
                  <a:gd name="f662" fmla="*/ 5956458 f577 1"/>
                  <a:gd name="f663" fmla="*/ 500965 f576 1"/>
                  <a:gd name="f664" fmla="*/ 5903139 f577 1"/>
                  <a:gd name="f665" fmla="*/ 505186 f576 1"/>
                  <a:gd name="f666" fmla="*/ 5757547 f577 1"/>
                  <a:gd name="f667" fmla="*/ 480730 f576 1"/>
                  <a:gd name="f668" fmla="*/ 5540270 f577 1"/>
                  <a:gd name="f669" fmla="*/ 550023 f576 1"/>
                  <a:gd name="f670" fmla="*/ 5338128 f577 1"/>
                  <a:gd name="f671" fmla="*/ 631974 f576 1"/>
                  <a:gd name="f672" fmla="*/ 5312622 f577 1"/>
                  <a:gd name="f673" fmla="*/ 642454 f576 1"/>
                  <a:gd name="f674" fmla="*/ 5239393 f577 1"/>
                  <a:gd name="f675" fmla="*/ 662307 f576 1"/>
                  <a:gd name="f676" fmla="*/ 5147821 f577 1"/>
                  <a:gd name="f677" fmla="*/ 673791 f576 1"/>
                  <a:gd name="f678" fmla="*/ 5032111 f577 1"/>
                  <a:gd name="f679" fmla="*/ 694497 f576 1"/>
                  <a:gd name="f680" fmla="*/ 4937648 f577 1"/>
                  <a:gd name="f681" fmla="*/ 684913 f576 1"/>
                  <a:gd name="f682" fmla="*/ 4805529 f577 1"/>
                  <a:gd name="f683" fmla="*/ 670032 f576 1"/>
                  <a:gd name="f684" fmla="*/ 4681029 f577 1"/>
                  <a:gd name="f685" fmla="*/ 655792 f576 1"/>
                  <a:gd name="f686" fmla="*/ 4643990 f577 1"/>
                  <a:gd name="f687" fmla="*/ 685120 f576 1"/>
                  <a:gd name="f688" fmla="*/ 4585542 f577 1"/>
                  <a:gd name="f689" fmla="*/ 712411 f576 1"/>
                  <a:gd name="f690" fmla="*/ 4516947 f577 1"/>
                  <a:gd name="f691" fmla="*/ 689117 f576 1"/>
                  <a:gd name="f692" fmla="*/ 4356995 f577 1"/>
                  <a:gd name="f693" fmla="*/ 642048 f576 1"/>
                  <a:gd name="f694" fmla="*/ 4258219 f577 1"/>
                  <a:gd name="f695" fmla="*/ 646156 f576 1"/>
                  <a:gd name="f696" fmla="*/ 4042233 f577 1"/>
                  <a:gd name="f697" fmla="*/ 636117 f576 1"/>
                  <a:gd name="f698" fmla="*/ 3899777 f577 1"/>
                  <a:gd name="f699" fmla="*/ 610576 f576 1"/>
                  <a:gd name="f700" fmla="*/ 3796441 f577 1"/>
                  <a:gd name="f701" fmla="*/ 577707 f576 1"/>
                  <a:gd name="f702" fmla="*/ 3648774 f577 1"/>
                  <a:gd name="f703" fmla="*/ 535623 f576 1"/>
                  <a:gd name="f704" fmla="*/ 3502227 f577 1"/>
                  <a:gd name="f705" fmla="*/ 518518 f576 1"/>
                  <a:gd name="f706" fmla="*/ 3395228 f577 1"/>
                  <a:gd name="f707" fmla="*/ 491723 f576 1"/>
                  <a:gd name="f708" fmla="*/ 3265757 f577 1"/>
                  <a:gd name="f709" fmla="*/ 477242 f576 1"/>
                  <a:gd name="f710" fmla="*/ 3158404 f577 1"/>
                  <a:gd name="f711" fmla="*/ 483689 f576 1"/>
                  <a:gd name="f712" fmla="*/ 2990483 f577 1"/>
                  <a:gd name="f713" fmla="*/ 499212 f576 1"/>
                  <a:gd name="f714" fmla="*/ 2779802 f577 1"/>
                  <a:gd name="f715" fmla="*/ 443069 f576 1"/>
                  <a:gd name="f716" fmla="*/ 2695508 f577 1"/>
                  <a:gd name="f717" fmla="*/ 433082 f576 1"/>
                  <a:gd name="f718" fmla="*/ 2616713 f577 1"/>
                  <a:gd name="f719" fmla="*/ 431172 f576 1"/>
                  <a:gd name="f720" fmla="*/ 2447364 f577 1"/>
                  <a:gd name="f721" fmla="*/ 395810 f576 1"/>
                  <a:gd name="f722" fmla="*/ 2378751 f577 1"/>
                  <a:gd name="f723" fmla="*/ 385044 f576 1"/>
                  <a:gd name="f724" fmla="*/ 2284230 f577 1"/>
                  <a:gd name="f725" fmla="*/ 391782 f576 1"/>
                  <a:gd name="f726" fmla="*/ 2110801 f577 1"/>
                  <a:gd name="f727" fmla="*/ 382042 f576 1"/>
                  <a:gd name="f728" fmla="*/ 1934854 f577 1"/>
                  <a:gd name="f729" fmla="*/ 331108 f576 1"/>
                  <a:gd name="f730" fmla="*/ 1862479 f577 1"/>
                  <a:gd name="f731" fmla="*/ 342158 f576 1"/>
                  <a:gd name="f732" fmla="*/ 1836283 f577 1"/>
                  <a:gd name="f733" fmla="*/ 342488 f576 1"/>
                  <a:gd name="f734" fmla="*/ 1599327 f577 1"/>
                  <a:gd name="f735" fmla="*/ 323970 f576 1"/>
                  <a:gd name="f736" fmla="*/ 1575578 f577 1"/>
                  <a:gd name="f737" fmla="*/ 321802 f576 1"/>
                  <a:gd name="f738" fmla="*/ 1463288 f577 1"/>
                  <a:gd name="f739" fmla="*/ 298576 f576 1"/>
                  <a:gd name="f740" fmla="*/ 1184165 f577 1"/>
                  <a:gd name="f741" fmla="*/ 298373 f576 1"/>
                  <a:gd name="f742" fmla="*/ 1166899 f577 1"/>
                  <a:gd name="f743" fmla="*/ 297220 f576 1"/>
                  <a:gd name="f744" fmla="*/ 1074855 f577 1"/>
                  <a:gd name="f745" fmla="*/ 318934 f576 1"/>
                  <a:gd name="f746" fmla="*/ 1030232 f577 1"/>
                  <a:gd name="f747" fmla="*/ 343829 f576 1"/>
                  <a:gd name="f748" fmla="*/ 959854 f577 1"/>
                  <a:gd name="f749" fmla="*/ 371351 f576 1"/>
                  <a:gd name="f750" fmla="*/ 887350 f577 1"/>
                  <a:gd name="f751" fmla="*/ 384742 f576 1"/>
                  <a:gd name="f752" fmla="*/ 762349 f577 1"/>
                  <a:gd name="f753" fmla="*/ 358882 f576 1"/>
                  <a:gd name="f754" fmla="*/ 717454 f577 1"/>
                  <a:gd name="f755" fmla="*/ 358448 f576 1"/>
                  <a:gd name="f756" fmla="*/ 616859 f577 1"/>
                  <a:gd name="f757" fmla="*/ 348700 f576 1"/>
                  <a:gd name="f758" fmla="*/ 529939 f577 1"/>
                  <a:gd name="f759" fmla="*/ 355789 f576 1"/>
                  <a:gd name="f760" fmla="*/ 461851 f577 1"/>
                  <a:gd name="f761" fmla="*/ 386945 f576 1"/>
                  <a:gd name="f762" fmla="*/ 360707 f577 1"/>
                  <a:gd name="f763" fmla="*/ 399082 f576 1"/>
                  <a:gd name="f764" fmla="*/ 293863 f577 1"/>
                  <a:gd name="f765" fmla="*/ 384410 f576 1"/>
                  <a:gd name="f766" fmla="*/ 280347 f577 1"/>
                  <a:gd name="f767" fmla="*/ 382711 f576 1"/>
                  <a:gd name="f768" fmla="*/ 108881 f577 1"/>
                  <a:gd name="f769" fmla="*/ 393231 f576 1"/>
                  <a:gd name="f770" fmla="*/ 53435 f577 1"/>
                  <a:gd name="f771" fmla="*/ 397222 f576 1"/>
                  <a:gd name="f772" fmla="*/ 409348 f576 1"/>
                  <a:gd name="f773" fmla="+- f578 0 f1"/>
                  <a:gd name="f774" fmla="*/ f581 1 10455568"/>
                  <a:gd name="f775" fmla="*/ f582 1 715479"/>
                  <a:gd name="f776" fmla="*/ f583 1 10455568"/>
                  <a:gd name="f777" fmla="*/ f584 1 10455568"/>
                  <a:gd name="f778" fmla="*/ f585 1 715479"/>
                  <a:gd name="f779" fmla="*/ f586 1 10455568"/>
                  <a:gd name="f780" fmla="*/ f587 1 715479"/>
                  <a:gd name="f781" fmla="*/ f588 1 10455568"/>
                  <a:gd name="f782" fmla="*/ f589 1 715479"/>
                  <a:gd name="f783" fmla="*/ f590 1 10455568"/>
                  <a:gd name="f784" fmla="*/ f591 1 715479"/>
                  <a:gd name="f785" fmla="*/ f592 1 10455568"/>
                  <a:gd name="f786" fmla="*/ f593 1 715479"/>
                  <a:gd name="f787" fmla="*/ f594 1 10455568"/>
                  <a:gd name="f788" fmla="*/ f595 1 715479"/>
                  <a:gd name="f789" fmla="*/ f596 1 10455568"/>
                  <a:gd name="f790" fmla="*/ f597 1 715479"/>
                  <a:gd name="f791" fmla="*/ f598 1 10455568"/>
                  <a:gd name="f792" fmla="*/ f599 1 715479"/>
                  <a:gd name="f793" fmla="*/ f600 1 10455568"/>
                  <a:gd name="f794" fmla="*/ f601 1 715479"/>
                  <a:gd name="f795" fmla="*/ f602 1 10455568"/>
                  <a:gd name="f796" fmla="*/ f603 1 715479"/>
                  <a:gd name="f797" fmla="*/ f604 1 10455568"/>
                  <a:gd name="f798" fmla="*/ f605 1 715479"/>
                  <a:gd name="f799" fmla="*/ f606 1 10455568"/>
                  <a:gd name="f800" fmla="*/ f607 1 715479"/>
                  <a:gd name="f801" fmla="*/ f608 1 10455568"/>
                  <a:gd name="f802" fmla="*/ f609 1 715479"/>
                  <a:gd name="f803" fmla="*/ f610 1 10455568"/>
                  <a:gd name="f804" fmla="*/ f611 1 715479"/>
                  <a:gd name="f805" fmla="*/ f612 1 10455568"/>
                  <a:gd name="f806" fmla="*/ f613 1 715479"/>
                  <a:gd name="f807" fmla="*/ f614 1 10455568"/>
                  <a:gd name="f808" fmla="*/ f615 1 715479"/>
                  <a:gd name="f809" fmla="*/ f616 1 10455568"/>
                  <a:gd name="f810" fmla="*/ f617 1 715479"/>
                  <a:gd name="f811" fmla="*/ f618 1 10455568"/>
                  <a:gd name="f812" fmla="*/ f619 1 715479"/>
                  <a:gd name="f813" fmla="*/ f620 1 10455568"/>
                  <a:gd name="f814" fmla="*/ f621 1 715479"/>
                  <a:gd name="f815" fmla="*/ f622 1 10455568"/>
                  <a:gd name="f816" fmla="*/ f623 1 715479"/>
                  <a:gd name="f817" fmla="*/ f624 1 10455568"/>
                  <a:gd name="f818" fmla="*/ f625 1 715479"/>
                  <a:gd name="f819" fmla="*/ f626 1 10455568"/>
                  <a:gd name="f820" fmla="*/ f627 1 715479"/>
                  <a:gd name="f821" fmla="*/ f628 1 10455568"/>
                  <a:gd name="f822" fmla="*/ f629 1 715479"/>
                  <a:gd name="f823" fmla="*/ f630 1 10455568"/>
                  <a:gd name="f824" fmla="*/ f631 1 715479"/>
                  <a:gd name="f825" fmla="*/ f632 1 10455568"/>
                  <a:gd name="f826" fmla="*/ f633 1 715479"/>
                  <a:gd name="f827" fmla="*/ f634 1 10455568"/>
                  <a:gd name="f828" fmla="*/ f635 1 715479"/>
                  <a:gd name="f829" fmla="*/ f636 1 10455568"/>
                  <a:gd name="f830" fmla="*/ f637 1 715479"/>
                  <a:gd name="f831" fmla="*/ f638 1 10455568"/>
                  <a:gd name="f832" fmla="*/ f639 1 715479"/>
                  <a:gd name="f833" fmla="*/ f640 1 10455568"/>
                  <a:gd name="f834" fmla="*/ f641 1 715479"/>
                  <a:gd name="f835" fmla="*/ f642 1 10455568"/>
                  <a:gd name="f836" fmla="*/ f643 1 715479"/>
                  <a:gd name="f837" fmla="*/ f644 1 10455568"/>
                  <a:gd name="f838" fmla="*/ f645 1 715479"/>
                  <a:gd name="f839" fmla="*/ f646 1 10455568"/>
                  <a:gd name="f840" fmla="*/ f647 1 715479"/>
                  <a:gd name="f841" fmla="*/ f648 1 10455568"/>
                  <a:gd name="f842" fmla="*/ f649 1 715479"/>
                  <a:gd name="f843" fmla="*/ f650 1 10455568"/>
                  <a:gd name="f844" fmla="*/ f651 1 715479"/>
                  <a:gd name="f845" fmla="*/ f652 1 10455568"/>
                  <a:gd name="f846" fmla="*/ f653 1 715479"/>
                  <a:gd name="f847" fmla="*/ f654 1 10455568"/>
                  <a:gd name="f848" fmla="*/ f655 1 715479"/>
                  <a:gd name="f849" fmla="*/ f656 1 10455568"/>
                  <a:gd name="f850" fmla="*/ f657 1 715479"/>
                  <a:gd name="f851" fmla="*/ f658 1 10455568"/>
                  <a:gd name="f852" fmla="*/ f659 1 715479"/>
                  <a:gd name="f853" fmla="*/ f660 1 10455568"/>
                  <a:gd name="f854" fmla="*/ f661 1 715479"/>
                  <a:gd name="f855" fmla="*/ f662 1 10455568"/>
                  <a:gd name="f856" fmla="*/ f663 1 715479"/>
                  <a:gd name="f857" fmla="*/ f664 1 10455568"/>
                  <a:gd name="f858" fmla="*/ f665 1 715479"/>
                  <a:gd name="f859" fmla="*/ f666 1 10455568"/>
                  <a:gd name="f860" fmla="*/ f667 1 715479"/>
                  <a:gd name="f861" fmla="*/ f668 1 10455568"/>
                  <a:gd name="f862" fmla="*/ f669 1 715479"/>
                  <a:gd name="f863" fmla="*/ f670 1 10455568"/>
                  <a:gd name="f864" fmla="*/ f671 1 715479"/>
                  <a:gd name="f865" fmla="*/ f672 1 10455568"/>
                  <a:gd name="f866" fmla="*/ f673 1 715479"/>
                  <a:gd name="f867" fmla="*/ f674 1 10455568"/>
                  <a:gd name="f868" fmla="*/ f675 1 715479"/>
                  <a:gd name="f869" fmla="*/ f676 1 10455568"/>
                  <a:gd name="f870" fmla="*/ f677 1 715479"/>
                  <a:gd name="f871" fmla="*/ f678 1 10455568"/>
                  <a:gd name="f872" fmla="*/ f679 1 715479"/>
                  <a:gd name="f873" fmla="*/ f680 1 10455568"/>
                  <a:gd name="f874" fmla="*/ f681 1 715479"/>
                  <a:gd name="f875" fmla="*/ f682 1 10455568"/>
                  <a:gd name="f876" fmla="*/ f683 1 715479"/>
                  <a:gd name="f877" fmla="*/ f684 1 10455568"/>
                  <a:gd name="f878" fmla="*/ f685 1 715479"/>
                  <a:gd name="f879" fmla="*/ f686 1 10455568"/>
                  <a:gd name="f880" fmla="*/ f687 1 715479"/>
                  <a:gd name="f881" fmla="*/ f688 1 10455568"/>
                  <a:gd name="f882" fmla="*/ f689 1 715479"/>
                  <a:gd name="f883" fmla="*/ f690 1 10455568"/>
                  <a:gd name="f884" fmla="*/ f691 1 715479"/>
                  <a:gd name="f885" fmla="*/ f692 1 10455568"/>
                  <a:gd name="f886" fmla="*/ f693 1 715479"/>
                  <a:gd name="f887" fmla="*/ f694 1 10455568"/>
                  <a:gd name="f888" fmla="*/ f695 1 715479"/>
                  <a:gd name="f889" fmla="*/ f696 1 10455568"/>
                  <a:gd name="f890" fmla="*/ f697 1 715479"/>
                  <a:gd name="f891" fmla="*/ f698 1 10455568"/>
                  <a:gd name="f892" fmla="*/ f699 1 715479"/>
                  <a:gd name="f893" fmla="*/ f700 1 10455568"/>
                  <a:gd name="f894" fmla="*/ f701 1 715479"/>
                  <a:gd name="f895" fmla="*/ f702 1 10455568"/>
                  <a:gd name="f896" fmla="*/ f703 1 715479"/>
                  <a:gd name="f897" fmla="*/ f704 1 10455568"/>
                  <a:gd name="f898" fmla="*/ f705 1 715479"/>
                  <a:gd name="f899" fmla="*/ f706 1 10455568"/>
                  <a:gd name="f900" fmla="*/ f707 1 715479"/>
                  <a:gd name="f901" fmla="*/ f708 1 10455568"/>
                  <a:gd name="f902" fmla="*/ f709 1 715479"/>
                  <a:gd name="f903" fmla="*/ f710 1 10455568"/>
                  <a:gd name="f904" fmla="*/ f711 1 715479"/>
                  <a:gd name="f905" fmla="*/ f712 1 10455568"/>
                  <a:gd name="f906" fmla="*/ f713 1 715479"/>
                  <a:gd name="f907" fmla="*/ f714 1 10455568"/>
                  <a:gd name="f908" fmla="*/ f715 1 715479"/>
                  <a:gd name="f909" fmla="*/ f716 1 10455568"/>
                  <a:gd name="f910" fmla="*/ f717 1 715479"/>
                  <a:gd name="f911" fmla="*/ f718 1 10455568"/>
                  <a:gd name="f912" fmla="*/ f719 1 715479"/>
                  <a:gd name="f913" fmla="*/ f720 1 10455568"/>
                  <a:gd name="f914" fmla="*/ f721 1 715479"/>
                  <a:gd name="f915" fmla="*/ f722 1 10455568"/>
                  <a:gd name="f916" fmla="*/ f723 1 715479"/>
                  <a:gd name="f917" fmla="*/ f724 1 10455568"/>
                  <a:gd name="f918" fmla="*/ f725 1 715479"/>
                  <a:gd name="f919" fmla="*/ f726 1 10455568"/>
                  <a:gd name="f920" fmla="*/ f727 1 715479"/>
                  <a:gd name="f921" fmla="*/ f728 1 10455568"/>
                  <a:gd name="f922" fmla="*/ f729 1 715479"/>
                  <a:gd name="f923" fmla="*/ f730 1 10455568"/>
                  <a:gd name="f924" fmla="*/ f731 1 715479"/>
                  <a:gd name="f925" fmla="*/ f732 1 10455568"/>
                  <a:gd name="f926" fmla="*/ f733 1 715479"/>
                  <a:gd name="f927" fmla="*/ f734 1 10455568"/>
                  <a:gd name="f928" fmla="*/ f735 1 715479"/>
                  <a:gd name="f929" fmla="*/ f736 1 10455568"/>
                  <a:gd name="f930" fmla="*/ f737 1 715479"/>
                  <a:gd name="f931" fmla="*/ f738 1 10455568"/>
                  <a:gd name="f932" fmla="*/ f739 1 715479"/>
                  <a:gd name="f933" fmla="*/ f740 1 10455568"/>
                  <a:gd name="f934" fmla="*/ f741 1 715479"/>
                  <a:gd name="f935" fmla="*/ f742 1 10455568"/>
                  <a:gd name="f936" fmla="*/ f743 1 715479"/>
                  <a:gd name="f937" fmla="*/ f744 1 10455568"/>
                  <a:gd name="f938" fmla="*/ f745 1 715479"/>
                  <a:gd name="f939" fmla="*/ f746 1 10455568"/>
                  <a:gd name="f940" fmla="*/ f747 1 715479"/>
                  <a:gd name="f941" fmla="*/ f748 1 10455568"/>
                  <a:gd name="f942" fmla="*/ f749 1 715479"/>
                  <a:gd name="f943" fmla="*/ f750 1 10455568"/>
                  <a:gd name="f944" fmla="*/ f751 1 715479"/>
                  <a:gd name="f945" fmla="*/ f752 1 10455568"/>
                  <a:gd name="f946" fmla="*/ f753 1 715479"/>
                  <a:gd name="f947" fmla="*/ f754 1 10455568"/>
                  <a:gd name="f948" fmla="*/ f755 1 715479"/>
                  <a:gd name="f949" fmla="*/ f756 1 10455568"/>
                  <a:gd name="f950" fmla="*/ f757 1 715479"/>
                  <a:gd name="f951" fmla="*/ f758 1 10455568"/>
                  <a:gd name="f952" fmla="*/ f759 1 715479"/>
                  <a:gd name="f953" fmla="*/ f760 1 10455568"/>
                  <a:gd name="f954" fmla="*/ f761 1 715479"/>
                  <a:gd name="f955" fmla="*/ f762 1 10455568"/>
                  <a:gd name="f956" fmla="*/ f763 1 715479"/>
                  <a:gd name="f957" fmla="*/ f764 1 10455568"/>
                  <a:gd name="f958" fmla="*/ f765 1 715479"/>
                  <a:gd name="f959" fmla="*/ f766 1 10455568"/>
                  <a:gd name="f960" fmla="*/ f767 1 715479"/>
                  <a:gd name="f961" fmla="*/ f768 1 10455568"/>
                  <a:gd name="f962" fmla="*/ f769 1 715479"/>
                  <a:gd name="f963" fmla="*/ f770 1 10455568"/>
                  <a:gd name="f964" fmla="*/ f771 1 715479"/>
                  <a:gd name="f965" fmla="*/ f772 1 715479"/>
                  <a:gd name="f966" fmla="*/ f572 1 f579"/>
                  <a:gd name="f967" fmla="*/ f573 1 f579"/>
                  <a:gd name="f968" fmla="*/ f572 1 f580"/>
                  <a:gd name="f969" fmla="*/ f574 1 f580"/>
                  <a:gd name="f970" fmla="*/ f774 1 f579"/>
                  <a:gd name="f971" fmla="*/ f775 1 f580"/>
                  <a:gd name="f972" fmla="*/ f776 1 f579"/>
                  <a:gd name="f973" fmla="*/ f777 1 f579"/>
                  <a:gd name="f974" fmla="*/ f778 1 f580"/>
                  <a:gd name="f975" fmla="*/ f779 1 f579"/>
                  <a:gd name="f976" fmla="*/ f780 1 f580"/>
                  <a:gd name="f977" fmla="*/ f781 1 f579"/>
                  <a:gd name="f978" fmla="*/ f782 1 f580"/>
                  <a:gd name="f979" fmla="*/ f783 1 f579"/>
                  <a:gd name="f980" fmla="*/ f784 1 f580"/>
                  <a:gd name="f981" fmla="*/ f785 1 f579"/>
                  <a:gd name="f982" fmla="*/ f786 1 f580"/>
                  <a:gd name="f983" fmla="*/ f787 1 f579"/>
                  <a:gd name="f984" fmla="*/ f788 1 f580"/>
                  <a:gd name="f985" fmla="*/ f789 1 f579"/>
                  <a:gd name="f986" fmla="*/ f790 1 f580"/>
                  <a:gd name="f987" fmla="*/ f791 1 f579"/>
                  <a:gd name="f988" fmla="*/ f792 1 f580"/>
                  <a:gd name="f989" fmla="*/ f793 1 f579"/>
                  <a:gd name="f990" fmla="*/ f794 1 f580"/>
                  <a:gd name="f991" fmla="*/ f795 1 f579"/>
                  <a:gd name="f992" fmla="*/ f796 1 f580"/>
                  <a:gd name="f993" fmla="*/ f797 1 f579"/>
                  <a:gd name="f994" fmla="*/ f798 1 f580"/>
                  <a:gd name="f995" fmla="*/ f799 1 f579"/>
                  <a:gd name="f996" fmla="*/ f800 1 f580"/>
                  <a:gd name="f997" fmla="*/ f801 1 f579"/>
                  <a:gd name="f998" fmla="*/ f802 1 f580"/>
                  <a:gd name="f999" fmla="*/ f803 1 f579"/>
                  <a:gd name="f1000" fmla="*/ f804 1 f580"/>
                  <a:gd name="f1001" fmla="*/ f805 1 f579"/>
                  <a:gd name="f1002" fmla="*/ f806 1 f580"/>
                  <a:gd name="f1003" fmla="*/ f807 1 f579"/>
                  <a:gd name="f1004" fmla="*/ f808 1 f580"/>
                  <a:gd name="f1005" fmla="*/ f809 1 f579"/>
                  <a:gd name="f1006" fmla="*/ f810 1 f580"/>
                  <a:gd name="f1007" fmla="*/ f811 1 f579"/>
                  <a:gd name="f1008" fmla="*/ f812 1 f580"/>
                  <a:gd name="f1009" fmla="*/ f813 1 f579"/>
                  <a:gd name="f1010" fmla="*/ f814 1 f580"/>
                  <a:gd name="f1011" fmla="*/ f815 1 f579"/>
                  <a:gd name="f1012" fmla="*/ f816 1 f580"/>
                  <a:gd name="f1013" fmla="*/ f817 1 f579"/>
                  <a:gd name="f1014" fmla="*/ f818 1 f580"/>
                  <a:gd name="f1015" fmla="*/ f819 1 f579"/>
                  <a:gd name="f1016" fmla="*/ f820 1 f580"/>
                  <a:gd name="f1017" fmla="*/ f821 1 f579"/>
                  <a:gd name="f1018" fmla="*/ f822 1 f580"/>
                  <a:gd name="f1019" fmla="*/ f823 1 f579"/>
                  <a:gd name="f1020" fmla="*/ f824 1 f580"/>
                  <a:gd name="f1021" fmla="*/ f825 1 f579"/>
                  <a:gd name="f1022" fmla="*/ f826 1 f580"/>
                  <a:gd name="f1023" fmla="*/ f827 1 f579"/>
                  <a:gd name="f1024" fmla="*/ f828 1 f580"/>
                  <a:gd name="f1025" fmla="*/ f829 1 f579"/>
                  <a:gd name="f1026" fmla="*/ f830 1 f580"/>
                  <a:gd name="f1027" fmla="*/ f831 1 f579"/>
                  <a:gd name="f1028" fmla="*/ f832 1 f580"/>
                  <a:gd name="f1029" fmla="*/ f833 1 f579"/>
                  <a:gd name="f1030" fmla="*/ f834 1 f580"/>
                  <a:gd name="f1031" fmla="*/ f835 1 f579"/>
                  <a:gd name="f1032" fmla="*/ f836 1 f580"/>
                  <a:gd name="f1033" fmla="*/ f837 1 f579"/>
                  <a:gd name="f1034" fmla="*/ f838 1 f580"/>
                  <a:gd name="f1035" fmla="*/ f839 1 f579"/>
                  <a:gd name="f1036" fmla="*/ f840 1 f580"/>
                  <a:gd name="f1037" fmla="*/ f841 1 f579"/>
                  <a:gd name="f1038" fmla="*/ f842 1 f580"/>
                  <a:gd name="f1039" fmla="*/ f843 1 f579"/>
                  <a:gd name="f1040" fmla="*/ f844 1 f580"/>
                  <a:gd name="f1041" fmla="*/ f845 1 f579"/>
                  <a:gd name="f1042" fmla="*/ f846 1 f580"/>
                  <a:gd name="f1043" fmla="*/ f847 1 f579"/>
                  <a:gd name="f1044" fmla="*/ f848 1 f580"/>
                  <a:gd name="f1045" fmla="*/ f849 1 f579"/>
                  <a:gd name="f1046" fmla="*/ f850 1 f580"/>
                  <a:gd name="f1047" fmla="*/ f851 1 f579"/>
                  <a:gd name="f1048" fmla="*/ f852 1 f580"/>
                  <a:gd name="f1049" fmla="*/ f853 1 f579"/>
                  <a:gd name="f1050" fmla="*/ f854 1 f580"/>
                  <a:gd name="f1051" fmla="*/ f855 1 f579"/>
                  <a:gd name="f1052" fmla="*/ f856 1 f580"/>
                  <a:gd name="f1053" fmla="*/ f857 1 f579"/>
                  <a:gd name="f1054" fmla="*/ f858 1 f580"/>
                  <a:gd name="f1055" fmla="*/ f859 1 f579"/>
                  <a:gd name="f1056" fmla="*/ f860 1 f580"/>
                  <a:gd name="f1057" fmla="*/ f861 1 f579"/>
                  <a:gd name="f1058" fmla="*/ f862 1 f580"/>
                  <a:gd name="f1059" fmla="*/ f863 1 f579"/>
                  <a:gd name="f1060" fmla="*/ f864 1 f580"/>
                  <a:gd name="f1061" fmla="*/ f865 1 f579"/>
                  <a:gd name="f1062" fmla="*/ f866 1 f580"/>
                  <a:gd name="f1063" fmla="*/ f867 1 f579"/>
                  <a:gd name="f1064" fmla="*/ f868 1 f580"/>
                  <a:gd name="f1065" fmla="*/ f869 1 f579"/>
                  <a:gd name="f1066" fmla="*/ f870 1 f580"/>
                  <a:gd name="f1067" fmla="*/ f871 1 f579"/>
                  <a:gd name="f1068" fmla="*/ f872 1 f580"/>
                  <a:gd name="f1069" fmla="*/ f873 1 f579"/>
                  <a:gd name="f1070" fmla="*/ f874 1 f580"/>
                  <a:gd name="f1071" fmla="*/ f875 1 f579"/>
                  <a:gd name="f1072" fmla="*/ f876 1 f580"/>
                  <a:gd name="f1073" fmla="*/ f877 1 f579"/>
                  <a:gd name="f1074" fmla="*/ f878 1 f580"/>
                  <a:gd name="f1075" fmla="*/ f879 1 f579"/>
                  <a:gd name="f1076" fmla="*/ f880 1 f580"/>
                  <a:gd name="f1077" fmla="*/ f881 1 f579"/>
                  <a:gd name="f1078" fmla="*/ f882 1 f580"/>
                  <a:gd name="f1079" fmla="*/ f883 1 f579"/>
                  <a:gd name="f1080" fmla="*/ f884 1 f580"/>
                  <a:gd name="f1081" fmla="*/ f885 1 f579"/>
                  <a:gd name="f1082" fmla="*/ f886 1 f580"/>
                  <a:gd name="f1083" fmla="*/ f887 1 f579"/>
                  <a:gd name="f1084" fmla="*/ f888 1 f580"/>
                  <a:gd name="f1085" fmla="*/ f889 1 f579"/>
                  <a:gd name="f1086" fmla="*/ f890 1 f580"/>
                  <a:gd name="f1087" fmla="*/ f891 1 f579"/>
                  <a:gd name="f1088" fmla="*/ f892 1 f580"/>
                  <a:gd name="f1089" fmla="*/ f893 1 f579"/>
                  <a:gd name="f1090" fmla="*/ f894 1 f580"/>
                  <a:gd name="f1091" fmla="*/ f895 1 f579"/>
                  <a:gd name="f1092" fmla="*/ f896 1 f580"/>
                  <a:gd name="f1093" fmla="*/ f897 1 f579"/>
                  <a:gd name="f1094" fmla="*/ f898 1 f580"/>
                  <a:gd name="f1095" fmla="*/ f899 1 f579"/>
                  <a:gd name="f1096" fmla="*/ f900 1 f580"/>
                  <a:gd name="f1097" fmla="*/ f901 1 f579"/>
                  <a:gd name="f1098" fmla="*/ f902 1 f580"/>
                  <a:gd name="f1099" fmla="*/ f903 1 f579"/>
                  <a:gd name="f1100" fmla="*/ f904 1 f580"/>
                  <a:gd name="f1101" fmla="*/ f905 1 f579"/>
                  <a:gd name="f1102" fmla="*/ f906 1 f580"/>
                  <a:gd name="f1103" fmla="*/ f907 1 f579"/>
                  <a:gd name="f1104" fmla="*/ f908 1 f580"/>
                  <a:gd name="f1105" fmla="*/ f909 1 f579"/>
                  <a:gd name="f1106" fmla="*/ f910 1 f580"/>
                  <a:gd name="f1107" fmla="*/ f911 1 f579"/>
                  <a:gd name="f1108" fmla="*/ f912 1 f580"/>
                  <a:gd name="f1109" fmla="*/ f913 1 f579"/>
                  <a:gd name="f1110" fmla="*/ f914 1 f580"/>
                  <a:gd name="f1111" fmla="*/ f915 1 f579"/>
                  <a:gd name="f1112" fmla="*/ f916 1 f580"/>
                  <a:gd name="f1113" fmla="*/ f917 1 f579"/>
                  <a:gd name="f1114" fmla="*/ f918 1 f580"/>
                  <a:gd name="f1115" fmla="*/ f919 1 f579"/>
                  <a:gd name="f1116" fmla="*/ f920 1 f580"/>
                  <a:gd name="f1117" fmla="*/ f921 1 f579"/>
                  <a:gd name="f1118" fmla="*/ f922 1 f580"/>
                  <a:gd name="f1119" fmla="*/ f923 1 f579"/>
                  <a:gd name="f1120" fmla="*/ f924 1 f580"/>
                  <a:gd name="f1121" fmla="*/ f925 1 f579"/>
                  <a:gd name="f1122" fmla="*/ f926 1 f580"/>
                  <a:gd name="f1123" fmla="*/ f927 1 f579"/>
                  <a:gd name="f1124" fmla="*/ f928 1 f580"/>
                  <a:gd name="f1125" fmla="*/ f929 1 f579"/>
                  <a:gd name="f1126" fmla="*/ f930 1 f580"/>
                  <a:gd name="f1127" fmla="*/ f931 1 f579"/>
                  <a:gd name="f1128" fmla="*/ f932 1 f580"/>
                  <a:gd name="f1129" fmla="*/ f933 1 f579"/>
                  <a:gd name="f1130" fmla="*/ f934 1 f580"/>
                  <a:gd name="f1131" fmla="*/ f935 1 f579"/>
                  <a:gd name="f1132" fmla="*/ f936 1 f580"/>
                  <a:gd name="f1133" fmla="*/ f937 1 f579"/>
                  <a:gd name="f1134" fmla="*/ f938 1 f580"/>
                  <a:gd name="f1135" fmla="*/ f939 1 f579"/>
                  <a:gd name="f1136" fmla="*/ f940 1 f580"/>
                  <a:gd name="f1137" fmla="*/ f941 1 f579"/>
                  <a:gd name="f1138" fmla="*/ f942 1 f580"/>
                  <a:gd name="f1139" fmla="*/ f943 1 f579"/>
                  <a:gd name="f1140" fmla="*/ f944 1 f580"/>
                  <a:gd name="f1141" fmla="*/ f945 1 f579"/>
                  <a:gd name="f1142" fmla="*/ f946 1 f580"/>
                  <a:gd name="f1143" fmla="*/ f947 1 f579"/>
                  <a:gd name="f1144" fmla="*/ f948 1 f580"/>
                  <a:gd name="f1145" fmla="*/ f949 1 f579"/>
                  <a:gd name="f1146" fmla="*/ f950 1 f580"/>
                  <a:gd name="f1147" fmla="*/ f951 1 f579"/>
                  <a:gd name="f1148" fmla="*/ f952 1 f580"/>
                  <a:gd name="f1149" fmla="*/ f953 1 f579"/>
                  <a:gd name="f1150" fmla="*/ f954 1 f580"/>
                  <a:gd name="f1151" fmla="*/ f955 1 f579"/>
                  <a:gd name="f1152" fmla="*/ f956 1 f580"/>
                  <a:gd name="f1153" fmla="*/ f957 1 f579"/>
                  <a:gd name="f1154" fmla="*/ f958 1 f580"/>
                  <a:gd name="f1155" fmla="*/ f959 1 f579"/>
                  <a:gd name="f1156" fmla="*/ f960 1 f580"/>
                  <a:gd name="f1157" fmla="*/ f961 1 f579"/>
                  <a:gd name="f1158" fmla="*/ f962 1 f580"/>
                  <a:gd name="f1159" fmla="*/ f963 1 f579"/>
                  <a:gd name="f1160" fmla="*/ f964 1 f580"/>
                  <a:gd name="f1161" fmla="*/ f965 1 f580"/>
                  <a:gd name="f1162" fmla="*/ f966 f570 1"/>
                  <a:gd name="f1163" fmla="*/ f967 f570 1"/>
                  <a:gd name="f1164" fmla="*/ f969 f571 1"/>
                  <a:gd name="f1165" fmla="*/ f968 f571 1"/>
                  <a:gd name="f1166" fmla="*/ f970 f570 1"/>
                  <a:gd name="f1167" fmla="*/ f971 f571 1"/>
                  <a:gd name="f1168" fmla="*/ f972 f570 1"/>
                  <a:gd name="f1169" fmla="*/ f973 f570 1"/>
                  <a:gd name="f1170" fmla="*/ f974 f571 1"/>
                  <a:gd name="f1171" fmla="*/ f975 f570 1"/>
                  <a:gd name="f1172" fmla="*/ f976 f571 1"/>
                  <a:gd name="f1173" fmla="*/ f977 f570 1"/>
                  <a:gd name="f1174" fmla="*/ f978 f571 1"/>
                  <a:gd name="f1175" fmla="*/ f979 f570 1"/>
                  <a:gd name="f1176" fmla="*/ f980 f571 1"/>
                  <a:gd name="f1177" fmla="*/ f981 f570 1"/>
                  <a:gd name="f1178" fmla="*/ f982 f571 1"/>
                  <a:gd name="f1179" fmla="*/ f983 f570 1"/>
                  <a:gd name="f1180" fmla="*/ f984 f571 1"/>
                  <a:gd name="f1181" fmla="*/ f985 f570 1"/>
                  <a:gd name="f1182" fmla="*/ f986 f571 1"/>
                  <a:gd name="f1183" fmla="*/ f987 f570 1"/>
                  <a:gd name="f1184" fmla="*/ f988 f571 1"/>
                  <a:gd name="f1185" fmla="*/ f989 f570 1"/>
                  <a:gd name="f1186" fmla="*/ f990 f571 1"/>
                  <a:gd name="f1187" fmla="*/ f991 f570 1"/>
                  <a:gd name="f1188" fmla="*/ f992 f571 1"/>
                  <a:gd name="f1189" fmla="*/ f993 f570 1"/>
                  <a:gd name="f1190" fmla="*/ f994 f571 1"/>
                  <a:gd name="f1191" fmla="*/ f995 f570 1"/>
                  <a:gd name="f1192" fmla="*/ f996 f571 1"/>
                  <a:gd name="f1193" fmla="*/ f997 f570 1"/>
                  <a:gd name="f1194" fmla="*/ f998 f571 1"/>
                  <a:gd name="f1195" fmla="*/ f999 f570 1"/>
                  <a:gd name="f1196" fmla="*/ f1000 f571 1"/>
                  <a:gd name="f1197" fmla="*/ f1001 f570 1"/>
                  <a:gd name="f1198" fmla="*/ f1002 f571 1"/>
                  <a:gd name="f1199" fmla="*/ f1003 f570 1"/>
                  <a:gd name="f1200" fmla="*/ f1004 f571 1"/>
                  <a:gd name="f1201" fmla="*/ f1005 f570 1"/>
                  <a:gd name="f1202" fmla="*/ f1006 f571 1"/>
                  <a:gd name="f1203" fmla="*/ f1007 f570 1"/>
                  <a:gd name="f1204" fmla="*/ f1008 f571 1"/>
                  <a:gd name="f1205" fmla="*/ f1009 f570 1"/>
                  <a:gd name="f1206" fmla="*/ f1010 f571 1"/>
                  <a:gd name="f1207" fmla="*/ f1011 f570 1"/>
                  <a:gd name="f1208" fmla="*/ f1012 f571 1"/>
                  <a:gd name="f1209" fmla="*/ f1013 f570 1"/>
                  <a:gd name="f1210" fmla="*/ f1014 f571 1"/>
                  <a:gd name="f1211" fmla="*/ f1015 f570 1"/>
                  <a:gd name="f1212" fmla="*/ f1016 f571 1"/>
                  <a:gd name="f1213" fmla="*/ f1017 f570 1"/>
                  <a:gd name="f1214" fmla="*/ f1018 f571 1"/>
                  <a:gd name="f1215" fmla="*/ f1019 f570 1"/>
                  <a:gd name="f1216" fmla="*/ f1020 f571 1"/>
                  <a:gd name="f1217" fmla="*/ f1021 f570 1"/>
                  <a:gd name="f1218" fmla="*/ f1022 f571 1"/>
                  <a:gd name="f1219" fmla="*/ f1023 f570 1"/>
                  <a:gd name="f1220" fmla="*/ f1024 f571 1"/>
                  <a:gd name="f1221" fmla="*/ f1025 f570 1"/>
                  <a:gd name="f1222" fmla="*/ f1026 f571 1"/>
                  <a:gd name="f1223" fmla="*/ f1027 f570 1"/>
                  <a:gd name="f1224" fmla="*/ f1028 f571 1"/>
                  <a:gd name="f1225" fmla="*/ f1029 f570 1"/>
                  <a:gd name="f1226" fmla="*/ f1030 f571 1"/>
                  <a:gd name="f1227" fmla="*/ f1031 f570 1"/>
                  <a:gd name="f1228" fmla="*/ f1032 f571 1"/>
                  <a:gd name="f1229" fmla="*/ f1033 f570 1"/>
                  <a:gd name="f1230" fmla="*/ f1034 f571 1"/>
                  <a:gd name="f1231" fmla="*/ f1035 f570 1"/>
                  <a:gd name="f1232" fmla="*/ f1036 f571 1"/>
                  <a:gd name="f1233" fmla="*/ f1037 f570 1"/>
                  <a:gd name="f1234" fmla="*/ f1038 f571 1"/>
                  <a:gd name="f1235" fmla="*/ f1039 f570 1"/>
                  <a:gd name="f1236" fmla="*/ f1040 f571 1"/>
                  <a:gd name="f1237" fmla="*/ f1041 f570 1"/>
                  <a:gd name="f1238" fmla="*/ f1042 f571 1"/>
                  <a:gd name="f1239" fmla="*/ f1043 f570 1"/>
                  <a:gd name="f1240" fmla="*/ f1044 f571 1"/>
                  <a:gd name="f1241" fmla="*/ f1045 f570 1"/>
                  <a:gd name="f1242" fmla="*/ f1046 f571 1"/>
                  <a:gd name="f1243" fmla="*/ f1047 f570 1"/>
                  <a:gd name="f1244" fmla="*/ f1048 f571 1"/>
                  <a:gd name="f1245" fmla="*/ f1049 f570 1"/>
                  <a:gd name="f1246" fmla="*/ f1050 f571 1"/>
                  <a:gd name="f1247" fmla="*/ f1051 f570 1"/>
                  <a:gd name="f1248" fmla="*/ f1052 f571 1"/>
                  <a:gd name="f1249" fmla="*/ f1053 f570 1"/>
                  <a:gd name="f1250" fmla="*/ f1054 f571 1"/>
                  <a:gd name="f1251" fmla="*/ f1055 f570 1"/>
                  <a:gd name="f1252" fmla="*/ f1056 f571 1"/>
                  <a:gd name="f1253" fmla="*/ f1057 f570 1"/>
                  <a:gd name="f1254" fmla="*/ f1058 f571 1"/>
                  <a:gd name="f1255" fmla="*/ f1059 f570 1"/>
                  <a:gd name="f1256" fmla="*/ f1060 f571 1"/>
                  <a:gd name="f1257" fmla="*/ f1061 f570 1"/>
                  <a:gd name="f1258" fmla="*/ f1062 f571 1"/>
                  <a:gd name="f1259" fmla="*/ f1063 f570 1"/>
                  <a:gd name="f1260" fmla="*/ f1064 f571 1"/>
                  <a:gd name="f1261" fmla="*/ f1065 f570 1"/>
                  <a:gd name="f1262" fmla="*/ f1066 f571 1"/>
                  <a:gd name="f1263" fmla="*/ f1067 f570 1"/>
                  <a:gd name="f1264" fmla="*/ f1068 f571 1"/>
                  <a:gd name="f1265" fmla="*/ f1069 f570 1"/>
                  <a:gd name="f1266" fmla="*/ f1070 f571 1"/>
                  <a:gd name="f1267" fmla="*/ f1071 f570 1"/>
                  <a:gd name="f1268" fmla="*/ f1072 f571 1"/>
                  <a:gd name="f1269" fmla="*/ f1073 f570 1"/>
                  <a:gd name="f1270" fmla="*/ f1074 f571 1"/>
                  <a:gd name="f1271" fmla="*/ f1075 f570 1"/>
                  <a:gd name="f1272" fmla="*/ f1076 f571 1"/>
                  <a:gd name="f1273" fmla="*/ f1077 f570 1"/>
                  <a:gd name="f1274" fmla="*/ f1078 f571 1"/>
                  <a:gd name="f1275" fmla="*/ f1079 f570 1"/>
                  <a:gd name="f1276" fmla="*/ f1080 f571 1"/>
                  <a:gd name="f1277" fmla="*/ f1081 f570 1"/>
                  <a:gd name="f1278" fmla="*/ f1082 f571 1"/>
                  <a:gd name="f1279" fmla="*/ f1083 f570 1"/>
                  <a:gd name="f1280" fmla="*/ f1084 f571 1"/>
                  <a:gd name="f1281" fmla="*/ f1085 f570 1"/>
                  <a:gd name="f1282" fmla="*/ f1086 f571 1"/>
                  <a:gd name="f1283" fmla="*/ f1087 f570 1"/>
                  <a:gd name="f1284" fmla="*/ f1088 f571 1"/>
                  <a:gd name="f1285" fmla="*/ f1089 f570 1"/>
                  <a:gd name="f1286" fmla="*/ f1090 f571 1"/>
                  <a:gd name="f1287" fmla="*/ f1091 f570 1"/>
                  <a:gd name="f1288" fmla="*/ f1092 f571 1"/>
                  <a:gd name="f1289" fmla="*/ f1093 f570 1"/>
                  <a:gd name="f1290" fmla="*/ f1094 f571 1"/>
                  <a:gd name="f1291" fmla="*/ f1095 f570 1"/>
                  <a:gd name="f1292" fmla="*/ f1096 f571 1"/>
                  <a:gd name="f1293" fmla="*/ f1097 f570 1"/>
                  <a:gd name="f1294" fmla="*/ f1098 f571 1"/>
                  <a:gd name="f1295" fmla="*/ f1099 f570 1"/>
                  <a:gd name="f1296" fmla="*/ f1100 f571 1"/>
                  <a:gd name="f1297" fmla="*/ f1101 f570 1"/>
                  <a:gd name="f1298" fmla="*/ f1102 f571 1"/>
                  <a:gd name="f1299" fmla="*/ f1103 f570 1"/>
                  <a:gd name="f1300" fmla="*/ f1104 f571 1"/>
                  <a:gd name="f1301" fmla="*/ f1105 f570 1"/>
                  <a:gd name="f1302" fmla="*/ f1106 f571 1"/>
                  <a:gd name="f1303" fmla="*/ f1107 f570 1"/>
                  <a:gd name="f1304" fmla="*/ f1108 f571 1"/>
                  <a:gd name="f1305" fmla="*/ f1109 f570 1"/>
                  <a:gd name="f1306" fmla="*/ f1110 f571 1"/>
                  <a:gd name="f1307" fmla="*/ f1111 f570 1"/>
                  <a:gd name="f1308" fmla="*/ f1112 f571 1"/>
                  <a:gd name="f1309" fmla="*/ f1113 f570 1"/>
                  <a:gd name="f1310" fmla="*/ f1114 f571 1"/>
                  <a:gd name="f1311" fmla="*/ f1115 f570 1"/>
                  <a:gd name="f1312" fmla="*/ f1116 f571 1"/>
                  <a:gd name="f1313" fmla="*/ f1117 f570 1"/>
                  <a:gd name="f1314" fmla="*/ f1118 f571 1"/>
                  <a:gd name="f1315" fmla="*/ f1119 f570 1"/>
                  <a:gd name="f1316" fmla="*/ f1120 f571 1"/>
                  <a:gd name="f1317" fmla="*/ f1121 f570 1"/>
                  <a:gd name="f1318" fmla="*/ f1122 f571 1"/>
                  <a:gd name="f1319" fmla="*/ f1123 f570 1"/>
                  <a:gd name="f1320" fmla="*/ f1124 f571 1"/>
                  <a:gd name="f1321" fmla="*/ f1125 f570 1"/>
                  <a:gd name="f1322" fmla="*/ f1126 f571 1"/>
                  <a:gd name="f1323" fmla="*/ f1127 f570 1"/>
                  <a:gd name="f1324" fmla="*/ f1128 f571 1"/>
                  <a:gd name="f1325" fmla="*/ f1129 f570 1"/>
                  <a:gd name="f1326" fmla="*/ f1130 f571 1"/>
                  <a:gd name="f1327" fmla="*/ f1131 f570 1"/>
                  <a:gd name="f1328" fmla="*/ f1132 f571 1"/>
                  <a:gd name="f1329" fmla="*/ f1133 f570 1"/>
                  <a:gd name="f1330" fmla="*/ f1134 f571 1"/>
                  <a:gd name="f1331" fmla="*/ f1135 f570 1"/>
                  <a:gd name="f1332" fmla="*/ f1136 f571 1"/>
                  <a:gd name="f1333" fmla="*/ f1137 f570 1"/>
                  <a:gd name="f1334" fmla="*/ f1138 f571 1"/>
                  <a:gd name="f1335" fmla="*/ f1139 f570 1"/>
                  <a:gd name="f1336" fmla="*/ f1140 f571 1"/>
                  <a:gd name="f1337" fmla="*/ f1141 f570 1"/>
                  <a:gd name="f1338" fmla="*/ f1142 f571 1"/>
                  <a:gd name="f1339" fmla="*/ f1143 f570 1"/>
                  <a:gd name="f1340" fmla="*/ f1144 f571 1"/>
                  <a:gd name="f1341" fmla="*/ f1145 f570 1"/>
                  <a:gd name="f1342" fmla="*/ f1146 f571 1"/>
                  <a:gd name="f1343" fmla="*/ f1147 f570 1"/>
                  <a:gd name="f1344" fmla="*/ f1148 f571 1"/>
                  <a:gd name="f1345" fmla="*/ f1149 f570 1"/>
                  <a:gd name="f1346" fmla="*/ f1150 f571 1"/>
                  <a:gd name="f1347" fmla="*/ f1151 f570 1"/>
                  <a:gd name="f1348" fmla="*/ f1152 f571 1"/>
                  <a:gd name="f1349" fmla="*/ f1153 f570 1"/>
                  <a:gd name="f1350" fmla="*/ f1154 f571 1"/>
                  <a:gd name="f1351" fmla="*/ f1155 f570 1"/>
                  <a:gd name="f1352" fmla="*/ f1156 f571 1"/>
                  <a:gd name="f1353" fmla="*/ f1157 f570 1"/>
                  <a:gd name="f1354" fmla="*/ f1158 f571 1"/>
                  <a:gd name="f1355" fmla="*/ f1159 f570 1"/>
                  <a:gd name="f1356" fmla="*/ f1160 f571 1"/>
                  <a:gd name="f1357" fmla="*/ f1161 f5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3">
                    <a:pos x="f1166" y="f1167"/>
                  </a:cxn>
                  <a:cxn ang="f773">
                    <a:pos x="f1168" y="f1167"/>
                  </a:cxn>
                  <a:cxn ang="f773">
                    <a:pos x="f1169" y="f1170"/>
                  </a:cxn>
                  <a:cxn ang="f773">
                    <a:pos x="f1171" y="f1172"/>
                  </a:cxn>
                  <a:cxn ang="f773">
                    <a:pos x="f1173" y="f1174"/>
                  </a:cxn>
                  <a:cxn ang="f773">
                    <a:pos x="f1175" y="f1176"/>
                  </a:cxn>
                  <a:cxn ang="f773">
                    <a:pos x="f1177" y="f1178"/>
                  </a:cxn>
                  <a:cxn ang="f773">
                    <a:pos x="f1179" y="f1180"/>
                  </a:cxn>
                  <a:cxn ang="f773">
                    <a:pos x="f1181" y="f1182"/>
                  </a:cxn>
                  <a:cxn ang="f773">
                    <a:pos x="f1183" y="f1184"/>
                  </a:cxn>
                  <a:cxn ang="f773">
                    <a:pos x="f1185" y="f1186"/>
                  </a:cxn>
                  <a:cxn ang="f773">
                    <a:pos x="f1187" y="f1188"/>
                  </a:cxn>
                  <a:cxn ang="f773">
                    <a:pos x="f1189" y="f1190"/>
                  </a:cxn>
                  <a:cxn ang="f773">
                    <a:pos x="f1191" y="f1192"/>
                  </a:cxn>
                  <a:cxn ang="f773">
                    <a:pos x="f1193" y="f1194"/>
                  </a:cxn>
                  <a:cxn ang="f773">
                    <a:pos x="f1195" y="f1196"/>
                  </a:cxn>
                  <a:cxn ang="f773">
                    <a:pos x="f1197" y="f1198"/>
                  </a:cxn>
                  <a:cxn ang="f773">
                    <a:pos x="f1199" y="f1200"/>
                  </a:cxn>
                  <a:cxn ang="f773">
                    <a:pos x="f1201" y="f1202"/>
                  </a:cxn>
                  <a:cxn ang="f773">
                    <a:pos x="f1203" y="f1204"/>
                  </a:cxn>
                  <a:cxn ang="f773">
                    <a:pos x="f1205" y="f1206"/>
                  </a:cxn>
                  <a:cxn ang="f773">
                    <a:pos x="f1207" y="f1208"/>
                  </a:cxn>
                  <a:cxn ang="f773">
                    <a:pos x="f1209" y="f1210"/>
                  </a:cxn>
                  <a:cxn ang="f773">
                    <a:pos x="f1211" y="f1212"/>
                  </a:cxn>
                  <a:cxn ang="f773">
                    <a:pos x="f1213" y="f1214"/>
                  </a:cxn>
                  <a:cxn ang="f773">
                    <a:pos x="f1215" y="f1216"/>
                  </a:cxn>
                  <a:cxn ang="f773">
                    <a:pos x="f1217" y="f1218"/>
                  </a:cxn>
                  <a:cxn ang="f773">
                    <a:pos x="f1219" y="f1220"/>
                  </a:cxn>
                  <a:cxn ang="f773">
                    <a:pos x="f1221" y="f1222"/>
                  </a:cxn>
                  <a:cxn ang="f773">
                    <a:pos x="f1223" y="f1224"/>
                  </a:cxn>
                  <a:cxn ang="f773">
                    <a:pos x="f1225" y="f1226"/>
                  </a:cxn>
                  <a:cxn ang="f773">
                    <a:pos x="f1227" y="f1228"/>
                  </a:cxn>
                  <a:cxn ang="f773">
                    <a:pos x="f1229" y="f1230"/>
                  </a:cxn>
                  <a:cxn ang="f773">
                    <a:pos x="f1231" y="f1232"/>
                  </a:cxn>
                  <a:cxn ang="f773">
                    <a:pos x="f1233" y="f1234"/>
                  </a:cxn>
                  <a:cxn ang="f773">
                    <a:pos x="f1235" y="f1236"/>
                  </a:cxn>
                  <a:cxn ang="f773">
                    <a:pos x="f1237" y="f1238"/>
                  </a:cxn>
                  <a:cxn ang="f773">
                    <a:pos x="f1239" y="f1240"/>
                  </a:cxn>
                  <a:cxn ang="f773">
                    <a:pos x="f1241" y="f1242"/>
                  </a:cxn>
                  <a:cxn ang="f773">
                    <a:pos x="f1243" y="f1244"/>
                  </a:cxn>
                  <a:cxn ang="f773">
                    <a:pos x="f1245" y="f1246"/>
                  </a:cxn>
                  <a:cxn ang="f773">
                    <a:pos x="f1247" y="f1248"/>
                  </a:cxn>
                  <a:cxn ang="f773">
                    <a:pos x="f1249" y="f1250"/>
                  </a:cxn>
                  <a:cxn ang="f773">
                    <a:pos x="f1251" y="f1252"/>
                  </a:cxn>
                  <a:cxn ang="f773">
                    <a:pos x="f1253" y="f1254"/>
                  </a:cxn>
                  <a:cxn ang="f773">
                    <a:pos x="f1255" y="f1256"/>
                  </a:cxn>
                  <a:cxn ang="f773">
                    <a:pos x="f1257" y="f1258"/>
                  </a:cxn>
                  <a:cxn ang="f773">
                    <a:pos x="f1259" y="f1260"/>
                  </a:cxn>
                  <a:cxn ang="f773">
                    <a:pos x="f1261" y="f1262"/>
                  </a:cxn>
                  <a:cxn ang="f773">
                    <a:pos x="f1263" y="f1264"/>
                  </a:cxn>
                  <a:cxn ang="f773">
                    <a:pos x="f1265" y="f1266"/>
                  </a:cxn>
                  <a:cxn ang="f773">
                    <a:pos x="f1267" y="f1268"/>
                  </a:cxn>
                  <a:cxn ang="f773">
                    <a:pos x="f1269" y="f1270"/>
                  </a:cxn>
                  <a:cxn ang="f773">
                    <a:pos x="f1271" y="f1272"/>
                  </a:cxn>
                  <a:cxn ang="f773">
                    <a:pos x="f1273" y="f1274"/>
                  </a:cxn>
                  <a:cxn ang="f773">
                    <a:pos x="f1275" y="f1276"/>
                  </a:cxn>
                  <a:cxn ang="f773">
                    <a:pos x="f1277" y="f1278"/>
                  </a:cxn>
                  <a:cxn ang="f773">
                    <a:pos x="f1279" y="f1280"/>
                  </a:cxn>
                  <a:cxn ang="f773">
                    <a:pos x="f1281" y="f1282"/>
                  </a:cxn>
                  <a:cxn ang="f773">
                    <a:pos x="f1283" y="f1284"/>
                  </a:cxn>
                  <a:cxn ang="f773">
                    <a:pos x="f1285" y="f1286"/>
                  </a:cxn>
                  <a:cxn ang="f773">
                    <a:pos x="f1287" y="f1288"/>
                  </a:cxn>
                  <a:cxn ang="f773">
                    <a:pos x="f1289" y="f1290"/>
                  </a:cxn>
                  <a:cxn ang="f773">
                    <a:pos x="f1291" y="f1292"/>
                  </a:cxn>
                  <a:cxn ang="f773">
                    <a:pos x="f1293" y="f1294"/>
                  </a:cxn>
                  <a:cxn ang="f773">
                    <a:pos x="f1295" y="f1296"/>
                  </a:cxn>
                  <a:cxn ang="f773">
                    <a:pos x="f1297" y="f1298"/>
                  </a:cxn>
                  <a:cxn ang="f773">
                    <a:pos x="f1299" y="f1300"/>
                  </a:cxn>
                  <a:cxn ang="f773">
                    <a:pos x="f1301" y="f1302"/>
                  </a:cxn>
                  <a:cxn ang="f773">
                    <a:pos x="f1303" y="f1304"/>
                  </a:cxn>
                  <a:cxn ang="f773">
                    <a:pos x="f1305" y="f1306"/>
                  </a:cxn>
                  <a:cxn ang="f773">
                    <a:pos x="f1307" y="f1308"/>
                  </a:cxn>
                  <a:cxn ang="f773">
                    <a:pos x="f1309" y="f1310"/>
                  </a:cxn>
                  <a:cxn ang="f773">
                    <a:pos x="f1311" y="f1312"/>
                  </a:cxn>
                  <a:cxn ang="f773">
                    <a:pos x="f1313" y="f1314"/>
                  </a:cxn>
                  <a:cxn ang="f773">
                    <a:pos x="f1315" y="f1316"/>
                  </a:cxn>
                  <a:cxn ang="f773">
                    <a:pos x="f1317" y="f1318"/>
                  </a:cxn>
                  <a:cxn ang="f773">
                    <a:pos x="f1319" y="f1320"/>
                  </a:cxn>
                  <a:cxn ang="f773">
                    <a:pos x="f1321" y="f1322"/>
                  </a:cxn>
                  <a:cxn ang="f773">
                    <a:pos x="f1323" y="f1324"/>
                  </a:cxn>
                  <a:cxn ang="f773">
                    <a:pos x="f1325" y="f1326"/>
                  </a:cxn>
                  <a:cxn ang="f773">
                    <a:pos x="f1327" y="f1328"/>
                  </a:cxn>
                  <a:cxn ang="f773">
                    <a:pos x="f1329" y="f1330"/>
                  </a:cxn>
                  <a:cxn ang="f773">
                    <a:pos x="f1331" y="f1332"/>
                  </a:cxn>
                  <a:cxn ang="f773">
                    <a:pos x="f1333" y="f1334"/>
                  </a:cxn>
                  <a:cxn ang="f773">
                    <a:pos x="f1335" y="f1336"/>
                  </a:cxn>
                  <a:cxn ang="f773">
                    <a:pos x="f1337" y="f1338"/>
                  </a:cxn>
                  <a:cxn ang="f773">
                    <a:pos x="f1339" y="f1340"/>
                  </a:cxn>
                  <a:cxn ang="f773">
                    <a:pos x="f1341" y="f1342"/>
                  </a:cxn>
                  <a:cxn ang="f773">
                    <a:pos x="f1343" y="f1344"/>
                  </a:cxn>
                  <a:cxn ang="f773">
                    <a:pos x="f1345" y="f1346"/>
                  </a:cxn>
                  <a:cxn ang="f773">
                    <a:pos x="f1347" y="f1348"/>
                  </a:cxn>
                  <a:cxn ang="f773">
                    <a:pos x="f1349" y="f1350"/>
                  </a:cxn>
                  <a:cxn ang="f773">
                    <a:pos x="f1351" y="f1352"/>
                  </a:cxn>
                  <a:cxn ang="f773">
                    <a:pos x="f1353" y="f1354"/>
                  </a:cxn>
                  <a:cxn ang="f773">
                    <a:pos x="f1355" y="f1356"/>
                  </a:cxn>
                  <a:cxn ang="f773">
                    <a:pos x="f1166" y="f1357"/>
                  </a:cxn>
                </a:cxnLst>
                <a:rect l="f1162" t="f1165" r="f1163" b="f1164"/>
                <a:pathLst>
                  <a:path w="10455568" h="715479">
                    <a:moveTo>
                      <a:pt x="f5" y="f5"/>
                    </a:moveTo>
                    <a:lnTo>
                      <a:pt x="f6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8" y="f269"/>
                      <a:pt x="f270" y="f271"/>
                      <a:pt x="f272" y="f273"/>
                    </a:cubicBez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283"/>
                      <a:pt x="f284" y="f285"/>
                    </a:cubicBezTo>
                    <a:cubicBezTo>
                      <a:pt x="f286" y="f287"/>
                      <a:pt x="f288" y="f289"/>
                      <a:pt x="f290" y="f291"/>
                    </a:cubicBezTo>
                    <a:cubicBezTo>
                      <a:pt x="f292" y="f293"/>
                      <a:pt x="f294" y="f295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320" y="f321"/>
                    </a:cubicBezTo>
                    <a:cubicBezTo>
                      <a:pt x="f322" y="f323"/>
                      <a:pt x="f324" y="f325"/>
                      <a:pt x="f326" y="f327"/>
                    </a:cubicBezTo>
                    <a:cubicBezTo>
                      <a:pt x="f328" y="f329"/>
                      <a:pt x="f330" y="f331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cubicBezTo>
                      <a:pt x="f370" y="f371"/>
                      <a:pt x="f372" y="f373"/>
                      <a:pt x="f374" y="f375"/>
                    </a:cubicBezTo>
                    <a:cubicBezTo>
                      <a:pt x="f376" y="f377"/>
                      <a:pt x="f378" y="f379"/>
                      <a:pt x="f380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92" y="f393"/>
                    </a:cubicBezTo>
                    <a:cubicBezTo>
                      <a:pt x="f394" y="f395"/>
                      <a:pt x="f396" y="f397"/>
                      <a:pt x="f398" y="f399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3"/>
                    </a:cubicBezTo>
                    <a:cubicBezTo>
                      <a:pt x="f424" y="f425"/>
                      <a:pt x="f426" y="f427"/>
                      <a:pt x="f428" y="f429"/>
                    </a:cubicBez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39"/>
                      <a:pt x="f440" y="f441"/>
                    </a:cubicBezTo>
                    <a:cubicBezTo>
                      <a:pt x="f442" y="f443"/>
                      <a:pt x="f444" y="f445"/>
                      <a:pt x="f446" y="f447"/>
                    </a:cubicBezTo>
                    <a:cubicBezTo>
                      <a:pt x="f448" y="f449"/>
                      <a:pt x="f450" y="f451"/>
                      <a:pt x="f452" y="f453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62" y="f463"/>
                      <a:pt x="f464" y="f465"/>
                    </a:cubicBezTo>
                    <a:cubicBezTo>
                      <a:pt x="f466" y="f467"/>
                      <a:pt x="f468" y="f469"/>
                      <a:pt x="f470" y="f471"/>
                    </a:cubicBezTo>
                    <a:cubicBezTo>
                      <a:pt x="f472" y="f473"/>
                      <a:pt x="f474" y="f475"/>
                      <a:pt x="f476" y="f477"/>
                    </a:cubicBezTo>
                    <a:cubicBezTo>
                      <a:pt x="f478" y="f479"/>
                      <a:pt x="f480" y="f481"/>
                      <a:pt x="f482" y="f483"/>
                    </a:cubicBezTo>
                    <a:cubicBezTo>
                      <a:pt x="f484" y="f485"/>
                      <a:pt x="f486" y="f487"/>
                      <a:pt x="f488" y="f489"/>
                    </a:cubicBezTo>
                    <a:cubicBezTo>
                      <a:pt x="f490" y="f491"/>
                      <a:pt x="f492" y="f493"/>
                      <a:pt x="f494" y="f495"/>
                    </a:cubicBezTo>
                    <a:cubicBezTo>
                      <a:pt x="f496" y="f497"/>
                      <a:pt x="f498" y="f499"/>
                      <a:pt x="f500" y="f501"/>
                    </a:cubicBezTo>
                    <a:cubicBezTo>
                      <a:pt x="f502" y="f503"/>
                      <a:pt x="f504" y="f505"/>
                      <a:pt x="f506" y="f507"/>
                    </a:cubicBezTo>
                    <a:cubicBezTo>
                      <a:pt x="f508" y="f509"/>
                      <a:pt x="f510" y="f511"/>
                      <a:pt x="f512" y="f513"/>
                    </a:cubicBezTo>
                    <a:cubicBezTo>
                      <a:pt x="f514" y="f515"/>
                      <a:pt x="f516" y="f517"/>
                      <a:pt x="f518" y="f519"/>
                    </a:cubicBezTo>
                    <a:cubicBezTo>
                      <a:pt x="f520" y="f521"/>
                      <a:pt x="f522" y="f523"/>
                      <a:pt x="f524" y="f525"/>
                    </a:cubicBezTo>
                    <a:cubicBezTo>
                      <a:pt x="f526" y="f527"/>
                      <a:pt x="f528" y="f529"/>
                      <a:pt x="f530" y="f531"/>
                    </a:cubicBezTo>
                    <a:cubicBezTo>
                      <a:pt x="f532" y="f533"/>
                      <a:pt x="f534" y="f535"/>
                      <a:pt x="f536" y="f537"/>
                    </a:cubicBezTo>
                    <a:cubicBezTo>
                      <a:pt x="f538" y="f539"/>
                      <a:pt x="f540" y="f541"/>
                      <a:pt x="f542" y="f543"/>
                    </a:cubicBezTo>
                    <a:cubicBezTo>
                      <a:pt x="f544" y="f545"/>
                      <a:pt x="f546" y="f547"/>
                      <a:pt x="f548" y="f549"/>
                    </a:cubicBezTo>
                    <a:cubicBezTo>
                      <a:pt x="f550" y="f551"/>
                      <a:pt x="f552" y="f553"/>
                      <a:pt x="f554" y="f555"/>
                    </a:cubicBezTo>
                    <a:cubicBezTo>
                      <a:pt x="f556" y="f557"/>
                      <a:pt x="f558" y="f559"/>
                      <a:pt x="f560" y="f561"/>
                    </a:cubicBezTo>
                    <a:cubicBezTo>
                      <a:pt x="f562" y="f563"/>
                      <a:pt x="f564" y="f565"/>
                      <a:pt x="f566" y="f567"/>
                    </a:cubicBezTo>
                    <a:lnTo>
                      <a:pt x="f5" y="f56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  <a:effectLst>
                <a:outerShdw dist="152403" dir="16200000" algn="tl">
                  <a:srgbClr val="000000">
                    <a:alpha val="1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D8F8CD57-53F0-4BA3-A080-36305AB917BC}"/>
                  </a:ext>
                </a:extLst>
              </p:cNvPr>
              <p:cNvSpPr/>
              <p:nvPr/>
            </p:nvSpPr>
            <p:spPr>
              <a:xfrm rot="10800009" flipH="1">
                <a:off x="-9" y="6142518"/>
                <a:ext cx="10455569" cy="7154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55568"/>
                  <a:gd name="f7" fmla="val 715479"/>
                  <a:gd name="f8" fmla="val 10434629"/>
                  <a:gd name="f9" fmla="val 8947"/>
                  <a:gd name="f10" fmla="val 10373917"/>
                  <a:gd name="f11" fmla="val 32898"/>
                  <a:gd name="f12" fmla="val 10311087"/>
                  <a:gd name="f13" fmla="val 51455"/>
                  <a:gd name="f14" fmla="val 10249341"/>
                  <a:gd name="f15" fmla="val 73146"/>
                  <a:gd name="f16" fmla="val 10223176"/>
                  <a:gd name="f17" fmla="val 82504"/>
                  <a:gd name="f18" fmla="val 10198388"/>
                  <a:gd name="f19" fmla="val 94974"/>
                  <a:gd name="f20" fmla="val 10172148"/>
                  <a:gd name="f21" fmla="val 103170"/>
                  <a:gd name="f22" fmla="val 10113395"/>
                  <a:gd name="f23" fmla="val 121743"/>
                  <a:gd name="f24" fmla="val 10053617"/>
                  <a:gd name="f25" fmla="val 138053"/>
                  <a:gd name="f26" fmla="val 9994576"/>
                  <a:gd name="f27" fmla="val 156647"/>
                  <a:gd name="f28" fmla="val 9960929"/>
                  <a:gd name="f29" fmla="val 167389"/>
                  <a:gd name="f30" fmla="val 9928899"/>
                  <a:gd name="f31" fmla="val 184724"/>
                  <a:gd name="f32" fmla="val 9894474"/>
                  <a:gd name="f33" fmla="val 192604"/>
                  <a:gd name="f34" fmla="val 9812718"/>
                  <a:gd name="f35" fmla="val 211289"/>
                  <a:gd name="f36" fmla="val 9730121"/>
                  <a:gd name="f37" fmla="val 226242"/>
                  <a:gd name="f38" fmla="val 9647603"/>
                  <a:gd name="f39" fmla="val 242354"/>
                  <a:gd name="f40" fmla="val 9562500"/>
                  <a:gd name="f41" fmla="val 258935"/>
                  <a:gd name="f42" fmla="val 9477721"/>
                  <a:gd name="f43" fmla="val 276078"/>
                  <a:gd name="f44" fmla="val 9392533"/>
                  <a:gd name="f45" fmla="val 291498"/>
                  <a:gd name="f46" fmla="val 9345891"/>
                  <a:gd name="f47" fmla="val 299632"/>
                  <a:gd name="f48" fmla="val 9298681"/>
                  <a:gd name="f49" fmla="val 303723"/>
                  <a:gd name="f50" fmla="val 9252019"/>
                  <a:gd name="f51" fmla="val 311564"/>
                  <a:gd name="f52" fmla="val 9211115"/>
                  <a:gd name="f53" fmla="val 318433"/>
                  <a:gd name="f54" fmla="val 9170740"/>
                  <a:gd name="f55" fmla="val 328758"/>
                  <a:gd name="f56" fmla="val 9129899"/>
                  <a:gd name="f57" fmla="val 336497"/>
                  <a:gd name="f58" fmla="val 9094507"/>
                  <a:gd name="f59" fmla="val 342987"/>
                  <a:gd name="f60" fmla="val 9058706"/>
                  <a:gd name="f61" fmla="val 347759"/>
                  <a:gd name="f62" fmla="val 9023312"/>
                  <a:gd name="f63" fmla="val 354253"/>
                  <a:gd name="f64" fmla="val 8966639"/>
                  <a:gd name="f65" fmla="val 364814"/>
                  <a:gd name="f66" fmla="val 8910315"/>
                  <a:gd name="f67" fmla="val 376230"/>
                  <a:gd name="f68" fmla="val 8853949"/>
                  <a:gd name="f69" fmla="val 387064"/>
                  <a:gd name="f70" fmla="val 8830350"/>
                  <a:gd name="f71" fmla="val 391295"/>
                  <a:gd name="f72" fmla="val 8805902"/>
                  <a:gd name="f73" fmla="val 400245"/>
                  <a:gd name="f74" fmla="val 8783278"/>
                  <a:gd name="f75" fmla="val 397418"/>
                  <a:gd name="f76" fmla="val 8726267"/>
                  <a:gd name="f77" fmla="val 390232"/>
                  <a:gd name="f78" fmla="val 8671093"/>
                  <a:gd name="f79" fmla="val 397198"/>
                  <a:gd name="f80" fmla="val 8615640"/>
                  <a:gd name="f81" fmla="val 408552"/>
                  <a:gd name="f82" fmla="val 8596680"/>
                  <a:gd name="f83" fmla="val 412471"/>
                  <a:gd name="f84" fmla="val 8576049"/>
                  <a:gd name="f85" fmla="val 413291"/>
                  <a:gd name="f86" fmla="val 8557154"/>
                  <a:gd name="f87" fmla="val 409627"/>
                  <a:gd name="f88" fmla="val 8518491"/>
                  <a:gd name="f89" fmla="val 402356"/>
                  <a:gd name="f90" fmla="val 8480716"/>
                  <a:gd name="f91" fmla="val 390947"/>
                  <a:gd name="f92" fmla="val 8442474"/>
                  <a:gd name="f93" fmla="val 381318"/>
                  <a:gd name="f94" fmla="val 8438313"/>
                  <a:gd name="f95" fmla="val 380145"/>
                  <a:gd name="f96" fmla="val 8433365"/>
                  <a:gd name="f97" fmla="val 380189"/>
                  <a:gd name="f98" fmla="val 8428959"/>
                  <a:gd name="f99" fmla="val 379618"/>
                  <a:gd name="f100" fmla="val 8403970"/>
                  <a:gd name="f101" fmla="val 376366"/>
                  <a:gd name="f102" fmla="val 8379279"/>
                  <a:gd name="f103" fmla="val 373098"/>
                  <a:gd name="f104" fmla="val 8354329"/>
                  <a:gd name="f105" fmla="val 370428"/>
                  <a:gd name="f106" fmla="val 8340833"/>
                  <a:gd name="f107" fmla="val 369017"/>
                  <a:gd name="f108" fmla="val 8327184"/>
                  <a:gd name="f109" fmla="val 369657"/>
                  <a:gd name="f110" fmla="val 8313705"/>
                  <a:gd name="f111" fmla="val 368535"/>
                  <a:gd name="f112" fmla="val 8261532"/>
                  <a:gd name="f113" fmla="val 363935"/>
                  <a:gd name="f114" fmla="val 8205623"/>
                  <a:gd name="f115" fmla="val 381441"/>
                  <a:gd name="f116" fmla="val 8158571"/>
                  <a:gd name="f117" fmla="val 349396"/>
                  <a:gd name="f118" fmla="val 8128030"/>
                  <a:gd name="f119" fmla="val 328752"/>
                  <a:gd name="f120" fmla="val 8100257"/>
                  <a:gd name="f121" fmla="val 335890"/>
                  <a:gd name="f122" fmla="val 8069467"/>
                  <a:gd name="f123" fmla="val 341485"/>
                  <a:gd name="f124" fmla="val 8046153"/>
                  <a:gd name="f125" fmla="val 345696"/>
                  <a:gd name="f126" fmla="val 8022024"/>
                  <a:gd name="f127" fmla="val 346466"/>
                  <a:gd name="f128" fmla="val 7998265"/>
                  <a:gd name="f129" fmla="val 348379"/>
                  <a:gd name="f130" fmla="val 7956565"/>
                  <a:gd name="f131" fmla="val 352093"/>
                  <a:gd name="f132" fmla="val 7914826"/>
                  <a:gd name="f133" fmla="val 355232"/>
                  <a:gd name="f134" fmla="val 7873167"/>
                  <a:gd name="f135" fmla="val 359529"/>
                  <a:gd name="f136" fmla="val 7859864"/>
                  <a:gd name="f137" fmla="val 361016"/>
                  <a:gd name="f138" fmla="val 7846730"/>
                  <a:gd name="f139" fmla="val 369197"/>
                  <a:gd name="f140" fmla="val 7833600"/>
                  <a:gd name="f141" fmla="val 368926"/>
                  <a:gd name="f142" fmla="val 7772906"/>
                  <a:gd name="f143" fmla="val 367528"/>
                  <a:gd name="f144" fmla="val 7711993"/>
                  <a:gd name="f145" fmla="val 362939"/>
                  <a:gd name="f146" fmla="val 7651338"/>
                  <a:gd name="f147" fmla="val 362121"/>
                  <a:gd name="f148" fmla="val 7616924"/>
                  <a:gd name="f149" fmla="val 361556"/>
                  <a:gd name="f150" fmla="val 7582209"/>
                  <a:gd name="f151" fmla="val 369456"/>
                  <a:gd name="f152" fmla="val 7548003"/>
                  <a:gd name="f153" fmla="val 367710"/>
                  <a:gd name="f154" fmla="val 7508539"/>
                  <a:gd name="f155" fmla="val 365739"/>
                  <a:gd name="f156" fmla="val 7469448"/>
                  <a:gd name="f157" fmla="val 356458"/>
                  <a:gd name="f158" fmla="val 7430093"/>
                  <a:gd name="f159" fmla="val 351855"/>
                  <a:gd name="f160" fmla="val 7419227"/>
                  <a:gd name="f161" fmla="val 350559"/>
                  <a:gd name="f162" fmla="val 7407516"/>
                  <a:gd name="f163" fmla="val 353979"/>
                  <a:gd name="f164" fmla="val 7396245"/>
                  <a:gd name="f165" fmla="val 355328"/>
                  <a:gd name="f166" fmla="val 7383524"/>
                  <a:gd name="f167" fmla="val 356781"/>
                  <a:gd name="f168" fmla="val 7371134"/>
                  <a:gd name="f169" fmla="val 358791"/>
                  <a:gd name="f170" fmla="val 7358394"/>
                  <a:gd name="f171" fmla="val 359950"/>
                  <a:gd name="f172" fmla="val 7319573"/>
                  <a:gd name="f173" fmla="val 363179"/>
                  <a:gd name="f174" fmla="val 7280655"/>
                  <a:gd name="f175" fmla="val 364958"/>
                  <a:gd name="f176" fmla="val 7241933"/>
                  <a:gd name="f177" fmla="val 369637"/>
                  <a:gd name="f178" fmla="val 7218235"/>
                  <a:gd name="f179" fmla="val 372418"/>
                  <a:gd name="f180" fmla="val 7194108"/>
                  <a:gd name="f181" fmla="val 386008"/>
                  <a:gd name="f182" fmla="val 7171767"/>
                  <a:gd name="f183" fmla="val 383160"/>
                  <a:gd name="f184" fmla="val 7126248"/>
                  <a:gd name="f185" fmla="val 377813"/>
                  <a:gd name="f186" fmla="val 7082583"/>
                  <a:gd name="f187" fmla="val 399728"/>
                  <a:gd name="f188" fmla="val 7036569"/>
                  <a:gd name="f189" fmla="val 387132"/>
                  <a:gd name="f190" fmla="val 7022328"/>
                  <a:gd name="f191" fmla="val 383442"/>
                  <a:gd name="f192" fmla="val 7003983"/>
                  <a:gd name="f193" fmla="val 396347"/>
                  <a:gd name="f194" fmla="val 6987200"/>
                  <a:gd name="f195" fmla="val 398073"/>
                  <a:gd name="f196" fmla="val 6945251"/>
                  <a:gd name="f197" fmla="val 402388"/>
                  <a:gd name="f198" fmla="val 6903183"/>
                  <a:gd name="f199" fmla="val 404965"/>
                  <a:gd name="f200" fmla="val 6861115"/>
                  <a:gd name="f201" fmla="val 407542"/>
                  <a:gd name="f202" fmla="val 6823394"/>
                  <a:gd name="f203" fmla="val 409822"/>
                  <a:gd name="f204" fmla="val 6784520"/>
                  <a:gd name="f205" fmla="val 416550"/>
                  <a:gd name="f206" fmla="val 6747718"/>
                  <a:gd name="f207" fmla="val 410900"/>
                  <a:gd name="f208" fmla="val 6709137"/>
                  <a:gd name="f209" fmla="val 404791"/>
                  <a:gd name="f210" fmla="val 6674999"/>
                  <a:gd name="f211" fmla="val 408284"/>
                  <a:gd name="f212" fmla="val 6638839"/>
                  <a:gd name="f213" fmla="val 420654"/>
                  <a:gd name="f214" fmla="val 6614066"/>
                  <a:gd name="f215" fmla="val 429044"/>
                  <a:gd name="f216" fmla="val 6587444"/>
                  <a:gd name="f217" fmla="val 431733"/>
                  <a:gd name="f218" fmla="val 6561486"/>
                  <a:gd name="f219" fmla="val 435540"/>
                  <a:gd name="f220" fmla="val 6533513"/>
                  <a:gd name="f221" fmla="val 439778"/>
                  <a:gd name="f222" fmla="val 6502069"/>
                  <a:gd name="f223" fmla="val 435804"/>
                  <a:gd name="f224" fmla="val 6477200"/>
                  <a:gd name="f225" fmla="val 447113"/>
                  <a:gd name="f226" fmla="val 6403159"/>
                  <a:gd name="f227" fmla="val 480713"/>
                  <a:gd name="f228" fmla="val 6325566"/>
                  <a:gd name="f229" fmla="val 492119"/>
                  <a:gd name="f230" fmla="val 6246111"/>
                  <a:gd name="f231" fmla="val 497537"/>
                  <a:gd name="f232" fmla="val 6231608"/>
                  <a:gd name="f233" fmla="val 498524"/>
                  <a:gd name="f234" fmla="val 6216540"/>
                  <a:gd name="f235" fmla="val 495475"/>
                  <a:gd name="f236" fmla="val 6202328"/>
                  <a:gd name="f237" fmla="val 492074"/>
                  <a:gd name="f238" fmla="val 6119346"/>
                  <a:gd name="f239" fmla="val 471508"/>
                  <a:gd name="f240" fmla="val 6038018"/>
                  <a:gd name="f241" fmla="val 479381"/>
                  <a:gd name="f242" fmla="val 5956458"/>
                  <a:gd name="f243" fmla="val 500965"/>
                  <a:gd name="f244" fmla="val 5939584"/>
                  <a:gd name="f245" fmla="val 505613"/>
                  <a:gd name="f246" fmla="val 5920486"/>
                  <a:gd name="f247" fmla="val 507499"/>
                  <a:gd name="f248" fmla="val 5903139"/>
                  <a:gd name="f249" fmla="val 505186"/>
                  <a:gd name="f250" fmla="val 5854306"/>
                  <a:gd name="f251" fmla="val 498315"/>
                  <a:gd name="f252" fmla="val 5806470"/>
                  <a:gd name="f253" fmla="val 484677"/>
                  <a:gd name="f254" fmla="val 5757547"/>
                  <a:gd name="f255" fmla="val 480730"/>
                  <a:gd name="f256" fmla="val 5676701"/>
                  <a:gd name="f257" fmla="val 474297"/>
                  <a:gd name="f258" fmla="val 5610121"/>
                  <a:gd name="f259" fmla="val 519038"/>
                  <a:gd name="f260" fmla="val 5540270"/>
                  <a:gd name="f261" fmla="val 550023"/>
                  <a:gd name="f262" fmla="val 5473801"/>
                  <a:gd name="f263" fmla="val 579316"/>
                  <a:gd name="f264" fmla="val 5419599"/>
                  <a:gd name="f265" fmla="val 638949"/>
                  <a:gd name="f266" fmla="val 5338128"/>
                  <a:gd name="f267" fmla="val 631974"/>
                  <a:gd name="f268" fmla="val 5329931"/>
                  <a:gd name="f269" fmla="val 631367"/>
                  <a:gd name="f270" fmla="val 5321476"/>
                  <a:gd name="f271" fmla="val 639812"/>
                  <a:gd name="f272" fmla="val 5312622"/>
                  <a:gd name="f273" fmla="val 642454"/>
                  <a:gd name="f274" fmla="val 5288350"/>
                  <a:gd name="f275" fmla="val 649647"/>
                  <a:gd name="f276" fmla="val 5264155"/>
                  <a:gd name="f277" fmla="val 657994"/>
                  <a:gd name="f278" fmla="val 5239393"/>
                  <a:gd name="f279" fmla="val 662307"/>
                  <a:gd name="f280" fmla="val 5209181"/>
                  <a:gd name="f281" fmla="val 667862"/>
                  <a:gd name="f282" fmla="val 5178072"/>
                  <a:gd name="f283" fmla="val 668817"/>
                  <a:gd name="f284" fmla="val 5147821"/>
                  <a:gd name="f285" fmla="val 673791"/>
                  <a:gd name="f286" fmla="val 5108908"/>
                  <a:gd name="f287" fmla="val 679940"/>
                  <a:gd name="f288" fmla="val 5070972"/>
                  <a:gd name="f289" fmla="val 691848"/>
                  <a:gd name="f290" fmla="val 5032111"/>
                  <a:gd name="f291" fmla="val 694497"/>
                  <a:gd name="f292" fmla="val 5000793"/>
                  <a:gd name="f293" fmla="val 696632"/>
                  <a:gd name="f294" fmla="val 4969032"/>
                  <a:gd name="f295" fmla="val 688019"/>
                  <a:gd name="f296" fmla="val 4937648"/>
                  <a:gd name="f297" fmla="val 684913"/>
                  <a:gd name="f298" fmla="val 4893363"/>
                  <a:gd name="f299" fmla="val 680649"/>
                  <a:gd name="f300" fmla="val 4845361"/>
                  <a:gd name="f301" fmla="val 685962"/>
                  <a:gd name="f302" fmla="val 4805529"/>
                  <a:gd name="f303" fmla="val 670032"/>
                  <a:gd name="f304" fmla="val 4763006"/>
                  <a:gd name="f305" fmla="val 653119"/>
                  <a:gd name="f306" fmla="val 4723244"/>
                  <a:gd name="f307" fmla="val 646796"/>
                  <a:gd name="f308" fmla="val 4681029"/>
                  <a:gd name="f309" fmla="val 655792"/>
                  <a:gd name="f310" fmla="val 4666957"/>
                  <a:gd name="f311" fmla="val 658791"/>
                  <a:gd name="f312" fmla="val 4649519"/>
                  <a:gd name="f313" fmla="val 672217"/>
                  <a:gd name="f314" fmla="val 4643990"/>
                  <a:gd name="f315" fmla="val 685120"/>
                  <a:gd name="f316" fmla="val 4631676"/>
                  <a:gd name="f317" fmla="val 713928"/>
                  <a:gd name="f318" fmla="val 4612585"/>
                  <a:gd name="f319" fmla="val 720184"/>
                  <a:gd name="f320" fmla="val 4585542"/>
                  <a:gd name="f321" fmla="val 712411"/>
                  <a:gd name="f322" fmla="val 4562077"/>
                  <a:gd name="f323" fmla="val 705853"/>
                  <a:gd name="f324" fmla="val 4533672"/>
                  <a:gd name="f325" fmla="val 703713"/>
                  <a:gd name="f326" fmla="val 4516947"/>
                  <a:gd name="f327" fmla="val 689117"/>
                  <a:gd name="f328" fmla="val 4469552"/>
                  <a:gd name="f329" fmla="val 647774"/>
                  <a:gd name="f330" fmla="val 4412904"/>
                  <a:gd name="f331" fmla="val 650180"/>
                  <a:gd name="f332" fmla="val 4356995"/>
                  <a:gd name="f333" fmla="val 642048"/>
                  <a:gd name="f334" fmla="val 4322867"/>
                  <a:gd name="f335" fmla="val 637088"/>
                  <a:gd name="f336" fmla="val 4291523"/>
                  <a:gd name="f337" fmla="val 638934"/>
                  <a:gd name="f338" fmla="val 4258219"/>
                  <a:gd name="f339" fmla="val 646156"/>
                  <a:gd name="f340" fmla="val 4185895"/>
                  <a:gd name="f341" fmla="val 662159"/>
                  <a:gd name="f342" fmla="val 4113776"/>
                  <a:gd name="f343" fmla="val 651342"/>
                  <a:gd name="f344" fmla="val 4042233"/>
                  <a:gd name="f345" fmla="val 636117"/>
                  <a:gd name="f346" fmla="val 3994923"/>
                  <a:gd name="f347" fmla="val 625941"/>
                  <a:gd name="f348" fmla="val 3946812"/>
                  <a:gd name="f349" fmla="val 621063"/>
                  <a:gd name="f350" fmla="val 3899777"/>
                  <a:gd name="f351" fmla="val 610576"/>
                  <a:gd name="f352" fmla="val 3864554"/>
                  <a:gd name="f353" fmla="val 602488"/>
                  <a:gd name="f354" fmla="val 3829196"/>
                  <a:gd name="f355" fmla="val 592371"/>
                  <a:gd name="f356" fmla="val 3796441"/>
                  <a:gd name="f357" fmla="val 577707"/>
                  <a:gd name="f358" fmla="val 3748937"/>
                  <a:gd name="f359" fmla="val 556178"/>
                  <a:gd name="f360" fmla="val 3706395"/>
                  <a:gd name="f361" fmla="val 521788"/>
                  <a:gd name="f362" fmla="val 3648774"/>
                  <a:gd name="f363" fmla="val 535623"/>
                  <a:gd name="f364" fmla="val 3598036"/>
                  <a:gd name="f365" fmla="val 547820"/>
                  <a:gd name="f366" fmla="val 3550396"/>
                  <a:gd name="f367" fmla="val 532716"/>
                  <a:gd name="f368" fmla="val 3502227"/>
                  <a:gd name="f369" fmla="val 518518"/>
                  <a:gd name="f370" fmla="val 3466848"/>
                  <a:gd name="f371" fmla="val 508111"/>
                  <a:gd name="f372" fmla="val 3431455"/>
                  <a:gd name="f373" fmla="val 497410"/>
                  <a:gd name="f374" fmla="val 3395228"/>
                  <a:gd name="f375" fmla="val 491723"/>
                  <a:gd name="f376" fmla="val 3352235"/>
                  <a:gd name="f377" fmla="val 485040"/>
                  <a:gd name="f378" fmla="val 3304663"/>
                  <a:gd name="f379" fmla="val 492363"/>
                  <a:gd name="f380" fmla="val 3265757"/>
                  <a:gd name="f381" fmla="val 477242"/>
                  <a:gd name="f382" fmla="val 3225052"/>
                  <a:gd name="f383" fmla="val 461369"/>
                  <a:gd name="f384" fmla="val 3193136"/>
                  <a:gd name="f385" fmla="val 476075"/>
                  <a:gd name="f386" fmla="val 3158404"/>
                  <a:gd name="f387" fmla="val 483689"/>
                  <a:gd name="f388" fmla="val 3102986"/>
                  <a:gd name="f389" fmla="val 495623"/>
                  <a:gd name="f390" fmla="val 3048333"/>
                  <a:gd name="f391" fmla="val 514498"/>
                  <a:gd name="f392" fmla="val 2990483"/>
                  <a:gd name="f393" fmla="val 499212"/>
                  <a:gd name="f394" fmla="val 2920173"/>
                  <a:gd name="f395" fmla="val 480697"/>
                  <a:gd name="f396" fmla="val 2850324"/>
                  <a:gd name="f397" fmla="val 460405"/>
                  <a:gd name="f398" fmla="val 2779802"/>
                  <a:gd name="f399" fmla="val 443069"/>
                  <a:gd name="f400" fmla="val 2752548"/>
                  <a:gd name="f401" fmla="val 436477"/>
                  <a:gd name="f402" fmla="val 2723606"/>
                  <a:gd name="f403" fmla="val 434954"/>
                  <a:gd name="f404" fmla="val 2695508"/>
                  <a:gd name="f405" fmla="val 433082"/>
                  <a:gd name="f406" fmla="val 2668903"/>
                  <a:gd name="f407" fmla="val 431690"/>
                  <a:gd name="f408" fmla="val 2637847"/>
                  <a:gd name="f409" fmla="val 441965"/>
                  <a:gd name="f410" fmla="val 2616713"/>
                  <a:gd name="f411" fmla="val 431172"/>
                  <a:gd name="f412" fmla="val 2562378"/>
                  <a:gd name="f413" fmla="val 403411"/>
                  <a:gd name="f414" fmla="val 2507687"/>
                  <a:gd name="f415" fmla="val 391698"/>
                  <a:gd name="f416" fmla="val 2447364"/>
                  <a:gd name="f417" fmla="val 395810"/>
                  <a:gd name="f418" fmla="val 2424744"/>
                  <a:gd name="f419" fmla="val 397352"/>
                  <a:gd name="f420" fmla="val 2401814"/>
                  <a:gd name="f421" fmla="val 385802"/>
                  <a:gd name="f422" fmla="val 2378751"/>
                  <a:gd name="f423" fmla="val 385044"/>
                  <a:gd name="f424" fmla="val 2347229"/>
                  <a:gd name="f425" fmla="val 384281"/>
                  <a:gd name="f426" fmla="val 2310735"/>
                  <a:gd name="f427" fmla="val 378901"/>
                  <a:gd name="f428" fmla="val 2284230"/>
                  <a:gd name="f429" fmla="val 391782"/>
                  <a:gd name="f430" fmla="val 2221919"/>
                  <a:gd name="f431" fmla="val 422248"/>
                  <a:gd name="f432" fmla="val 2168532"/>
                  <a:gd name="f433" fmla="val 404037"/>
                  <a:gd name="f434" fmla="val 2110801"/>
                  <a:gd name="f435" fmla="val 382042"/>
                  <a:gd name="f436" fmla="val 2053961"/>
                  <a:gd name="f437" fmla="val 360279"/>
                  <a:gd name="f438" fmla="val 1994577"/>
                  <a:gd name="f439" fmla="val 343935"/>
                  <a:gd name="f440" fmla="val 1934854"/>
                  <a:gd name="f441" fmla="val 331108"/>
                  <a:gd name="f442" fmla="val 1912400"/>
                  <a:gd name="f443" fmla="val 326519"/>
                  <a:gd name="f444" fmla="val 1886705"/>
                  <a:gd name="f445" fmla="val 338470"/>
                  <a:gd name="f446" fmla="val 1862479"/>
                  <a:gd name="f447" fmla="val 342158"/>
                  <a:gd name="f448" fmla="val 1853818"/>
                  <a:gd name="f449" fmla="val 343333"/>
                  <a:gd name="f450" fmla="val 1844309"/>
                  <a:gd name="f451" fmla="val 344855"/>
                  <a:gd name="f452" fmla="val 1836283"/>
                  <a:gd name="f453" fmla="val 342488"/>
                  <a:gd name="f454" fmla="val 1758698"/>
                  <a:gd name="f455" fmla="val 319808"/>
                  <a:gd name="f456" fmla="val 1680403"/>
                  <a:gd name="f457" fmla="val 303878"/>
                  <a:gd name="f458" fmla="val 1599327"/>
                  <a:gd name="f459" fmla="val 323970"/>
                  <a:gd name="f460" fmla="val 1591888"/>
                  <a:gd name="f461" fmla="val 325937"/>
                  <a:gd name="f462" fmla="val 1583257"/>
                  <a:gd name="f463" fmla="val 323319"/>
                  <a:gd name="f464" fmla="val 1575578"/>
                  <a:gd name="f465" fmla="val 321802"/>
                  <a:gd name="f466" fmla="val 1538035"/>
                  <a:gd name="f467" fmla="val 313873"/>
                  <a:gd name="f468" fmla="val 1500950"/>
                  <a:gd name="f469" fmla="val 299795"/>
                  <a:gd name="f470" fmla="val 1463288"/>
                  <a:gd name="f471" fmla="val 298576"/>
                  <a:gd name="f472" fmla="val 1370438"/>
                  <a:gd name="f473" fmla="val 295582"/>
                  <a:gd name="f474" fmla="val 1277384"/>
                  <a:gd name="f475" fmla="val 298137"/>
                  <a:gd name="f476" fmla="val 1184165"/>
                  <a:gd name="f477" fmla="val 298373"/>
                  <a:gd name="f478" fmla="val 1178344"/>
                  <a:gd name="f479" fmla="val 298480"/>
                  <a:gd name="f480" fmla="val 1172255"/>
                  <a:gd name="f481" fmla="val 298896"/>
                  <a:gd name="f482" fmla="val 1166899"/>
                  <a:gd name="f483" fmla="val 297220"/>
                  <a:gd name="f484" fmla="val 1131827"/>
                  <a:gd name="f485" fmla="val 287082"/>
                  <a:gd name="f486" fmla="val 1102238"/>
                  <a:gd name="f487" fmla="val 293180"/>
                  <a:gd name="f488" fmla="val 1074855"/>
                  <a:gd name="f489" fmla="val 318934"/>
                  <a:gd name="f490" fmla="val 1062808"/>
                  <a:gd name="f491" fmla="val 330244"/>
                  <a:gd name="f492" fmla="val 1045783"/>
                  <a:gd name="f493" fmla="val 336940"/>
                  <a:gd name="f494" fmla="val 1030232"/>
                  <a:gd name="f495" fmla="val 343829"/>
                  <a:gd name="f496" fmla="val 1007334"/>
                  <a:gd name="f497" fmla="val 354132"/>
                  <a:gd name="f498" fmla="val 983839"/>
                  <a:gd name="f499" fmla="val 364180"/>
                  <a:gd name="f500" fmla="val 959854"/>
                  <a:gd name="f501" fmla="val 371351"/>
                  <a:gd name="f502" fmla="val 936141"/>
                  <a:gd name="f503" fmla="val 378210"/>
                  <a:gd name="f504" fmla="val 910825"/>
                  <a:gd name="f505" fmla="val 387219"/>
                  <a:gd name="f506" fmla="val 887350"/>
                  <a:gd name="f507" fmla="val 384742"/>
                  <a:gd name="f508" fmla="val 845096"/>
                  <a:gd name="f509" fmla="val 380339"/>
                  <a:gd name="f510" fmla="val 804258"/>
                  <a:gd name="f511" fmla="val 366810"/>
                  <a:gd name="f512" fmla="val 762349"/>
                  <a:gd name="f513" fmla="val 358882"/>
                  <a:gd name="f514" fmla="val 747884"/>
                  <a:gd name="f515" fmla="val 356082"/>
                  <a:gd name="f516" fmla="val 732263"/>
                  <a:gd name="f517" fmla="val 357732"/>
                  <a:gd name="f518" fmla="val 717454"/>
                  <a:gd name="f519" fmla="val 358448"/>
                  <a:gd name="f520" fmla="val 683463"/>
                  <a:gd name="f521" fmla="val 359893"/>
                  <a:gd name="f522" fmla="val 649238"/>
                  <a:gd name="f523" fmla="val 370675"/>
                  <a:gd name="f524" fmla="val 616859"/>
                  <a:gd name="f525" fmla="val 348700"/>
                  <a:gd name="f526" fmla="val 586900"/>
                  <a:gd name="f527" fmla="val 328019"/>
                  <a:gd name="f528" fmla="val 558641"/>
                  <a:gd name="f529" fmla="val 336644"/>
                  <a:gd name="f530" fmla="val 529939"/>
                  <a:gd name="f531" fmla="val 355789"/>
                  <a:gd name="f532" fmla="val 509309"/>
                  <a:gd name="f533" fmla="val 369433"/>
                  <a:gd name="f534" fmla="val 485605"/>
                  <a:gd name="f535" fmla="val 380664"/>
                  <a:gd name="f536" fmla="val 461851"/>
                  <a:gd name="f537" fmla="val 386945"/>
                  <a:gd name="f538" fmla="val 429225"/>
                  <a:gd name="f539" fmla="val 395576"/>
                  <a:gd name="f540" fmla="val 396634"/>
                  <a:gd name="f541" fmla="val 400422"/>
                  <a:gd name="f542" fmla="val 360707"/>
                  <a:gd name="f543" fmla="val 399082"/>
                  <a:gd name="f544" fmla="val 335299"/>
                  <a:gd name="f545" fmla="val 398193"/>
                  <a:gd name="f546" fmla="val 314629"/>
                  <a:gd name="f547" fmla="val 398437"/>
                  <a:gd name="f548" fmla="val 293863"/>
                  <a:gd name="f549" fmla="val 384410"/>
                  <a:gd name="f550" fmla="val 290517"/>
                  <a:gd name="f551" fmla="val 382308"/>
                  <a:gd name="f552" fmla="val 284678"/>
                  <a:gd name="f553" fmla="val 382122"/>
                  <a:gd name="f554" fmla="val 280347"/>
                  <a:gd name="f555" fmla="val 382711"/>
                  <a:gd name="f556" fmla="val 223554"/>
                  <a:gd name="f557" fmla="val 391535"/>
                  <a:gd name="f558" fmla="val 166827"/>
                  <a:gd name="f559" fmla="val 392780"/>
                  <a:gd name="f560" fmla="val 108881"/>
                  <a:gd name="f561" fmla="val 393231"/>
                  <a:gd name="f562" fmla="val 90460"/>
                  <a:gd name="f563" fmla="val 393322"/>
                  <a:gd name="f564" fmla="val 71882"/>
                  <a:gd name="f565" fmla="val 394571"/>
                  <a:gd name="f566" fmla="val 53435"/>
                  <a:gd name="f567" fmla="val 397222"/>
                  <a:gd name="f568" fmla="val 409348"/>
                  <a:gd name="f569" fmla="+- 0 0 -90"/>
                  <a:gd name="f570" fmla="*/ f3 1 10455568"/>
                  <a:gd name="f571" fmla="*/ f4 1 715479"/>
                  <a:gd name="f572" fmla="val f5"/>
                  <a:gd name="f573" fmla="val f6"/>
                  <a:gd name="f574" fmla="val f7"/>
                  <a:gd name="f575" fmla="*/ f569 f0 1"/>
                  <a:gd name="f576" fmla="+- f574 0 f572"/>
                  <a:gd name="f577" fmla="+- f573 0 f572"/>
                  <a:gd name="f578" fmla="*/ f575 1 f2"/>
                  <a:gd name="f579" fmla="*/ f577 1 10455568"/>
                  <a:gd name="f580" fmla="*/ f576 1 715479"/>
                  <a:gd name="f581" fmla="*/ 0 f577 1"/>
                  <a:gd name="f582" fmla="*/ 0 f576 1"/>
                  <a:gd name="f583" fmla="*/ 10455568 f577 1"/>
                  <a:gd name="f584" fmla="*/ 10434629 f577 1"/>
                  <a:gd name="f585" fmla="*/ 8947 f576 1"/>
                  <a:gd name="f586" fmla="*/ 10249341 f577 1"/>
                  <a:gd name="f587" fmla="*/ 73146 f576 1"/>
                  <a:gd name="f588" fmla="*/ 10172148 f577 1"/>
                  <a:gd name="f589" fmla="*/ 103170 f576 1"/>
                  <a:gd name="f590" fmla="*/ 9994576 f577 1"/>
                  <a:gd name="f591" fmla="*/ 156647 f576 1"/>
                  <a:gd name="f592" fmla="*/ 9894474 f577 1"/>
                  <a:gd name="f593" fmla="*/ 192604 f576 1"/>
                  <a:gd name="f594" fmla="*/ 9647603 f577 1"/>
                  <a:gd name="f595" fmla="*/ 242354 f576 1"/>
                  <a:gd name="f596" fmla="*/ 9392533 f577 1"/>
                  <a:gd name="f597" fmla="*/ 291498 f576 1"/>
                  <a:gd name="f598" fmla="*/ 9252019 f577 1"/>
                  <a:gd name="f599" fmla="*/ 311564 f576 1"/>
                  <a:gd name="f600" fmla="*/ 9129899 f577 1"/>
                  <a:gd name="f601" fmla="*/ 336497 f576 1"/>
                  <a:gd name="f602" fmla="*/ 9023312 f577 1"/>
                  <a:gd name="f603" fmla="*/ 354253 f576 1"/>
                  <a:gd name="f604" fmla="*/ 8853949 f577 1"/>
                  <a:gd name="f605" fmla="*/ 387064 f576 1"/>
                  <a:gd name="f606" fmla="*/ 8783278 f577 1"/>
                  <a:gd name="f607" fmla="*/ 397418 f576 1"/>
                  <a:gd name="f608" fmla="*/ 8615640 f577 1"/>
                  <a:gd name="f609" fmla="*/ 408552 f576 1"/>
                  <a:gd name="f610" fmla="*/ 8557154 f577 1"/>
                  <a:gd name="f611" fmla="*/ 409627 f576 1"/>
                  <a:gd name="f612" fmla="*/ 8442474 f577 1"/>
                  <a:gd name="f613" fmla="*/ 381318 f576 1"/>
                  <a:gd name="f614" fmla="*/ 8428959 f577 1"/>
                  <a:gd name="f615" fmla="*/ 379618 f576 1"/>
                  <a:gd name="f616" fmla="*/ 8354329 f577 1"/>
                  <a:gd name="f617" fmla="*/ 370428 f576 1"/>
                  <a:gd name="f618" fmla="*/ 8313705 f577 1"/>
                  <a:gd name="f619" fmla="*/ 368535 f576 1"/>
                  <a:gd name="f620" fmla="*/ 8158571 f577 1"/>
                  <a:gd name="f621" fmla="*/ 349396 f576 1"/>
                  <a:gd name="f622" fmla="*/ 8069467 f577 1"/>
                  <a:gd name="f623" fmla="*/ 341485 f576 1"/>
                  <a:gd name="f624" fmla="*/ 7998265 f577 1"/>
                  <a:gd name="f625" fmla="*/ 348379 f576 1"/>
                  <a:gd name="f626" fmla="*/ 7873167 f577 1"/>
                  <a:gd name="f627" fmla="*/ 359529 f576 1"/>
                  <a:gd name="f628" fmla="*/ 7833600 f577 1"/>
                  <a:gd name="f629" fmla="*/ 368926 f576 1"/>
                  <a:gd name="f630" fmla="*/ 7651338 f577 1"/>
                  <a:gd name="f631" fmla="*/ 362121 f576 1"/>
                  <a:gd name="f632" fmla="*/ 7548003 f577 1"/>
                  <a:gd name="f633" fmla="*/ 367710 f576 1"/>
                  <a:gd name="f634" fmla="*/ 7430093 f577 1"/>
                  <a:gd name="f635" fmla="*/ 351855 f576 1"/>
                  <a:gd name="f636" fmla="*/ 7396245 f577 1"/>
                  <a:gd name="f637" fmla="*/ 355328 f576 1"/>
                  <a:gd name="f638" fmla="*/ 7358394 f577 1"/>
                  <a:gd name="f639" fmla="*/ 359950 f576 1"/>
                  <a:gd name="f640" fmla="*/ 7241933 f577 1"/>
                  <a:gd name="f641" fmla="*/ 369637 f576 1"/>
                  <a:gd name="f642" fmla="*/ 7171767 f577 1"/>
                  <a:gd name="f643" fmla="*/ 383160 f576 1"/>
                  <a:gd name="f644" fmla="*/ 7036569 f577 1"/>
                  <a:gd name="f645" fmla="*/ 387132 f576 1"/>
                  <a:gd name="f646" fmla="*/ 6987200 f577 1"/>
                  <a:gd name="f647" fmla="*/ 398073 f576 1"/>
                  <a:gd name="f648" fmla="*/ 6861115 f577 1"/>
                  <a:gd name="f649" fmla="*/ 407542 f576 1"/>
                  <a:gd name="f650" fmla="*/ 6747718 f577 1"/>
                  <a:gd name="f651" fmla="*/ 410900 f576 1"/>
                  <a:gd name="f652" fmla="*/ 6638839 f577 1"/>
                  <a:gd name="f653" fmla="*/ 420654 f576 1"/>
                  <a:gd name="f654" fmla="*/ 6561486 f577 1"/>
                  <a:gd name="f655" fmla="*/ 435540 f576 1"/>
                  <a:gd name="f656" fmla="*/ 6477200 f577 1"/>
                  <a:gd name="f657" fmla="*/ 447113 f576 1"/>
                  <a:gd name="f658" fmla="*/ 6246111 f577 1"/>
                  <a:gd name="f659" fmla="*/ 497537 f576 1"/>
                  <a:gd name="f660" fmla="*/ 6202328 f577 1"/>
                  <a:gd name="f661" fmla="*/ 492074 f576 1"/>
                  <a:gd name="f662" fmla="*/ 5956458 f577 1"/>
                  <a:gd name="f663" fmla="*/ 500965 f576 1"/>
                  <a:gd name="f664" fmla="*/ 5903139 f577 1"/>
                  <a:gd name="f665" fmla="*/ 505186 f576 1"/>
                  <a:gd name="f666" fmla="*/ 5757547 f577 1"/>
                  <a:gd name="f667" fmla="*/ 480730 f576 1"/>
                  <a:gd name="f668" fmla="*/ 5540270 f577 1"/>
                  <a:gd name="f669" fmla="*/ 550023 f576 1"/>
                  <a:gd name="f670" fmla="*/ 5338128 f577 1"/>
                  <a:gd name="f671" fmla="*/ 631974 f576 1"/>
                  <a:gd name="f672" fmla="*/ 5312622 f577 1"/>
                  <a:gd name="f673" fmla="*/ 642454 f576 1"/>
                  <a:gd name="f674" fmla="*/ 5239393 f577 1"/>
                  <a:gd name="f675" fmla="*/ 662307 f576 1"/>
                  <a:gd name="f676" fmla="*/ 5147821 f577 1"/>
                  <a:gd name="f677" fmla="*/ 673791 f576 1"/>
                  <a:gd name="f678" fmla="*/ 5032111 f577 1"/>
                  <a:gd name="f679" fmla="*/ 694497 f576 1"/>
                  <a:gd name="f680" fmla="*/ 4937648 f577 1"/>
                  <a:gd name="f681" fmla="*/ 684913 f576 1"/>
                  <a:gd name="f682" fmla="*/ 4805529 f577 1"/>
                  <a:gd name="f683" fmla="*/ 670032 f576 1"/>
                  <a:gd name="f684" fmla="*/ 4681029 f577 1"/>
                  <a:gd name="f685" fmla="*/ 655792 f576 1"/>
                  <a:gd name="f686" fmla="*/ 4643990 f577 1"/>
                  <a:gd name="f687" fmla="*/ 685120 f576 1"/>
                  <a:gd name="f688" fmla="*/ 4585542 f577 1"/>
                  <a:gd name="f689" fmla="*/ 712411 f576 1"/>
                  <a:gd name="f690" fmla="*/ 4516947 f577 1"/>
                  <a:gd name="f691" fmla="*/ 689117 f576 1"/>
                  <a:gd name="f692" fmla="*/ 4356995 f577 1"/>
                  <a:gd name="f693" fmla="*/ 642048 f576 1"/>
                  <a:gd name="f694" fmla="*/ 4258219 f577 1"/>
                  <a:gd name="f695" fmla="*/ 646156 f576 1"/>
                  <a:gd name="f696" fmla="*/ 4042233 f577 1"/>
                  <a:gd name="f697" fmla="*/ 636117 f576 1"/>
                  <a:gd name="f698" fmla="*/ 3899777 f577 1"/>
                  <a:gd name="f699" fmla="*/ 610576 f576 1"/>
                  <a:gd name="f700" fmla="*/ 3796441 f577 1"/>
                  <a:gd name="f701" fmla="*/ 577707 f576 1"/>
                  <a:gd name="f702" fmla="*/ 3648774 f577 1"/>
                  <a:gd name="f703" fmla="*/ 535623 f576 1"/>
                  <a:gd name="f704" fmla="*/ 3502227 f577 1"/>
                  <a:gd name="f705" fmla="*/ 518518 f576 1"/>
                  <a:gd name="f706" fmla="*/ 3395228 f577 1"/>
                  <a:gd name="f707" fmla="*/ 491723 f576 1"/>
                  <a:gd name="f708" fmla="*/ 3265757 f577 1"/>
                  <a:gd name="f709" fmla="*/ 477242 f576 1"/>
                  <a:gd name="f710" fmla="*/ 3158404 f577 1"/>
                  <a:gd name="f711" fmla="*/ 483689 f576 1"/>
                  <a:gd name="f712" fmla="*/ 2990483 f577 1"/>
                  <a:gd name="f713" fmla="*/ 499212 f576 1"/>
                  <a:gd name="f714" fmla="*/ 2779802 f577 1"/>
                  <a:gd name="f715" fmla="*/ 443069 f576 1"/>
                  <a:gd name="f716" fmla="*/ 2695508 f577 1"/>
                  <a:gd name="f717" fmla="*/ 433082 f576 1"/>
                  <a:gd name="f718" fmla="*/ 2616713 f577 1"/>
                  <a:gd name="f719" fmla="*/ 431172 f576 1"/>
                  <a:gd name="f720" fmla="*/ 2447364 f577 1"/>
                  <a:gd name="f721" fmla="*/ 395810 f576 1"/>
                  <a:gd name="f722" fmla="*/ 2378751 f577 1"/>
                  <a:gd name="f723" fmla="*/ 385044 f576 1"/>
                  <a:gd name="f724" fmla="*/ 2284230 f577 1"/>
                  <a:gd name="f725" fmla="*/ 391782 f576 1"/>
                  <a:gd name="f726" fmla="*/ 2110801 f577 1"/>
                  <a:gd name="f727" fmla="*/ 382042 f576 1"/>
                  <a:gd name="f728" fmla="*/ 1934854 f577 1"/>
                  <a:gd name="f729" fmla="*/ 331108 f576 1"/>
                  <a:gd name="f730" fmla="*/ 1862479 f577 1"/>
                  <a:gd name="f731" fmla="*/ 342158 f576 1"/>
                  <a:gd name="f732" fmla="*/ 1836283 f577 1"/>
                  <a:gd name="f733" fmla="*/ 342488 f576 1"/>
                  <a:gd name="f734" fmla="*/ 1599327 f577 1"/>
                  <a:gd name="f735" fmla="*/ 323970 f576 1"/>
                  <a:gd name="f736" fmla="*/ 1575578 f577 1"/>
                  <a:gd name="f737" fmla="*/ 321802 f576 1"/>
                  <a:gd name="f738" fmla="*/ 1463288 f577 1"/>
                  <a:gd name="f739" fmla="*/ 298576 f576 1"/>
                  <a:gd name="f740" fmla="*/ 1184165 f577 1"/>
                  <a:gd name="f741" fmla="*/ 298373 f576 1"/>
                  <a:gd name="f742" fmla="*/ 1166899 f577 1"/>
                  <a:gd name="f743" fmla="*/ 297220 f576 1"/>
                  <a:gd name="f744" fmla="*/ 1074855 f577 1"/>
                  <a:gd name="f745" fmla="*/ 318934 f576 1"/>
                  <a:gd name="f746" fmla="*/ 1030232 f577 1"/>
                  <a:gd name="f747" fmla="*/ 343829 f576 1"/>
                  <a:gd name="f748" fmla="*/ 959854 f577 1"/>
                  <a:gd name="f749" fmla="*/ 371351 f576 1"/>
                  <a:gd name="f750" fmla="*/ 887350 f577 1"/>
                  <a:gd name="f751" fmla="*/ 384742 f576 1"/>
                  <a:gd name="f752" fmla="*/ 762349 f577 1"/>
                  <a:gd name="f753" fmla="*/ 358882 f576 1"/>
                  <a:gd name="f754" fmla="*/ 717454 f577 1"/>
                  <a:gd name="f755" fmla="*/ 358448 f576 1"/>
                  <a:gd name="f756" fmla="*/ 616859 f577 1"/>
                  <a:gd name="f757" fmla="*/ 348700 f576 1"/>
                  <a:gd name="f758" fmla="*/ 529939 f577 1"/>
                  <a:gd name="f759" fmla="*/ 355789 f576 1"/>
                  <a:gd name="f760" fmla="*/ 461851 f577 1"/>
                  <a:gd name="f761" fmla="*/ 386945 f576 1"/>
                  <a:gd name="f762" fmla="*/ 360707 f577 1"/>
                  <a:gd name="f763" fmla="*/ 399082 f576 1"/>
                  <a:gd name="f764" fmla="*/ 293863 f577 1"/>
                  <a:gd name="f765" fmla="*/ 384410 f576 1"/>
                  <a:gd name="f766" fmla="*/ 280347 f577 1"/>
                  <a:gd name="f767" fmla="*/ 382711 f576 1"/>
                  <a:gd name="f768" fmla="*/ 108881 f577 1"/>
                  <a:gd name="f769" fmla="*/ 393231 f576 1"/>
                  <a:gd name="f770" fmla="*/ 53435 f577 1"/>
                  <a:gd name="f771" fmla="*/ 397222 f576 1"/>
                  <a:gd name="f772" fmla="*/ 409348 f576 1"/>
                  <a:gd name="f773" fmla="+- f578 0 f1"/>
                  <a:gd name="f774" fmla="*/ f581 1 10455568"/>
                  <a:gd name="f775" fmla="*/ f582 1 715479"/>
                  <a:gd name="f776" fmla="*/ f583 1 10455568"/>
                  <a:gd name="f777" fmla="*/ f584 1 10455568"/>
                  <a:gd name="f778" fmla="*/ f585 1 715479"/>
                  <a:gd name="f779" fmla="*/ f586 1 10455568"/>
                  <a:gd name="f780" fmla="*/ f587 1 715479"/>
                  <a:gd name="f781" fmla="*/ f588 1 10455568"/>
                  <a:gd name="f782" fmla="*/ f589 1 715479"/>
                  <a:gd name="f783" fmla="*/ f590 1 10455568"/>
                  <a:gd name="f784" fmla="*/ f591 1 715479"/>
                  <a:gd name="f785" fmla="*/ f592 1 10455568"/>
                  <a:gd name="f786" fmla="*/ f593 1 715479"/>
                  <a:gd name="f787" fmla="*/ f594 1 10455568"/>
                  <a:gd name="f788" fmla="*/ f595 1 715479"/>
                  <a:gd name="f789" fmla="*/ f596 1 10455568"/>
                  <a:gd name="f790" fmla="*/ f597 1 715479"/>
                  <a:gd name="f791" fmla="*/ f598 1 10455568"/>
                  <a:gd name="f792" fmla="*/ f599 1 715479"/>
                  <a:gd name="f793" fmla="*/ f600 1 10455568"/>
                  <a:gd name="f794" fmla="*/ f601 1 715479"/>
                  <a:gd name="f795" fmla="*/ f602 1 10455568"/>
                  <a:gd name="f796" fmla="*/ f603 1 715479"/>
                  <a:gd name="f797" fmla="*/ f604 1 10455568"/>
                  <a:gd name="f798" fmla="*/ f605 1 715479"/>
                  <a:gd name="f799" fmla="*/ f606 1 10455568"/>
                  <a:gd name="f800" fmla="*/ f607 1 715479"/>
                  <a:gd name="f801" fmla="*/ f608 1 10455568"/>
                  <a:gd name="f802" fmla="*/ f609 1 715479"/>
                  <a:gd name="f803" fmla="*/ f610 1 10455568"/>
                  <a:gd name="f804" fmla="*/ f611 1 715479"/>
                  <a:gd name="f805" fmla="*/ f612 1 10455568"/>
                  <a:gd name="f806" fmla="*/ f613 1 715479"/>
                  <a:gd name="f807" fmla="*/ f614 1 10455568"/>
                  <a:gd name="f808" fmla="*/ f615 1 715479"/>
                  <a:gd name="f809" fmla="*/ f616 1 10455568"/>
                  <a:gd name="f810" fmla="*/ f617 1 715479"/>
                  <a:gd name="f811" fmla="*/ f618 1 10455568"/>
                  <a:gd name="f812" fmla="*/ f619 1 715479"/>
                  <a:gd name="f813" fmla="*/ f620 1 10455568"/>
                  <a:gd name="f814" fmla="*/ f621 1 715479"/>
                  <a:gd name="f815" fmla="*/ f622 1 10455568"/>
                  <a:gd name="f816" fmla="*/ f623 1 715479"/>
                  <a:gd name="f817" fmla="*/ f624 1 10455568"/>
                  <a:gd name="f818" fmla="*/ f625 1 715479"/>
                  <a:gd name="f819" fmla="*/ f626 1 10455568"/>
                  <a:gd name="f820" fmla="*/ f627 1 715479"/>
                  <a:gd name="f821" fmla="*/ f628 1 10455568"/>
                  <a:gd name="f822" fmla="*/ f629 1 715479"/>
                  <a:gd name="f823" fmla="*/ f630 1 10455568"/>
                  <a:gd name="f824" fmla="*/ f631 1 715479"/>
                  <a:gd name="f825" fmla="*/ f632 1 10455568"/>
                  <a:gd name="f826" fmla="*/ f633 1 715479"/>
                  <a:gd name="f827" fmla="*/ f634 1 10455568"/>
                  <a:gd name="f828" fmla="*/ f635 1 715479"/>
                  <a:gd name="f829" fmla="*/ f636 1 10455568"/>
                  <a:gd name="f830" fmla="*/ f637 1 715479"/>
                  <a:gd name="f831" fmla="*/ f638 1 10455568"/>
                  <a:gd name="f832" fmla="*/ f639 1 715479"/>
                  <a:gd name="f833" fmla="*/ f640 1 10455568"/>
                  <a:gd name="f834" fmla="*/ f641 1 715479"/>
                  <a:gd name="f835" fmla="*/ f642 1 10455568"/>
                  <a:gd name="f836" fmla="*/ f643 1 715479"/>
                  <a:gd name="f837" fmla="*/ f644 1 10455568"/>
                  <a:gd name="f838" fmla="*/ f645 1 715479"/>
                  <a:gd name="f839" fmla="*/ f646 1 10455568"/>
                  <a:gd name="f840" fmla="*/ f647 1 715479"/>
                  <a:gd name="f841" fmla="*/ f648 1 10455568"/>
                  <a:gd name="f842" fmla="*/ f649 1 715479"/>
                  <a:gd name="f843" fmla="*/ f650 1 10455568"/>
                  <a:gd name="f844" fmla="*/ f651 1 715479"/>
                  <a:gd name="f845" fmla="*/ f652 1 10455568"/>
                  <a:gd name="f846" fmla="*/ f653 1 715479"/>
                  <a:gd name="f847" fmla="*/ f654 1 10455568"/>
                  <a:gd name="f848" fmla="*/ f655 1 715479"/>
                  <a:gd name="f849" fmla="*/ f656 1 10455568"/>
                  <a:gd name="f850" fmla="*/ f657 1 715479"/>
                  <a:gd name="f851" fmla="*/ f658 1 10455568"/>
                  <a:gd name="f852" fmla="*/ f659 1 715479"/>
                  <a:gd name="f853" fmla="*/ f660 1 10455568"/>
                  <a:gd name="f854" fmla="*/ f661 1 715479"/>
                  <a:gd name="f855" fmla="*/ f662 1 10455568"/>
                  <a:gd name="f856" fmla="*/ f663 1 715479"/>
                  <a:gd name="f857" fmla="*/ f664 1 10455568"/>
                  <a:gd name="f858" fmla="*/ f665 1 715479"/>
                  <a:gd name="f859" fmla="*/ f666 1 10455568"/>
                  <a:gd name="f860" fmla="*/ f667 1 715479"/>
                  <a:gd name="f861" fmla="*/ f668 1 10455568"/>
                  <a:gd name="f862" fmla="*/ f669 1 715479"/>
                  <a:gd name="f863" fmla="*/ f670 1 10455568"/>
                  <a:gd name="f864" fmla="*/ f671 1 715479"/>
                  <a:gd name="f865" fmla="*/ f672 1 10455568"/>
                  <a:gd name="f866" fmla="*/ f673 1 715479"/>
                  <a:gd name="f867" fmla="*/ f674 1 10455568"/>
                  <a:gd name="f868" fmla="*/ f675 1 715479"/>
                  <a:gd name="f869" fmla="*/ f676 1 10455568"/>
                  <a:gd name="f870" fmla="*/ f677 1 715479"/>
                  <a:gd name="f871" fmla="*/ f678 1 10455568"/>
                  <a:gd name="f872" fmla="*/ f679 1 715479"/>
                  <a:gd name="f873" fmla="*/ f680 1 10455568"/>
                  <a:gd name="f874" fmla="*/ f681 1 715479"/>
                  <a:gd name="f875" fmla="*/ f682 1 10455568"/>
                  <a:gd name="f876" fmla="*/ f683 1 715479"/>
                  <a:gd name="f877" fmla="*/ f684 1 10455568"/>
                  <a:gd name="f878" fmla="*/ f685 1 715479"/>
                  <a:gd name="f879" fmla="*/ f686 1 10455568"/>
                  <a:gd name="f880" fmla="*/ f687 1 715479"/>
                  <a:gd name="f881" fmla="*/ f688 1 10455568"/>
                  <a:gd name="f882" fmla="*/ f689 1 715479"/>
                  <a:gd name="f883" fmla="*/ f690 1 10455568"/>
                  <a:gd name="f884" fmla="*/ f691 1 715479"/>
                  <a:gd name="f885" fmla="*/ f692 1 10455568"/>
                  <a:gd name="f886" fmla="*/ f693 1 715479"/>
                  <a:gd name="f887" fmla="*/ f694 1 10455568"/>
                  <a:gd name="f888" fmla="*/ f695 1 715479"/>
                  <a:gd name="f889" fmla="*/ f696 1 10455568"/>
                  <a:gd name="f890" fmla="*/ f697 1 715479"/>
                  <a:gd name="f891" fmla="*/ f698 1 10455568"/>
                  <a:gd name="f892" fmla="*/ f699 1 715479"/>
                  <a:gd name="f893" fmla="*/ f700 1 10455568"/>
                  <a:gd name="f894" fmla="*/ f701 1 715479"/>
                  <a:gd name="f895" fmla="*/ f702 1 10455568"/>
                  <a:gd name="f896" fmla="*/ f703 1 715479"/>
                  <a:gd name="f897" fmla="*/ f704 1 10455568"/>
                  <a:gd name="f898" fmla="*/ f705 1 715479"/>
                  <a:gd name="f899" fmla="*/ f706 1 10455568"/>
                  <a:gd name="f900" fmla="*/ f707 1 715479"/>
                  <a:gd name="f901" fmla="*/ f708 1 10455568"/>
                  <a:gd name="f902" fmla="*/ f709 1 715479"/>
                  <a:gd name="f903" fmla="*/ f710 1 10455568"/>
                  <a:gd name="f904" fmla="*/ f711 1 715479"/>
                  <a:gd name="f905" fmla="*/ f712 1 10455568"/>
                  <a:gd name="f906" fmla="*/ f713 1 715479"/>
                  <a:gd name="f907" fmla="*/ f714 1 10455568"/>
                  <a:gd name="f908" fmla="*/ f715 1 715479"/>
                  <a:gd name="f909" fmla="*/ f716 1 10455568"/>
                  <a:gd name="f910" fmla="*/ f717 1 715479"/>
                  <a:gd name="f911" fmla="*/ f718 1 10455568"/>
                  <a:gd name="f912" fmla="*/ f719 1 715479"/>
                  <a:gd name="f913" fmla="*/ f720 1 10455568"/>
                  <a:gd name="f914" fmla="*/ f721 1 715479"/>
                  <a:gd name="f915" fmla="*/ f722 1 10455568"/>
                  <a:gd name="f916" fmla="*/ f723 1 715479"/>
                  <a:gd name="f917" fmla="*/ f724 1 10455568"/>
                  <a:gd name="f918" fmla="*/ f725 1 715479"/>
                  <a:gd name="f919" fmla="*/ f726 1 10455568"/>
                  <a:gd name="f920" fmla="*/ f727 1 715479"/>
                  <a:gd name="f921" fmla="*/ f728 1 10455568"/>
                  <a:gd name="f922" fmla="*/ f729 1 715479"/>
                  <a:gd name="f923" fmla="*/ f730 1 10455568"/>
                  <a:gd name="f924" fmla="*/ f731 1 715479"/>
                  <a:gd name="f925" fmla="*/ f732 1 10455568"/>
                  <a:gd name="f926" fmla="*/ f733 1 715479"/>
                  <a:gd name="f927" fmla="*/ f734 1 10455568"/>
                  <a:gd name="f928" fmla="*/ f735 1 715479"/>
                  <a:gd name="f929" fmla="*/ f736 1 10455568"/>
                  <a:gd name="f930" fmla="*/ f737 1 715479"/>
                  <a:gd name="f931" fmla="*/ f738 1 10455568"/>
                  <a:gd name="f932" fmla="*/ f739 1 715479"/>
                  <a:gd name="f933" fmla="*/ f740 1 10455568"/>
                  <a:gd name="f934" fmla="*/ f741 1 715479"/>
                  <a:gd name="f935" fmla="*/ f742 1 10455568"/>
                  <a:gd name="f936" fmla="*/ f743 1 715479"/>
                  <a:gd name="f937" fmla="*/ f744 1 10455568"/>
                  <a:gd name="f938" fmla="*/ f745 1 715479"/>
                  <a:gd name="f939" fmla="*/ f746 1 10455568"/>
                  <a:gd name="f940" fmla="*/ f747 1 715479"/>
                  <a:gd name="f941" fmla="*/ f748 1 10455568"/>
                  <a:gd name="f942" fmla="*/ f749 1 715479"/>
                  <a:gd name="f943" fmla="*/ f750 1 10455568"/>
                  <a:gd name="f944" fmla="*/ f751 1 715479"/>
                  <a:gd name="f945" fmla="*/ f752 1 10455568"/>
                  <a:gd name="f946" fmla="*/ f753 1 715479"/>
                  <a:gd name="f947" fmla="*/ f754 1 10455568"/>
                  <a:gd name="f948" fmla="*/ f755 1 715479"/>
                  <a:gd name="f949" fmla="*/ f756 1 10455568"/>
                  <a:gd name="f950" fmla="*/ f757 1 715479"/>
                  <a:gd name="f951" fmla="*/ f758 1 10455568"/>
                  <a:gd name="f952" fmla="*/ f759 1 715479"/>
                  <a:gd name="f953" fmla="*/ f760 1 10455568"/>
                  <a:gd name="f954" fmla="*/ f761 1 715479"/>
                  <a:gd name="f955" fmla="*/ f762 1 10455568"/>
                  <a:gd name="f956" fmla="*/ f763 1 715479"/>
                  <a:gd name="f957" fmla="*/ f764 1 10455568"/>
                  <a:gd name="f958" fmla="*/ f765 1 715479"/>
                  <a:gd name="f959" fmla="*/ f766 1 10455568"/>
                  <a:gd name="f960" fmla="*/ f767 1 715479"/>
                  <a:gd name="f961" fmla="*/ f768 1 10455568"/>
                  <a:gd name="f962" fmla="*/ f769 1 715479"/>
                  <a:gd name="f963" fmla="*/ f770 1 10455568"/>
                  <a:gd name="f964" fmla="*/ f771 1 715479"/>
                  <a:gd name="f965" fmla="*/ f772 1 715479"/>
                  <a:gd name="f966" fmla="*/ f572 1 f579"/>
                  <a:gd name="f967" fmla="*/ f573 1 f579"/>
                  <a:gd name="f968" fmla="*/ f572 1 f580"/>
                  <a:gd name="f969" fmla="*/ f574 1 f580"/>
                  <a:gd name="f970" fmla="*/ f774 1 f579"/>
                  <a:gd name="f971" fmla="*/ f775 1 f580"/>
                  <a:gd name="f972" fmla="*/ f776 1 f579"/>
                  <a:gd name="f973" fmla="*/ f777 1 f579"/>
                  <a:gd name="f974" fmla="*/ f778 1 f580"/>
                  <a:gd name="f975" fmla="*/ f779 1 f579"/>
                  <a:gd name="f976" fmla="*/ f780 1 f580"/>
                  <a:gd name="f977" fmla="*/ f781 1 f579"/>
                  <a:gd name="f978" fmla="*/ f782 1 f580"/>
                  <a:gd name="f979" fmla="*/ f783 1 f579"/>
                  <a:gd name="f980" fmla="*/ f784 1 f580"/>
                  <a:gd name="f981" fmla="*/ f785 1 f579"/>
                  <a:gd name="f982" fmla="*/ f786 1 f580"/>
                  <a:gd name="f983" fmla="*/ f787 1 f579"/>
                  <a:gd name="f984" fmla="*/ f788 1 f580"/>
                  <a:gd name="f985" fmla="*/ f789 1 f579"/>
                  <a:gd name="f986" fmla="*/ f790 1 f580"/>
                  <a:gd name="f987" fmla="*/ f791 1 f579"/>
                  <a:gd name="f988" fmla="*/ f792 1 f580"/>
                  <a:gd name="f989" fmla="*/ f793 1 f579"/>
                  <a:gd name="f990" fmla="*/ f794 1 f580"/>
                  <a:gd name="f991" fmla="*/ f795 1 f579"/>
                  <a:gd name="f992" fmla="*/ f796 1 f580"/>
                  <a:gd name="f993" fmla="*/ f797 1 f579"/>
                  <a:gd name="f994" fmla="*/ f798 1 f580"/>
                  <a:gd name="f995" fmla="*/ f799 1 f579"/>
                  <a:gd name="f996" fmla="*/ f800 1 f580"/>
                  <a:gd name="f997" fmla="*/ f801 1 f579"/>
                  <a:gd name="f998" fmla="*/ f802 1 f580"/>
                  <a:gd name="f999" fmla="*/ f803 1 f579"/>
                  <a:gd name="f1000" fmla="*/ f804 1 f580"/>
                  <a:gd name="f1001" fmla="*/ f805 1 f579"/>
                  <a:gd name="f1002" fmla="*/ f806 1 f580"/>
                  <a:gd name="f1003" fmla="*/ f807 1 f579"/>
                  <a:gd name="f1004" fmla="*/ f808 1 f580"/>
                  <a:gd name="f1005" fmla="*/ f809 1 f579"/>
                  <a:gd name="f1006" fmla="*/ f810 1 f580"/>
                  <a:gd name="f1007" fmla="*/ f811 1 f579"/>
                  <a:gd name="f1008" fmla="*/ f812 1 f580"/>
                  <a:gd name="f1009" fmla="*/ f813 1 f579"/>
                  <a:gd name="f1010" fmla="*/ f814 1 f580"/>
                  <a:gd name="f1011" fmla="*/ f815 1 f579"/>
                  <a:gd name="f1012" fmla="*/ f816 1 f580"/>
                  <a:gd name="f1013" fmla="*/ f817 1 f579"/>
                  <a:gd name="f1014" fmla="*/ f818 1 f580"/>
                  <a:gd name="f1015" fmla="*/ f819 1 f579"/>
                  <a:gd name="f1016" fmla="*/ f820 1 f580"/>
                  <a:gd name="f1017" fmla="*/ f821 1 f579"/>
                  <a:gd name="f1018" fmla="*/ f822 1 f580"/>
                  <a:gd name="f1019" fmla="*/ f823 1 f579"/>
                  <a:gd name="f1020" fmla="*/ f824 1 f580"/>
                  <a:gd name="f1021" fmla="*/ f825 1 f579"/>
                  <a:gd name="f1022" fmla="*/ f826 1 f580"/>
                  <a:gd name="f1023" fmla="*/ f827 1 f579"/>
                  <a:gd name="f1024" fmla="*/ f828 1 f580"/>
                  <a:gd name="f1025" fmla="*/ f829 1 f579"/>
                  <a:gd name="f1026" fmla="*/ f830 1 f580"/>
                  <a:gd name="f1027" fmla="*/ f831 1 f579"/>
                  <a:gd name="f1028" fmla="*/ f832 1 f580"/>
                  <a:gd name="f1029" fmla="*/ f833 1 f579"/>
                  <a:gd name="f1030" fmla="*/ f834 1 f580"/>
                  <a:gd name="f1031" fmla="*/ f835 1 f579"/>
                  <a:gd name="f1032" fmla="*/ f836 1 f580"/>
                  <a:gd name="f1033" fmla="*/ f837 1 f579"/>
                  <a:gd name="f1034" fmla="*/ f838 1 f580"/>
                  <a:gd name="f1035" fmla="*/ f839 1 f579"/>
                  <a:gd name="f1036" fmla="*/ f840 1 f580"/>
                  <a:gd name="f1037" fmla="*/ f841 1 f579"/>
                  <a:gd name="f1038" fmla="*/ f842 1 f580"/>
                  <a:gd name="f1039" fmla="*/ f843 1 f579"/>
                  <a:gd name="f1040" fmla="*/ f844 1 f580"/>
                  <a:gd name="f1041" fmla="*/ f845 1 f579"/>
                  <a:gd name="f1042" fmla="*/ f846 1 f580"/>
                  <a:gd name="f1043" fmla="*/ f847 1 f579"/>
                  <a:gd name="f1044" fmla="*/ f848 1 f580"/>
                  <a:gd name="f1045" fmla="*/ f849 1 f579"/>
                  <a:gd name="f1046" fmla="*/ f850 1 f580"/>
                  <a:gd name="f1047" fmla="*/ f851 1 f579"/>
                  <a:gd name="f1048" fmla="*/ f852 1 f580"/>
                  <a:gd name="f1049" fmla="*/ f853 1 f579"/>
                  <a:gd name="f1050" fmla="*/ f854 1 f580"/>
                  <a:gd name="f1051" fmla="*/ f855 1 f579"/>
                  <a:gd name="f1052" fmla="*/ f856 1 f580"/>
                  <a:gd name="f1053" fmla="*/ f857 1 f579"/>
                  <a:gd name="f1054" fmla="*/ f858 1 f580"/>
                  <a:gd name="f1055" fmla="*/ f859 1 f579"/>
                  <a:gd name="f1056" fmla="*/ f860 1 f580"/>
                  <a:gd name="f1057" fmla="*/ f861 1 f579"/>
                  <a:gd name="f1058" fmla="*/ f862 1 f580"/>
                  <a:gd name="f1059" fmla="*/ f863 1 f579"/>
                  <a:gd name="f1060" fmla="*/ f864 1 f580"/>
                  <a:gd name="f1061" fmla="*/ f865 1 f579"/>
                  <a:gd name="f1062" fmla="*/ f866 1 f580"/>
                  <a:gd name="f1063" fmla="*/ f867 1 f579"/>
                  <a:gd name="f1064" fmla="*/ f868 1 f580"/>
                  <a:gd name="f1065" fmla="*/ f869 1 f579"/>
                  <a:gd name="f1066" fmla="*/ f870 1 f580"/>
                  <a:gd name="f1067" fmla="*/ f871 1 f579"/>
                  <a:gd name="f1068" fmla="*/ f872 1 f580"/>
                  <a:gd name="f1069" fmla="*/ f873 1 f579"/>
                  <a:gd name="f1070" fmla="*/ f874 1 f580"/>
                  <a:gd name="f1071" fmla="*/ f875 1 f579"/>
                  <a:gd name="f1072" fmla="*/ f876 1 f580"/>
                  <a:gd name="f1073" fmla="*/ f877 1 f579"/>
                  <a:gd name="f1074" fmla="*/ f878 1 f580"/>
                  <a:gd name="f1075" fmla="*/ f879 1 f579"/>
                  <a:gd name="f1076" fmla="*/ f880 1 f580"/>
                  <a:gd name="f1077" fmla="*/ f881 1 f579"/>
                  <a:gd name="f1078" fmla="*/ f882 1 f580"/>
                  <a:gd name="f1079" fmla="*/ f883 1 f579"/>
                  <a:gd name="f1080" fmla="*/ f884 1 f580"/>
                  <a:gd name="f1081" fmla="*/ f885 1 f579"/>
                  <a:gd name="f1082" fmla="*/ f886 1 f580"/>
                  <a:gd name="f1083" fmla="*/ f887 1 f579"/>
                  <a:gd name="f1084" fmla="*/ f888 1 f580"/>
                  <a:gd name="f1085" fmla="*/ f889 1 f579"/>
                  <a:gd name="f1086" fmla="*/ f890 1 f580"/>
                  <a:gd name="f1087" fmla="*/ f891 1 f579"/>
                  <a:gd name="f1088" fmla="*/ f892 1 f580"/>
                  <a:gd name="f1089" fmla="*/ f893 1 f579"/>
                  <a:gd name="f1090" fmla="*/ f894 1 f580"/>
                  <a:gd name="f1091" fmla="*/ f895 1 f579"/>
                  <a:gd name="f1092" fmla="*/ f896 1 f580"/>
                  <a:gd name="f1093" fmla="*/ f897 1 f579"/>
                  <a:gd name="f1094" fmla="*/ f898 1 f580"/>
                  <a:gd name="f1095" fmla="*/ f899 1 f579"/>
                  <a:gd name="f1096" fmla="*/ f900 1 f580"/>
                  <a:gd name="f1097" fmla="*/ f901 1 f579"/>
                  <a:gd name="f1098" fmla="*/ f902 1 f580"/>
                  <a:gd name="f1099" fmla="*/ f903 1 f579"/>
                  <a:gd name="f1100" fmla="*/ f904 1 f580"/>
                  <a:gd name="f1101" fmla="*/ f905 1 f579"/>
                  <a:gd name="f1102" fmla="*/ f906 1 f580"/>
                  <a:gd name="f1103" fmla="*/ f907 1 f579"/>
                  <a:gd name="f1104" fmla="*/ f908 1 f580"/>
                  <a:gd name="f1105" fmla="*/ f909 1 f579"/>
                  <a:gd name="f1106" fmla="*/ f910 1 f580"/>
                  <a:gd name="f1107" fmla="*/ f911 1 f579"/>
                  <a:gd name="f1108" fmla="*/ f912 1 f580"/>
                  <a:gd name="f1109" fmla="*/ f913 1 f579"/>
                  <a:gd name="f1110" fmla="*/ f914 1 f580"/>
                  <a:gd name="f1111" fmla="*/ f915 1 f579"/>
                  <a:gd name="f1112" fmla="*/ f916 1 f580"/>
                  <a:gd name="f1113" fmla="*/ f917 1 f579"/>
                  <a:gd name="f1114" fmla="*/ f918 1 f580"/>
                  <a:gd name="f1115" fmla="*/ f919 1 f579"/>
                  <a:gd name="f1116" fmla="*/ f920 1 f580"/>
                  <a:gd name="f1117" fmla="*/ f921 1 f579"/>
                  <a:gd name="f1118" fmla="*/ f922 1 f580"/>
                  <a:gd name="f1119" fmla="*/ f923 1 f579"/>
                  <a:gd name="f1120" fmla="*/ f924 1 f580"/>
                  <a:gd name="f1121" fmla="*/ f925 1 f579"/>
                  <a:gd name="f1122" fmla="*/ f926 1 f580"/>
                  <a:gd name="f1123" fmla="*/ f927 1 f579"/>
                  <a:gd name="f1124" fmla="*/ f928 1 f580"/>
                  <a:gd name="f1125" fmla="*/ f929 1 f579"/>
                  <a:gd name="f1126" fmla="*/ f930 1 f580"/>
                  <a:gd name="f1127" fmla="*/ f931 1 f579"/>
                  <a:gd name="f1128" fmla="*/ f932 1 f580"/>
                  <a:gd name="f1129" fmla="*/ f933 1 f579"/>
                  <a:gd name="f1130" fmla="*/ f934 1 f580"/>
                  <a:gd name="f1131" fmla="*/ f935 1 f579"/>
                  <a:gd name="f1132" fmla="*/ f936 1 f580"/>
                  <a:gd name="f1133" fmla="*/ f937 1 f579"/>
                  <a:gd name="f1134" fmla="*/ f938 1 f580"/>
                  <a:gd name="f1135" fmla="*/ f939 1 f579"/>
                  <a:gd name="f1136" fmla="*/ f940 1 f580"/>
                  <a:gd name="f1137" fmla="*/ f941 1 f579"/>
                  <a:gd name="f1138" fmla="*/ f942 1 f580"/>
                  <a:gd name="f1139" fmla="*/ f943 1 f579"/>
                  <a:gd name="f1140" fmla="*/ f944 1 f580"/>
                  <a:gd name="f1141" fmla="*/ f945 1 f579"/>
                  <a:gd name="f1142" fmla="*/ f946 1 f580"/>
                  <a:gd name="f1143" fmla="*/ f947 1 f579"/>
                  <a:gd name="f1144" fmla="*/ f948 1 f580"/>
                  <a:gd name="f1145" fmla="*/ f949 1 f579"/>
                  <a:gd name="f1146" fmla="*/ f950 1 f580"/>
                  <a:gd name="f1147" fmla="*/ f951 1 f579"/>
                  <a:gd name="f1148" fmla="*/ f952 1 f580"/>
                  <a:gd name="f1149" fmla="*/ f953 1 f579"/>
                  <a:gd name="f1150" fmla="*/ f954 1 f580"/>
                  <a:gd name="f1151" fmla="*/ f955 1 f579"/>
                  <a:gd name="f1152" fmla="*/ f956 1 f580"/>
                  <a:gd name="f1153" fmla="*/ f957 1 f579"/>
                  <a:gd name="f1154" fmla="*/ f958 1 f580"/>
                  <a:gd name="f1155" fmla="*/ f959 1 f579"/>
                  <a:gd name="f1156" fmla="*/ f960 1 f580"/>
                  <a:gd name="f1157" fmla="*/ f961 1 f579"/>
                  <a:gd name="f1158" fmla="*/ f962 1 f580"/>
                  <a:gd name="f1159" fmla="*/ f963 1 f579"/>
                  <a:gd name="f1160" fmla="*/ f964 1 f580"/>
                  <a:gd name="f1161" fmla="*/ f965 1 f580"/>
                  <a:gd name="f1162" fmla="*/ f966 f570 1"/>
                  <a:gd name="f1163" fmla="*/ f967 f570 1"/>
                  <a:gd name="f1164" fmla="*/ f969 f571 1"/>
                  <a:gd name="f1165" fmla="*/ f968 f571 1"/>
                  <a:gd name="f1166" fmla="*/ f970 f570 1"/>
                  <a:gd name="f1167" fmla="*/ f971 f571 1"/>
                  <a:gd name="f1168" fmla="*/ f972 f570 1"/>
                  <a:gd name="f1169" fmla="*/ f973 f570 1"/>
                  <a:gd name="f1170" fmla="*/ f974 f571 1"/>
                  <a:gd name="f1171" fmla="*/ f975 f570 1"/>
                  <a:gd name="f1172" fmla="*/ f976 f571 1"/>
                  <a:gd name="f1173" fmla="*/ f977 f570 1"/>
                  <a:gd name="f1174" fmla="*/ f978 f571 1"/>
                  <a:gd name="f1175" fmla="*/ f979 f570 1"/>
                  <a:gd name="f1176" fmla="*/ f980 f571 1"/>
                  <a:gd name="f1177" fmla="*/ f981 f570 1"/>
                  <a:gd name="f1178" fmla="*/ f982 f571 1"/>
                  <a:gd name="f1179" fmla="*/ f983 f570 1"/>
                  <a:gd name="f1180" fmla="*/ f984 f571 1"/>
                  <a:gd name="f1181" fmla="*/ f985 f570 1"/>
                  <a:gd name="f1182" fmla="*/ f986 f571 1"/>
                  <a:gd name="f1183" fmla="*/ f987 f570 1"/>
                  <a:gd name="f1184" fmla="*/ f988 f571 1"/>
                  <a:gd name="f1185" fmla="*/ f989 f570 1"/>
                  <a:gd name="f1186" fmla="*/ f990 f571 1"/>
                  <a:gd name="f1187" fmla="*/ f991 f570 1"/>
                  <a:gd name="f1188" fmla="*/ f992 f571 1"/>
                  <a:gd name="f1189" fmla="*/ f993 f570 1"/>
                  <a:gd name="f1190" fmla="*/ f994 f571 1"/>
                  <a:gd name="f1191" fmla="*/ f995 f570 1"/>
                  <a:gd name="f1192" fmla="*/ f996 f571 1"/>
                  <a:gd name="f1193" fmla="*/ f997 f570 1"/>
                  <a:gd name="f1194" fmla="*/ f998 f571 1"/>
                  <a:gd name="f1195" fmla="*/ f999 f570 1"/>
                  <a:gd name="f1196" fmla="*/ f1000 f571 1"/>
                  <a:gd name="f1197" fmla="*/ f1001 f570 1"/>
                  <a:gd name="f1198" fmla="*/ f1002 f571 1"/>
                  <a:gd name="f1199" fmla="*/ f1003 f570 1"/>
                  <a:gd name="f1200" fmla="*/ f1004 f571 1"/>
                  <a:gd name="f1201" fmla="*/ f1005 f570 1"/>
                  <a:gd name="f1202" fmla="*/ f1006 f571 1"/>
                  <a:gd name="f1203" fmla="*/ f1007 f570 1"/>
                  <a:gd name="f1204" fmla="*/ f1008 f571 1"/>
                  <a:gd name="f1205" fmla="*/ f1009 f570 1"/>
                  <a:gd name="f1206" fmla="*/ f1010 f571 1"/>
                  <a:gd name="f1207" fmla="*/ f1011 f570 1"/>
                  <a:gd name="f1208" fmla="*/ f1012 f571 1"/>
                  <a:gd name="f1209" fmla="*/ f1013 f570 1"/>
                  <a:gd name="f1210" fmla="*/ f1014 f571 1"/>
                  <a:gd name="f1211" fmla="*/ f1015 f570 1"/>
                  <a:gd name="f1212" fmla="*/ f1016 f571 1"/>
                  <a:gd name="f1213" fmla="*/ f1017 f570 1"/>
                  <a:gd name="f1214" fmla="*/ f1018 f571 1"/>
                  <a:gd name="f1215" fmla="*/ f1019 f570 1"/>
                  <a:gd name="f1216" fmla="*/ f1020 f571 1"/>
                  <a:gd name="f1217" fmla="*/ f1021 f570 1"/>
                  <a:gd name="f1218" fmla="*/ f1022 f571 1"/>
                  <a:gd name="f1219" fmla="*/ f1023 f570 1"/>
                  <a:gd name="f1220" fmla="*/ f1024 f571 1"/>
                  <a:gd name="f1221" fmla="*/ f1025 f570 1"/>
                  <a:gd name="f1222" fmla="*/ f1026 f571 1"/>
                  <a:gd name="f1223" fmla="*/ f1027 f570 1"/>
                  <a:gd name="f1224" fmla="*/ f1028 f571 1"/>
                  <a:gd name="f1225" fmla="*/ f1029 f570 1"/>
                  <a:gd name="f1226" fmla="*/ f1030 f571 1"/>
                  <a:gd name="f1227" fmla="*/ f1031 f570 1"/>
                  <a:gd name="f1228" fmla="*/ f1032 f571 1"/>
                  <a:gd name="f1229" fmla="*/ f1033 f570 1"/>
                  <a:gd name="f1230" fmla="*/ f1034 f571 1"/>
                  <a:gd name="f1231" fmla="*/ f1035 f570 1"/>
                  <a:gd name="f1232" fmla="*/ f1036 f571 1"/>
                  <a:gd name="f1233" fmla="*/ f1037 f570 1"/>
                  <a:gd name="f1234" fmla="*/ f1038 f571 1"/>
                  <a:gd name="f1235" fmla="*/ f1039 f570 1"/>
                  <a:gd name="f1236" fmla="*/ f1040 f571 1"/>
                  <a:gd name="f1237" fmla="*/ f1041 f570 1"/>
                  <a:gd name="f1238" fmla="*/ f1042 f571 1"/>
                  <a:gd name="f1239" fmla="*/ f1043 f570 1"/>
                  <a:gd name="f1240" fmla="*/ f1044 f571 1"/>
                  <a:gd name="f1241" fmla="*/ f1045 f570 1"/>
                  <a:gd name="f1242" fmla="*/ f1046 f571 1"/>
                  <a:gd name="f1243" fmla="*/ f1047 f570 1"/>
                  <a:gd name="f1244" fmla="*/ f1048 f571 1"/>
                  <a:gd name="f1245" fmla="*/ f1049 f570 1"/>
                  <a:gd name="f1246" fmla="*/ f1050 f571 1"/>
                  <a:gd name="f1247" fmla="*/ f1051 f570 1"/>
                  <a:gd name="f1248" fmla="*/ f1052 f571 1"/>
                  <a:gd name="f1249" fmla="*/ f1053 f570 1"/>
                  <a:gd name="f1250" fmla="*/ f1054 f571 1"/>
                  <a:gd name="f1251" fmla="*/ f1055 f570 1"/>
                  <a:gd name="f1252" fmla="*/ f1056 f571 1"/>
                  <a:gd name="f1253" fmla="*/ f1057 f570 1"/>
                  <a:gd name="f1254" fmla="*/ f1058 f571 1"/>
                  <a:gd name="f1255" fmla="*/ f1059 f570 1"/>
                  <a:gd name="f1256" fmla="*/ f1060 f571 1"/>
                  <a:gd name="f1257" fmla="*/ f1061 f570 1"/>
                  <a:gd name="f1258" fmla="*/ f1062 f571 1"/>
                  <a:gd name="f1259" fmla="*/ f1063 f570 1"/>
                  <a:gd name="f1260" fmla="*/ f1064 f571 1"/>
                  <a:gd name="f1261" fmla="*/ f1065 f570 1"/>
                  <a:gd name="f1262" fmla="*/ f1066 f571 1"/>
                  <a:gd name="f1263" fmla="*/ f1067 f570 1"/>
                  <a:gd name="f1264" fmla="*/ f1068 f571 1"/>
                  <a:gd name="f1265" fmla="*/ f1069 f570 1"/>
                  <a:gd name="f1266" fmla="*/ f1070 f571 1"/>
                  <a:gd name="f1267" fmla="*/ f1071 f570 1"/>
                  <a:gd name="f1268" fmla="*/ f1072 f571 1"/>
                  <a:gd name="f1269" fmla="*/ f1073 f570 1"/>
                  <a:gd name="f1270" fmla="*/ f1074 f571 1"/>
                  <a:gd name="f1271" fmla="*/ f1075 f570 1"/>
                  <a:gd name="f1272" fmla="*/ f1076 f571 1"/>
                  <a:gd name="f1273" fmla="*/ f1077 f570 1"/>
                  <a:gd name="f1274" fmla="*/ f1078 f571 1"/>
                  <a:gd name="f1275" fmla="*/ f1079 f570 1"/>
                  <a:gd name="f1276" fmla="*/ f1080 f571 1"/>
                  <a:gd name="f1277" fmla="*/ f1081 f570 1"/>
                  <a:gd name="f1278" fmla="*/ f1082 f571 1"/>
                  <a:gd name="f1279" fmla="*/ f1083 f570 1"/>
                  <a:gd name="f1280" fmla="*/ f1084 f571 1"/>
                  <a:gd name="f1281" fmla="*/ f1085 f570 1"/>
                  <a:gd name="f1282" fmla="*/ f1086 f571 1"/>
                  <a:gd name="f1283" fmla="*/ f1087 f570 1"/>
                  <a:gd name="f1284" fmla="*/ f1088 f571 1"/>
                  <a:gd name="f1285" fmla="*/ f1089 f570 1"/>
                  <a:gd name="f1286" fmla="*/ f1090 f571 1"/>
                  <a:gd name="f1287" fmla="*/ f1091 f570 1"/>
                  <a:gd name="f1288" fmla="*/ f1092 f571 1"/>
                  <a:gd name="f1289" fmla="*/ f1093 f570 1"/>
                  <a:gd name="f1290" fmla="*/ f1094 f571 1"/>
                  <a:gd name="f1291" fmla="*/ f1095 f570 1"/>
                  <a:gd name="f1292" fmla="*/ f1096 f571 1"/>
                  <a:gd name="f1293" fmla="*/ f1097 f570 1"/>
                  <a:gd name="f1294" fmla="*/ f1098 f571 1"/>
                  <a:gd name="f1295" fmla="*/ f1099 f570 1"/>
                  <a:gd name="f1296" fmla="*/ f1100 f571 1"/>
                  <a:gd name="f1297" fmla="*/ f1101 f570 1"/>
                  <a:gd name="f1298" fmla="*/ f1102 f571 1"/>
                  <a:gd name="f1299" fmla="*/ f1103 f570 1"/>
                  <a:gd name="f1300" fmla="*/ f1104 f571 1"/>
                  <a:gd name="f1301" fmla="*/ f1105 f570 1"/>
                  <a:gd name="f1302" fmla="*/ f1106 f571 1"/>
                  <a:gd name="f1303" fmla="*/ f1107 f570 1"/>
                  <a:gd name="f1304" fmla="*/ f1108 f571 1"/>
                  <a:gd name="f1305" fmla="*/ f1109 f570 1"/>
                  <a:gd name="f1306" fmla="*/ f1110 f571 1"/>
                  <a:gd name="f1307" fmla="*/ f1111 f570 1"/>
                  <a:gd name="f1308" fmla="*/ f1112 f571 1"/>
                  <a:gd name="f1309" fmla="*/ f1113 f570 1"/>
                  <a:gd name="f1310" fmla="*/ f1114 f571 1"/>
                  <a:gd name="f1311" fmla="*/ f1115 f570 1"/>
                  <a:gd name="f1312" fmla="*/ f1116 f571 1"/>
                  <a:gd name="f1313" fmla="*/ f1117 f570 1"/>
                  <a:gd name="f1314" fmla="*/ f1118 f571 1"/>
                  <a:gd name="f1315" fmla="*/ f1119 f570 1"/>
                  <a:gd name="f1316" fmla="*/ f1120 f571 1"/>
                  <a:gd name="f1317" fmla="*/ f1121 f570 1"/>
                  <a:gd name="f1318" fmla="*/ f1122 f571 1"/>
                  <a:gd name="f1319" fmla="*/ f1123 f570 1"/>
                  <a:gd name="f1320" fmla="*/ f1124 f571 1"/>
                  <a:gd name="f1321" fmla="*/ f1125 f570 1"/>
                  <a:gd name="f1322" fmla="*/ f1126 f571 1"/>
                  <a:gd name="f1323" fmla="*/ f1127 f570 1"/>
                  <a:gd name="f1324" fmla="*/ f1128 f571 1"/>
                  <a:gd name="f1325" fmla="*/ f1129 f570 1"/>
                  <a:gd name="f1326" fmla="*/ f1130 f571 1"/>
                  <a:gd name="f1327" fmla="*/ f1131 f570 1"/>
                  <a:gd name="f1328" fmla="*/ f1132 f571 1"/>
                  <a:gd name="f1329" fmla="*/ f1133 f570 1"/>
                  <a:gd name="f1330" fmla="*/ f1134 f571 1"/>
                  <a:gd name="f1331" fmla="*/ f1135 f570 1"/>
                  <a:gd name="f1332" fmla="*/ f1136 f571 1"/>
                  <a:gd name="f1333" fmla="*/ f1137 f570 1"/>
                  <a:gd name="f1334" fmla="*/ f1138 f571 1"/>
                  <a:gd name="f1335" fmla="*/ f1139 f570 1"/>
                  <a:gd name="f1336" fmla="*/ f1140 f571 1"/>
                  <a:gd name="f1337" fmla="*/ f1141 f570 1"/>
                  <a:gd name="f1338" fmla="*/ f1142 f571 1"/>
                  <a:gd name="f1339" fmla="*/ f1143 f570 1"/>
                  <a:gd name="f1340" fmla="*/ f1144 f571 1"/>
                  <a:gd name="f1341" fmla="*/ f1145 f570 1"/>
                  <a:gd name="f1342" fmla="*/ f1146 f571 1"/>
                  <a:gd name="f1343" fmla="*/ f1147 f570 1"/>
                  <a:gd name="f1344" fmla="*/ f1148 f571 1"/>
                  <a:gd name="f1345" fmla="*/ f1149 f570 1"/>
                  <a:gd name="f1346" fmla="*/ f1150 f571 1"/>
                  <a:gd name="f1347" fmla="*/ f1151 f570 1"/>
                  <a:gd name="f1348" fmla="*/ f1152 f571 1"/>
                  <a:gd name="f1349" fmla="*/ f1153 f570 1"/>
                  <a:gd name="f1350" fmla="*/ f1154 f571 1"/>
                  <a:gd name="f1351" fmla="*/ f1155 f570 1"/>
                  <a:gd name="f1352" fmla="*/ f1156 f571 1"/>
                  <a:gd name="f1353" fmla="*/ f1157 f570 1"/>
                  <a:gd name="f1354" fmla="*/ f1158 f571 1"/>
                  <a:gd name="f1355" fmla="*/ f1159 f570 1"/>
                  <a:gd name="f1356" fmla="*/ f1160 f571 1"/>
                  <a:gd name="f1357" fmla="*/ f1161 f5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3">
                    <a:pos x="f1166" y="f1167"/>
                  </a:cxn>
                  <a:cxn ang="f773">
                    <a:pos x="f1168" y="f1167"/>
                  </a:cxn>
                  <a:cxn ang="f773">
                    <a:pos x="f1169" y="f1170"/>
                  </a:cxn>
                  <a:cxn ang="f773">
                    <a:pos x="f1171" y="f1172"/>
                  </a:cxn>
                  <a:cxn ang="f773">
                    <a:pos x="f1173" y="f1174"/>
                  </a:cxn>
                  <a:cxn ang="f773">
                    <a:pos x="f1175" y="f1176"/>
                  </a:cxn>
                  <a:cxn ang="f773">
                    <a:pos x="f1177" y="f1178"/>
                  </a:cxn>
                  <a:cxn ang="f773">
                    <a:pos x="f1179" y="f1180"/>
                  </a:cxn>
                  <a:cxn ang="f773">
                    <a:pos x="f1181" y="f1182"/>
                  </a:cxn>
                  <a:cxn ang="f773">
                    <a:pos x="f1183" y="f1184"/>
                  </a:cxn>
                  <a:cxn ang="f773">
                    <a:pos x="f1185" y="f1186"/>
                  </a:cxn>
                  <a:cxn ang="f773">
                    <a:pos x="f1187" y="f1188"/>
                  </a:cxn>
                  <a:cxn ang="f773">
                    <a:pos x="f1189" y="f1190"/>
                  </a:cxn>
                  <a:cxn ang="f773">
                    <a:pos x="f1191" y="f1192"/>
                  </a:cxn>
                  <a:cxn ang="f773">
                    <a:pos x="f1193" y="f1194"/>
                  </a:cxn>
                  <a:cxn ang="f773">
                    <a:pos x="f1195" y="f1196"/>
                  </a:cxn>
                  <a:cxn ang="f773">
                    <a:pos x="f1197" y="f1198"/>
                  </a:cxn>
                  <a:cxn ang="f773">
                    <a:pos x="f1199" y="f1200"/>
                  </a:cxn>
                  <a:cxn ang="f773">
                    <a:pos x="f1201" y="f1202"/>
                  </a:cxn>
                  <a:cxn ang="f773">
                    <a:pos x="f1203" y="f1204"/>
                  </a:cxn>
                  <a:cxn ang="f773">
                    <a:pos x="f1205" y="f1206"/>
                  </a:cxn>
                  <a:cxn ang="f773">
                    <a:pos x="f1207" y="f1208"/>
                  </a:cxn>
                  <a:cxn ang="f773">
                    <a:pos x="f1209" y="f1210"/>
                  </a:cxn>
                  <a:cxn ang="f773">
                    <a:pos x="f1211" y="f1212"/>
                  </a:cxn>
                  <a:cxn ang="f773">
                    <a:pos x="f1213" y="f1214"/>
                  </a:cxn>
                  <a:cxn ang="f773">
                    <a:pos x="f1215" y="f1216"/>
                  </a:cxn>
                  <a:cxn ang="f773">
                    <a:pos x="f1217" y="f1218"/>
                  </a:cxn>
                  <a:cxn ang="f773">
                    <a:pos x="f1219" y="f1220"/>
                  </a:cxn>
                  <a:cxn ang="f773">
                    <a:pos x="f1221" y="f1222"/>
                  </a:cxn>
                  <a:cxn ang="f773">
                    <a:pos x="f1223" y="f1224"/>
                  </a:cxn>
                  <a:cxn ang="f773">
                    <a:pos x="f1225" y="f1226"/>
                  </a:cxn>
                  <a:cxn ang="f773">
                    <a:pos x="f1227" y="f1228"/>
                  </a:cxn>
                  <a:cxn ang="f773">
                    <a:pos x="f1229" y="f1230"/>
                  </a:cxn>
                  <a:cxn ang="f773">
                    <a:pos x="f1231" y="f1232"/>
                  </a:cxn>
                  <a:cxn ang="f773">
                    <a:pos x="f1233" y="f1234"/>
                  </a:cxn>
                  <a:cxn ang="f773">
                    <a:pos x="f1235" y="f1236"/>
                  </a:cxn>
                  <a:cxn ang="f773">
                    <a:pos x="f1237" y="f1238"/>
                  </a:cxn>
                  <a:cxn ang="f773">
                    <a:pos x="f1239" y="f1240"/>
                  </a:cxn>
                  <a:cxn ang="f773">
                    <a:pos x="f1241" y="f1242"/>
                  </a:cxn>
                  <a:cxn ang="f773">
                    <a:pos x="f1243" y="f1244"/>
                  </a:cxn>
                  <a:cxn ang="f773">
                    <a:pos x="f1245" y="f1246"/>
                  </a:cxn>
                  <a:cxn ang="f773">
                    <a:pos x="f1247" y="f1248"/>
                  </a:cxn>
                  <a:cxn ang="f773">
                    <a:pos x="f1249" y="f1250"/>
                  </a:cxn>
                  <a:cxn ang="f773">
                    <a:pos x="f1251" y="f1252"/>
                  </a:cxn>
                  <a:cxn ang="f773">
                    <a:pos x="f1253" y="f1254"/>
                  </a:cxn>
                  <a:cxn ang="f773">
                    <a:pos x="f1255" y="f1256"/>
                  </a:cxn>
                  <a:cxn ang="f773">
                    <a:pos x="f1257" y="f1258"/>
                  </a:cxn>
                  <a:cxn ang="f773">
                    <a:pos x="f1259" y="f1260"/>
                  </a:cxn>
                  <a:cxn ang="f773">
                    <a:pos x="f1261" y="f1262"/>
                  </a:cxn>
                  <a:cxn ang="f773">
                    <a:pos x="f1263" y="f1264"/>
                  </a:cxn>
                  <a:cxn ang="f773">
                    <a:pos x="f1265" y="f1266"/>
                  </a:cxn>
                  <a:cxn ang="f773">
                    <a:pos x="f1267" y="f1268"/>
                  </a:cxn>
                  <a:cxn ang="f773">
                    <a:pos x="f1269" y="f1270"/>
                  </a:cxn>
                  <a:cxn ang="f773">
                    <a:pos x="f1271" y="f1272"/>
                  </a:cxn>
                  <a:cxn ang="f773">
                    <a:pos x="f1273" y="f1274"/>
                  </a:cxn>
                  <a:cxn ang="f773">
                    <a:pos x="f1275" y="f1276"/>
                  </a:cxn>
                  <a:cxn ang="f773">
                    <a:pos x="f1277" y="f1278"/>
                  </a:cxn>
                  <a:cxn ang="f773">
                    <a:pos x="f1279" y="f1280"/>
                  </a:cxn>
                  <a:cxn ang="f773">
                    <a:pos x="f1281" y="f1282"/>
                  </a:cxn>
                  <a:cxn ang="f773">
                    <a:pos x="f1283" y="f1284"/>
                  </a:cxn>
                  <a:cxn ang="f773">
                    <a:pos x="f1285" y="f1286"/>
                  </a:cxn>
                  <a:cxn ang="f773">
                    <a:pos x="f1287" y="f1288"/>
                  </a:cxn>
                  <a:cxn ang="f773">
                    <a:pos x="f1289" y="f1290"/>
                  </a:cxn>
                  <a:cxn ang="f773">
                    <a:pos x="f1291" y="f1292"/>
                  </a:cxn>
                  <a:cxn ang="f773">
                    <a:pos x="f1293" y="f1294"/>
                  </a:cxn>
                  <a:cxn ang="f773">
                    <a:pos x="f1295" y="f1296"/>
                  </a:cxn>
                  <a:cxn ang="f773">
                    <a:pos x="f1297" y="f1298"/>
                  </a:cxn>
                  <a:cxn ang="f773">
                    <a:pos x="f1299" y="f1300"/>
                  </a:cxn>
                  <a:cxn ang="f773">
                    <a:pos x="f1301" y="f1302"/>
                  </a:cxn>
                  <a:cxn ang="f773">
                    <a:pos x="f1303" y="f1304"/>
                  </a:cxn>
                  <a:cxn ang="f773">
                    <a:pos x="f1305" y="f1306"/>
                  </a:cxn>
                  <a:cxn ang="f773">
                    <a:pos x="f1307" y="f1308"/>
                  </a:cxn>
                  <a:cxn ang="f773">
                    <a:pos x="f1309" y="f1310"/>
                  </a:cxn>
                  <a:cxn ang="f773">
                    <a:pos x="f1311" y="f1312"/>
                  </a:cxn>
                  <a:cxn ang="f773">
                    <a:pos x="f1313" y="f1314"/>
                  </a:cxn>
                  <a:cxn ang="f773">
                    <a:pos x="f1315" y="f1316"/>
                  </a:cxn>
                  <a:cxn ang="f773">
                    <a:pos x="f1317" y="f1318"/>
                  </a:cxn>
                  <a:cxn ang="f773">
                    <a:pos x="f1319" y="f1320"/>
                  </a:cxn>
                  <a:cxn ang="f773">
                    <a:pos x="f1321" y="f1322"/>
                  </a:cxn>
                  <a:cxn ang="f773">
                    <a:pos x="f1323" y="f1324"/>
                  </a:cxn>
                  <a:cxn ang="f773">
                    <a:pos x="f1325" y="f1326"/>
                  </a:cxn>
                  <a:cxn ang="f773">
                    <a:pos x="f1327" y="f1328"/>
                  </a:cxn>
                  <a:cxn ang="f773">
                    <a:pos x="f1329" y="f1330"/>
                  </a:cxn>
                  <a:cxn ang="f773">
                    <a:pos x="f1331" y="f1332"/>
                  </a:cxn>
                  <a:cxn ang="f773">
                    <a:pos x="f1333" y="f1334"/>
                  </a:cxn>
                  <a:cxn ang="f773">
                    <a:pos x="f1335" y="f1336"/>
                  </a:cxn>
                  <a:cxn ang="f773">
                    <a:pos x="f1337" y="f1338"/>
                  </a:cxn>
                  <a:cxn ang="f773">
                    <a:pos x="f1339" y="f1340"/>
                  </a:cxn>
                  <a:cxn ang="f773">
                    <a:pos x="f1341" y="f1342"/>
                  </a:cxn>
                  <a:cxn ang="f773">
                    <a:pos x="f1343" y="f1344"/>
                  </a:cxn>
                  <a:cxn ang="f773">
                    <a:pos x="f1345" y="f1346"/>
                  </a:cxn>
                  <a:cxn ang="f773">
                    <a:pos x="f1347" y="f1348"/>
                  </a:cxn>
                  <a:cxn ang="f773">
                    <a:pos x="f1349" y="f1350"/>
                  </a:cxn>
                  <a:cxn ang="f773">
                    <a:pos x="f1351" y="f1352"/>
                  </a:cxn>
                  <a:cxn ang="f773">
                    <a:pos x="f1353" y="f1354"/>
                  </a:cxn>
                  <a:cxn ang="f773">
                    <a:pos x="f1355" y="f1356"/>
                  </a:cxn>
                  <a:cxn ang="f773">
                    <a:pos x="f1166" y="f1357"/>
                  </a:cxn>
                </a:cxnLst>
                <a:rect l="f1162" t="f1165" r="f1163" b="f1164"/>
                <a:pathLst>
                  <a:path w="10455568" h="715479">
                    <a:moveTo>
                      <a:pt x="f5" y="f5"/>
                    </a:moveTo>
                    <a:lnTo>
                      <a:pt x="f6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8" y="f269"/>
                      <a:pt x="f270" y="f271"/>
                      <a:pt x="f272" y="f273"/>
                    </a:cubicBez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283"/>
                      <a:pt x="f284" y="f285"/>
                    </a:cubicBezTo>
                    <a:cubicBezTo>
                      <a:pt x="f286" y="f287"/>
                      <a:pt x="f288" y="f289"/>
                      <a:pt x="f290" y="f291"/>
                    </a:cubicBezTo>
                    <a:cubicBezTo>
                      <a:pt x="f292" y="f293"/>
                      <a:pt x="f294" y="f295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320" y="f321"/>
                    </a:cubicBezTo>
                    <a:cubicBezTo>
                      <a:pt x="f322" y="f323"/>
                      <a:pt x="f324" y="f325"/>
                      <a:pt x="f326" y="f327"/>
                    </a:cubicBezTo>
                    <a:cubicBezTo>
                      <a:pt x="f328" y="f329"/>
                      <a:pt x="f330" y="f331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cubicBezTo>
                      <a:pt x="f370" y="f371"/>
                      <a:pt x="f372" y="f373"/>
                      <a:pt x="f374" y="f375"/>
                    </a:cubicBezTo>
                    <a:cubicBezTo>
                      <a:pt x="f376" y="f377"/>
                      <a:pt x="f378" y="f379"/>
                      <a:pt x="f380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92" y="f393"/>
                    </a:cubicBezTo>
                    <a:cubicBezTo>
                      <a:pt x="f394" y="f395"/>
                      <a:pt x="f396" y="f397"/>
                      <a:pt x="f398" y="f399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3"/>
                    </a:cubicBezTo>
                    <a:cubicBezTo>
                      <a:pt x="f424" y="f425"/>
                      <a:pt x="f426" y="f427"/>
                      <a:pt x="f428" y="f429"/>
                    </a:cubicBez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39"/>
                      <a:pt x="f440" y="f441"/>
                    </a:cubicBezTo>
                    <a:cubicBezTo>
                      <a:pt x="f442" y="f443"/>
                      <a:pt x="f444" y="f445"/>
                      <a:pt x="f446" y="f447"/>
                    </a:cubicBezTo>
                    <a:cubicBezTo>
                      <a:pt x="f448" y="f449"/>
                      <a:pt x="f450" y="f451"/>
                      <a:pt x="f452" y="f453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62" y="f463"/>
                      <a:pt x="f464" y="f465"/>
                    </a:cubicBezTo>
                    <a:cubicBezTo>
                      <a:pt x="f466" y="f467"/>
                      <a:pt x="f468" y="f469"/>
                      <a:pt x="f470" y="f471"/>
                    </a:cubicBezTo>
                    <a:cubicBezTo>
                      <a:pt x="f472" y="f473"/>
                      <a:pt x="f474" y="f475"/>
                      <a:pt x="f476" y="f477"/>
                    </a:cubicBezTo>
                    <a:cubicBezTo>
                      <a:pt x="f478" y="f479"/>
                      <a:pt x="f480" y="f481"/>
                      <a:pt x="f482" y="f483"/>
                    </a:cubicBezTo>
                    <a:cubicBezTo>
                      <a:pt x="f484" y="f485"/>
                      <a:pt x="f486" y="f487"/>
                      <a:pt x="f488" y="f489"/>
                    </a:cubicBezTo>
                    <a:cubicBezTo>
                      <a:pt x="f490" y="f491"/>
                      <a:pt x="f492" y="f493"/>
                      <a:pt x="f494" y="f495"/>
                    </a:cubicBezTo>
                    <a:cubicBezTo>
                      <a:pt x="f496" y="f497"/>
                      <a:pt x="f498" y="f499"/>
                      <a:pt x="f500" y="f501"/>
                    </a:cubicBezTo>
                    <a:cubicBezTo>
                      <a:pt x="f502" y="f503"/>
                      <a:pt x="f504" y="f505"/>
                      <a:pt x="f506" y="f507"/>
                    </a:cubicBezTo>
                    <a:cubicBezTo>
                      <a:pt x="f508" y="f509"/>
                      <a:pt x="f510" y="f511"/>
                      <a:pt x="f512" y="f513"/>
                    </a:cubicBezTo>
                    <a:cubicBezTo>
                      <a:pt x="f514" y="f515"/>
                      <a:pt x="f516" y="f517"/>
                      <a:pt x="f518" y="f519"/>
                    </a:cubicBezTo>
                    <a:cubicBezTo>
                      <a:pt x="f520" y="f521"/>
                      <a:pt x="f522" y="f523"/>
                      <a:pt x="f524" y="f525"/>
                    </a:cubicBezTo>
                    <a:cubicBezTo>
                      <a:pt x="f526" y="f527"/>
                      <a:pt x="f528" y="f529"/>
                      <a:pt x="f530" y="f531"/>
                    </a:cubicBezTo>
                    <a:cubicBezTo>
                      <a:pt x="f532" y="f533"/>
                      <a:pt x="f534" y="f535"/>
                      <a:pt x="f536" y="f537"/>
                    </a:cubicBezTo>
                    <a:cubicBezTo>
                      <a:pt x="f538" y="f539"/>
                      <a:pt x="f540" y="f541"/>
                      <a:pt x="f542" y="f543"/>
                    </a:cubicBezTo>
                    <a:cubicBezTo>
                      <a:pt x="f544" y="f545"/>
                      <a:pt x="f546" y="f547"/>
                      <a:pt x="f548" y="f549"/>
                    </a:cubicBezTo>
                    <a:cubicBezTo>
                      <a:pt x="f550" y="f551"/>
                      <a:pt x="f552" y="f553"/>
                      <a:pt x="f554" y="f555"/>
                    </a:cubicBezTo>
                    <a:cubicBezTo>
                      <a:pt x="f556" y="f557"/>
                      <a:pt x="f558" y="f559"/>
                      <a:pt x="f560" y="f561"/>
                    </a:cubicBezTo>
                    <a:cubicBezTo>
                      <a:pt x="f562" y="f563"/>
                      <a:pt x="f564" y="f565"/>
                      <a:pt x="f566" y="f567"/>
                    </a:cubicBezTo>
                    <a:lnTo>
                      <a:pt x="f5" y="f56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  <a:effectLst>
                <a:outerShdw dist="152403" dir="16200000" algn="tl">
                  <a:srgbClr val="000000">
                    <a:alpha val="1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575F90-08FB-4D35-A373-837A14C71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12" y="1823498"/>
            <a:ext cx="4036549" cy="403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3056CFB-C37F-4983-89F3-7980D3DAB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24" y="1823498"/>
            <a:ext cx="4036549" cy="403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66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A534A33-0C65-4577-A301-22FBB400667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26D24E9-F58D-4E33-A684-024E1BB6FF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374" y="564358"/>
            <a:ext cx="6143625" cy="1192331"/>
          </a:xfrm>
        </p:spPr>
        <p:txBody>
          <a:bodyPr anchor="b">
            <a:normAutofit/>
          </a:bodyPr>
          <a:lstStyle/>
          <a:p>
            <a:pPr lvl="0"/>
            <a:r>
              <a:rPr lang="cs-CZ" sz="4000" b="1" dirty="0">
                <a:solidFill>
                  <a:srgbClr val="9628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Ukázka</a:t>
            </a:r>
            <a:r>
              <a:rPr lang="cs-CZ" sz="2700" b="1" dirty="0">
                <a:solidFill>
                  <a:srgbClr val="9628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cs-CZ" sz="4000" b="1" dirty="0">
                <a:solidFill>
                  <a:srgbClr val="9628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katalogu</a:t>
            </a:r>
            <a:endParaRPr lang="en-US" sz="2700" b="1" dirty="0">
              <a:solidFill>
                <a:srgbClr val="9628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E7841CE-EAEE-4CFE-A6D9-31324B945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86" t="23371" r="20838" b="9963"/>
          <a:stretch/>
        </p:blipFill>
        <p:spPr>
          <a:xfrm>
            <a:off x="7875327" y="1145775"/>
            <a:ext cx="3989871" cy="4974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18C27AE-FDE4-4DA1-938D-F6831DA2D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9" t="22550" r="9537" b="10750"/>
          <a:stretch/>
        </p:blipFill>
        <p:spPr>
          <a:xfrm>
            <a:off x="444225" y="2387169"/>
            <a:ext cx="7296906" cy="4088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00EEFFE-77E3-4213-BFD2-D4C92E71F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2596768"/>
            <a:ext cx="3320496" cy="3320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A80EC80-D662-49A3-9AA8-BD12F5967A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282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osoba, nošení, žena, držení&#10;&#10;Popis byl vytvořen automaticky">
            <a:extLst>
              <a:ext uri="{FF2B5EF4-FFF2-40B4-BE49-F238E27FC236}">
                <a16:creationId xmlns:a16="http://schemas.microsoft.com/office/drawing/2014/main" id="{F46DED8E-4635-48AA-A0FC-457971B2129F}"/>
              </a:ext>
            </a:extLst>
          </p:cNvPr>
          <p:cNvPicPr/>
          <p:nvPr/>
        </p:nvPicPr>
        <p:blipFill rotWithShape="1">
          <a:blip r:embed="rId3"/>
          <a:srcRect l="15819" t="-890" r="6" b="2502"/>
          <a:stretch/>
        </p:blipFill>
        <p:spPr>
          <a:xfrm>
            <a:off x="1219200" y="1122363"/>
            <a:ext cx="2387600" cy="2228850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Obrázek 4" descr="Obsah obrázku tetování, osoba, muž, košile&#10;&#10;Popis byl vytvořen automaticky">
            <a:extLst>
              <a:ext uri="{FF2B5EF4-FFF2-40B4-BE49-F238E27FC236}">
                <a16:creationId xmlns:a16="http://schemas.microsoft.com/office/drawing/2014/main" id="{092BF176-0C1E-40D2-BDAD-5B22B580CB5A}"/>
              </a:ext>
            </a:extLst>
          </p:cNvPr>
          <p:cNvPicPr/>
          <p:nvPr/>
        </p:nvPicPr>
        <p:blipFill rotWithShape="1">
          <a:blip r:embed="rId4"/>
          <a:srcRect l="-8470" t="22240" r="8467" b="13940"/>
          <a:stretch/>
        </p:blipFill>
        <p:spPr>
          <a:xfrm>
            <a:off x="1219200" y="3417888"/>
            <a:ext cx="2387600" cy="1135063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1" name="Obrázek 90" descr="Obsah obrázku osoba, interiér, držení, ruka&#10;&#10;Popis byl vytvořen automaticky">
            <a:extLst>
              <a:ext uri="{FF2B5EF4-FFF2-40B4-BE49-F238E27FC236}">
                <a16:creationId xmlns:a16="http://schemas.microsoft.com/office/drawing/2014/main" id="{08F24253-D8E2-445C-A6EE-C51D703D8CBE}"/>
              </a:ext>
            </a:extLst>
          </p:cNvPr>
          <p:cNvPicPr/>
          <p:nvPr/>
        </p:nvPicPr>
        <p:blipFill rotWithShape="1">
          <a:blip r:embed="rId5"/>
          <a:srcRect r="2" b="14993"/>
          <a:stretch/>
        </p:blipFill>
        <p:spPr>
          <a:xfrm>
            <a:off x="1219200" y="4619625"/>
            <a:ext cx="1590675" cy="1106488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03" name="Obrázek 102" descr="Obsah obrázku tetování, osoba, muž, nošení&#10;&#10;Popis byl vytvořen automaticky">
            <a:extLst>
              <a:ext uri="{FF2B5EF4-FFF2-40B4-BE49-F238E27FC236}">
                <a16:creationId xmlns:a16="http://schemas.microsoft.com/office/drawing/2014/main" id="{627301DB-6EAE-4518-82BF-8F642F11F464}"/>
              </a:ext>
            </a:extLst>
          </p:cNvPr>
          <p:cNvPicPr/>
          <p:nvPr/>
        </p:nvPicPr>
        <p:blipFill rotWithShape="1">
          <a:blip r:embed="rId6"/>
          <a:srcRect l="2743" r="2293"/>
          <a:stretch/>
        </p:blipFill>
        <p:spPr>
          <a:xfrm>
            <a:off x="2876550" y="4619625"/>
            <a:ext cx="730250" cy="1106488"/>
          </a:xfrm>
          <a:prstGeom prst="rect">
            <a:avLst/>
          </a:prstGeom>
        </p:spPr>
      </p:pic>
      <p:pic>
        <p:nvPicPr>
          <p:cNvPr id="11" name="Obrázek 10" descr="Obsah obrázku tetování, interiér, nošení, fotka&#10;&#10;Popis byl vytvořen automaticky">
            <a:extLst>
              <a:ext uri="{FF2B5EF4-FFF2-40B4-BE49-F238E27FC236}">
                <a16:creationId xmlns:a16="http://schemas.microsoft.com/office/drawing/2014/main" id="{A37DAC99-D9FC-4CC5-8A37-CD4307442164}"/>
              </a:ext>
            </a:extLst>
          </p:cNvPr>
          <p:cNvPicPr/>
          <p:nvPr/>
        </p:nvPicPr>
        <p:blipFill rotWithShape="1">
          <a:blip r:embed="rId7"/>
          <a:srcRect t="13360" r="5" b="18178"/>
          <a:stretch/>
        </p:blipFill>
        <p:spPr>
          <a:xfrm>
            <a:off x="3673475" y="1122363"/>
            <a:ext cx="2943225" cy="1901825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9" name="Obrázek 8" descr="Obsah obrázku žena, tetování, dívka, voda&#10;&#10;Popis byl vytvořen automaticky">
            <a:extLst>
              <a:ext uri="{FF2B5EF4-FFF2-40B4-BE49-F238E27FC236}">
                <a16:creationId xmlns:a16="http://schemas.microsoft.com/office/drawing/2014/main" id="{657440C0-7C46-4C90-8814-AA119CA470B0}"/>
              </a:ext>
            </a:extLst>
          </p:cNvPr>
          <p:cNvPicPr/>
          <p:nvPr/>
        </p:nvPicPr>
        <p:blipFill rotWithShape="1">
          <a:blip r:embed="rId8"/>
          <a:srcRect t="11085" b="11342"/>
          <a:stretch/>
        </p:blipFill>
        <p:spPr>
          <a:xfrm>
            <a:off x="3673475" y="3090863"/>
            <a:ext cx="2943225" cy="2635250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pic>
        <p:nvPicPr>
          <p:cNvPr id="4" name="Obrázek 3" descr="Obsah obrázku tetování, osoba, hrníček, vsedě&#10;&#10;Popis byl vytvořen automaticky">
            <a:extLst>
              <a:ext uri="{FF2B5EF4-FFF2-40B4-BE49-F238E27FC236}">
                <a16:creationId xmlns:a16="http://schemas.microsoft.com/office/drawing/2014/main" id="{65563471-4DE7-458A-B7F0-D4FA8435E2CC}"/>
              </a:ext>
            </a:extLst>
          </p:cNvPr>
          <p:cNvPicPr/>
          <p:nvPr/>
        </p:nvPicPr>
        <p:blipFill rotWithShape="1">
          <a:blip r:embed="rId9"/>
          <a:srcRect l="481" r="2" b="2"/>
          <a:stretch/>
        </p:blipFill>
        <p:spPr>
          <a:xfrm>
            <a:off x="6681788" y="1122363"/>
            <a:ext cx="4286250" cy="4603750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018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5F494E1-7145-4F50-B2B9-EF164859DE3A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AFC52B0-54E4-4FA7-AAA0-CABFBCF833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7396" y="839858"/>
            <a:ext cx="8740777" cy="1323438"/>
          </a:xfrm>
        </p:spPr>
        <p:txBody>
          <a:bodyPr anchor="t">
            <a:normAutofit/>
          </a:bodyPr>
          <a:lstStyle/>
          <a:p>
            <a:pPr lvl="0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Vizitky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19C73D6-70C4-4395-BB0C-838C319A36FA}"/>
              </a:ext>
            </a:extLst>
          </p:cNvPr>
          <p:cNvSpPr/>
          <p:nvPr/>
        </p:nvSpPr>
        <p:spPr>
          <a:xfrm>
            <a:off x="3543822" y="2859162"/>
            <a:ext cx="1941341" cy="16704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A2CBC61-6568-4038-82FE-25B47571CA55}"/>
              </a:ext>
            </a:extLst>
          </p:cNvPr>
          <p:cNvSpPr/>
          <p:nvPr/>
        </p:nvSpPr>
        <p:spPr>
          <a:xfrm>
            <a:off x="6894531" y="4410127"/>
            <a:ext cx="1958658" cy="218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A3DC4F5-1092-48B3-A209-9664928FAE9F}"/>
              </a:ext>
            </a:extLst>
          </p:cNvPr>
          <p:cNvSpPr/>
          <p:nvPr/>
        </p:nvSpPr>
        <p:spPr>
          <a:xfrm>
            <a:off x="8853189" y="4347696"/>
            <a:ext cx="1941341" cy="16704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1FEB665-4321-464D-9A41-DA1019E0A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00" y="0"/>
            <a:ext cx="2602742" cy="284561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BF481A0-E7D1-4961-B26A-7F9D2867F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00" y="46142"/>
            <a:ext cx="3320496" cy="3320496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E68120A9-1A28-4CB1-8265-896F012BE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0" y="2345442"/>
            <a:ext cx="4965586" cy="2837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ové pole 2">
            <a:extLst>
              <a:ext uri="{FF2B5EF4-FFF2-40B4-BE49-F238E27FC236}">
                <a16:creationId xmlns:a16="http://schemas.microsoft.com/office/drawing/2014/main" id="{9E42D586-A591-4D71-816A-7A83FF744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032" y="5108965"/>
            <a:ext cx="2401654" cy="4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Sandra Dimitrová (ředitelka</a:t>
            </a:r>
            <a:r>
              <a:rPr lang="cs-CZ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Obrázek 19" descr="Obsah obrázku text&#10;&#10;Popis byl vytvořen automaticky">
            <a:extLst>
              <a:ext uri="{FF2B5EF4-FFF2-40B4-BE49-F238E27FC236}">
                <a16:creationId xmlns:a16="http://schemas.microsoft.com/office/drawing/2014/main" id="{4D186F6C-39EE-405B-9033-F78F79D34B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366638"/>
            <a:ext cx="4979819" cy="2845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51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14540A6-789D-4F8E-8AC8-3E2D55F1C57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0FFB575A-911B-4B61-805C-DC5173E477FC}"/>
              </a:ext>
            </a:extLst>
          </p:cNvPr>
          <p:cNvSpPr/>
          <p:nvPr/>
        </p:nvSpPr>
        <p:spPr>
          <a:xfrm>
            <a:off x="1541578" y="1997612"/>
            <a:ext cx="3826412" cy="2730891"/>
          </a:xfrm>
          <a:prstGeom prst="homePlate">
            <a:avLst/>
          </a:prstGeom>
          <a:solidFill>
            <a:srgbClr val="962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FD1C826D-C0E1-42A3-AA28-76C1358AAD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87284" y="2887134"/>
            <a:ext cx="2090822" cy="10837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Aktuální nabídka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D88ECBF-13CA-4721-9937-BDA62D364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68" y="206477"/>
            <a:ext cx="4556647" cy="6445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41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ipka: pětiúhelník 3">
            <a:extLst>
              <a:ext uri="{FF2B5EF4-FFF2-40B4-BE49-F238E27FC236}">
                <a16:creationId xmlns:a16="http://schemas.microsoft.com/office/drawing/2014/main" id="{E0480F5F-BAB5-4AB5-9F87-C72C210EF134}"/>
              </a:ext>
            </a:extLst>
          </p:cNvPr>
          <p:cNvSpPr/>
          <p:nvPr/>
        </p:nvSpPr>
        <p:spPr>
          <a:xfrm>
            <a:off x="1541578" y="1997612"/>
            <a:ext cx="3826412" cy="2730891"/>
          </a:xfrm>
          <a:prstGeom prst="homePlate">
            <a:avLst/>
          </a:prstGeom>
          <a:solidFill>
            <a:srgbClr val="962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8C90080-F352-4D2A-961E-249EEFB8C38B}"/>
              </a:ext>
            </a:extLst>
          </p:cNvPr>
          <p:cNvSpPr txBox="1"/>
          <p:nvPr/>
        </p:nvSpPr>
        <p:spPr>
          <a:xfrm>
            <a:off x="1814052" y="2713703"/>
            <a:ext cx="247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Dárkové poukazy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CC7A0B-1788-478F-AFD4-DC10DE9B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35" y="842361"/>
            <a:ext cx="5041392" cy="5041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92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59DAFED-8EAF-48A0-9EE4-832B27ACD74E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76F6263-EAA0-4031-9F8F-C56FE063C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7496" y="1086096"/>
            <a:ext cx="8740777" cy="1323438"/>
          </a:xfrm>
        </p:spPr>
        <p:txBody>
          <a:bodyPr anchor="t">
            <a:normAutofit/>
          </a:bodyPr>
          <a:lstStyle/>
          <a:p>
            <a:pPr lvl="0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Naše nabídka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193D3B3-21BF-4A2C-AD7F-E451F86B38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287" y="2492025"/>
            <a:ext cx="8740777" cy="356798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Tetovací služby.</a:t>
            </a:r>
          </a:p>
          <a:p>
            <a:pPr lvl="0">
              <a:lnSpc>
                <a:spcPct val="80000"/>
              </a:lnSpc>
            </a:pP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Na výletní lodi Velká Británie --- Amerika.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Nabízíme Vám malá, střední, ale i velká tetování, vhodné na jakékoliv místo kam si jen přejete! Barvy u nás najdete pouze</a:t>
            </a:r>
            <a:r>
              <a:rPr lang="cs-CZ" sz="24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cs-CZ" sz="2400" b="1" dirty="0">
                <a:solidFill>
                  <a:srgbClr val="96282B"/>
                </a:solidFill>
                <a:latin typeface="Book Antiqua" panose="02040602050305030304" pitchFamily="18" charset="0"/>
              </a:rPr>
              <a:t>červenou a černou!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Tetujeme pouze tetovacím strojkem/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handpokem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80C7D7B5-CABC-435B-BDD8-B77E6E1E71D6}"/>
              </a:ext>
            </a:extLst>
          </p:cNvPr>
          <p:cNvGrpSpPr/>
          <p:nvPr/>
        </p:nvGrpSpPr>
        <p:grpSpPr>
          <a:xfrm>
            <a:off x="-9" y="6142518"/>
            <a:ext cx="10455569" cy="715481"/>
            <a:chOff x="-9" y="6142518"/>
            <a:chExt cx="10455569" cy="715481"/>
          </a:xfrm>
          <a:solidFill>
            <a:srgbClr val="C00000"/>
          </a:solidFill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CF0986F1-96FE-42A7-A963-E530629A5DE8}"/>
                </a:ext>
              </a:extLst>
            </p:cNvPr>
            <p:cNvSpPr/>
            <p:nvPr/>
          </p:nvSpPr>
          <p:spPr>
            <a:xfrm>
              <a:off x="6117793" y="6848398"/>
              <a:ext cx="153399" cy="9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99"/>
                <a:gd name="f7" fmla="val 9600"/>
                <a:gd name="f8" fmla="val 92746"/>
                <a:gd name="f9" fmla="val 43"/>
                <a:gd name="f10" fmla="val 111004"/>
                <a:gd name="f11" fmla="val -358"/>
                <a:gd name="f12" fmla="val 128295"/>
                <a:gd name="f13" fmla="val 2072"/>
                <a:gd name="f14" fmla="val 144918"/>
                <a:gd name="f15" fmla="val 6433"/>
                <a:gd name="f16" fmla="val 26678"/>
                <a:gd name="f17" fmla="val 6286"/>
                <a:gd name="f18" fmla="val 48667"/>
                <a:gd name="f19" fmla="val 3255"/>
                <a:gd name="f20" fmla="val 70647"/>
                <a:gd name="f21" fmla="val 552"/>
                <a:gd name="f22" fmla="+- 0 0 -90"/>
                <a:gd name="f23" fmla="*/ f3 1 153399"/>
                <a:gd name="f24" fmla="*/ f4 1 9600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3399"/>
                <a:gd name="f33" fmla="*/ f29 1 9600"/>
                <a:gd name="f34" fmla="*/ 92746 f30 1"/>
                <a:gd name="f35" fmla="*/ 43 f29 1"/>
                <a:gd name="f36" fmla="*/ 144918 f30 1"/>
                <a:gd name="f37" fmla="*/ 6433 f29 1"/>
                <a:gd name="f38" fmla="*/ 153399 f30 1"/>
                <a:gd name="f39" fmla="*/ 9600 f29 1"/>
                <a:gd name="f40" fmla="*/ 0 f30 1"/>
                <a:gd name="f41" fmla="*/ 26678 f30 1"/>
                <a:gd name="f42" fmla="*/ 6286 f29 1"/>
                <a:gd name="f43" fmla="+- f31 0 f1"/>
                <a:gd name="f44" fmla="*/ f34 1 153399"/>
                <a:gd name="f45" fmla="*/ f35 1 9600"/>
                <a:gd name="f46" fmla="*/ f36 1 153399"/>
                <a:gd name="f47" fmla="*/ f37 1 9600"/>
                <a:gd name="f48" fmla="*/ f38 1 153399"/>
                <a:gd name="f49" fmla="*/ f39 1 9600"/>
                <a:gd name="f50" fmla="*/ f40 1 153399"/>
                <a:gd name="f51" fmla="*/ f41 1 153399"/>
                <a:gd name="f52" fmla="*/ f42 1 9600"/>
                <a:gd name="f53" fmla="*/ f25 1 f32"/>
                <a:gd name="f54" fmla="*/ f26 1 f32"/>
                <a:gd name="f55" fmla="*/ f25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2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3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5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153399" h="96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  <a:effectLst>
              <a:outerShdw dist="152403" dir="16200000" algn="tl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D142F774-5020-4955-8C93-5A9D9559004F}"/>
                </a:ext>
              </a:extLst>
            </p:cNvPr>
            <p:cNvGrpSpPr/>
            <p:nvPr/>
          </p:nvGrpSpPr>
          <p:grpSpPr>
            <a:xfrm>
              <a:off x="-9" y="6142518"/>
              <a:ext cx="10455569" cy="715481"/>
              <a:chOff x="-9" y="6142518"/>
              <a:chExt cx="10455569" cy="715481"/>
            </a:xfrm>
            <a:grpFill/>
          </p:grpSpPr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503746B8-403D-476C-91CB-F99AEF54F6E2}"/>
                  </a:ext>
                </a:extLst>
              </p:cNvPr>
              <p:cNvSpPr/>
              <p:nvPr/>
            </p:nvSpPr>
            <p:spPr>
              <a:xfrm rot="10800009" flipH="1">
                <a:off x="-9" y="6142518"/>
                <a:ext cx="10455569" cy="7154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55568"/>
                  <a:gd name="f7" fmla="val 715479"/>
                  <a:gd name="f8" fmla="val 10434629"/>
                  <a:gd name="f9" fmla="val 8947"/>
                  <a:gd name="f10" fmla="val 10373917"/>
                  <a:gd name="f11" fmla="val 32898"/>
                  <a:gd name="f12" fmla="val 10311087"/>
                  <a:gd name="f13" fmla="val 51455"/>
                  <a:gd name="f14" fmla="val 10249341"/>
                  <a:gd name="f15" fmla="val 73146"/>
                  <a:gd name="f16" fmla="val 10223176"/>
                  <a:gd name="f17" fmla="val 82504"/>
                  <a:gd name="f18" fmla="val 10198388"/>
                  <a:gd name="f19" fmla="val 94974"/>
                  <a:gd name="f20" fmla="val 10172148"/>
                  <a:gd name="f21" fmla="val 103170"/>
                  <a:gd name="f22" fmla="val 10113395"/>
                  <a:gd name="f23" fmla="val 121743"/>
                  <a:gd name="f24" fmla="val 10053617"/>
                  <a:gd name="f25" fmla="val 138053"/>
                  <a:gd name="f26" fmla="val 9994576"/>
                  <a:gd name="f27" fmla="val 156647"/>
                  <a:gd name="f28" fmla="val 9960929"/>
                  <a:gd name="f29" fmla="val 167389"/>
                  <a:gd name="f30" fmla="val 9928899"/>
                  <a:gd name="f31" fmla="val 184724"/>
                  <a:gd name="f32" fmla="val 9894474"/>
                  <a:gd name="f33" fmla="val 192604"/>
                  <a:gd name="f34" fmla="val 9812718"/>
                  <a:gd name="f35" fmla="val 211289"/>
                  <a:gd name="f36" fmla="val 9730121"/>
                  <a:gd name="f37" fmla="val 226242"/>
                  <a:gd name="f38" fmla="val 9647603"/>
                  <a:gd name="f39" fmla="val 242354"/>
                  <a:gd name="f40" fmla="val 9562500"/>
                  <a:gd name="f41" fmla="val 258935"/>
                  <a:gd name="f42" fmla="val 9477721"/>
                  <a:gd name="f43" fmla="val 276078"/>
                  <a:gd name="f44" fmla="val 9392533"/>
                  <a:gd name="f45" fmla="val 291498"/>
                  <a:gd name="f46" fmla="val 9345891"/>
                  <a:gd name="f47" fmla="val 299632"/>
                  <a:gd name="f48" fmla="val 9298681"/>
                  <a:gd name="f49" fmla="val 303723"/>
                  <a:gd name="f50" fmla="val 9252019"/>
                  <a:gd name="f51" fmla="val 311564"/>
                  <a:gd name="f52" fmla="val 9211115"/>
                  <a:gd name="f53" fmla="val 318433"/>
                  <a:gd name="f54" fmla="val 9170740"/>
                  <a:gd name="f55" fmla="val 328758"/>
                  <a:gd name="f56" fmla="val 9129899"/>
                  <a:gd name="f57" fmla="val 336497"/>
                  <a:gd name="f58" fmla="val 9094507"/>
                  <a:gd name="f59" fmla="val 342987"/>
                  <a:gd name="f60" fmla="val 9058706"/>
                  <a:gd name="f61" fmla="val 347759"/>
                  <a:gd name="f62" fmla="val 9023312"/>
                  <a:gd name="f63" fmla="val 354253"/>
                  <a:gd name="f64" fmla="val 8966639"/>
                  <a:gd name="f65" fmla="val 364814"/>
                  <a:gd name="f66" fmla="val 8910315"/>
                  <a:gd name="f67" fmla="val 376230"/>
                  <a:gd name="f68" fmla="val 8853949"/>
                  <a:gd name="f69" fmla="val 387064"/>
                  <a:gd name="f70" fmla="val 8830350"/>
                  <a:gd name="f71" fmla="val 391295"/>
                  <a:gd name="f72" fmla="val 8805902"/>
                  <a:gd name="f73" fmla="val 400245"/>
                  <a:gd name="f74" fmla="val 8783278"/>
                  <a:gd name="f75" fmla="val 397418"/>
                  <a:gd name="f76" fmla="val 8726267"/>
                  <a:gd name="f77" fmla="val 390232"/>
                  <a:gd name="f78" fmla="val 8671093"/>
                  <a:gd name="f79" fmla="val 397198"/>
                  <a:gd name="f80" fmla="val 8615640"/>
                  <a:gd name="f81" fmla="val 408552"/>
                  <a:gd name="f82" fmla="val 8596680"/>
                  <a:gd name="f83" fmla="val 412471"/>
                  <a:gd name="f84" fmla="val 8576049"/>
                  <a:gd name="f85" fmla="val 413291"/>
                  <a:gd name="f86" fmla="val 8557154"/>
                  <a:gd name="f87" fmla="val 409627"/>
                  <a:gd name="f88" fmla="val 8518491"/>
                  <a:gd name="f89" fmla="val 402356"/>
                  <a:gd name="f90" fmla="val 8480716"/>
                  <a:gd name="f91" fmla="val 390947"/>
                  <a:gd name="f92" fmla="val 8442474"/>
                  <a:gd name="f93" fmla="val 381318"/>
                  <a:gd name="f94" fmla="val 8438313"/>
                  <a:gd name="f95" fmla="val 380145"/>
                  <a:gd name="f96" fmla="val 8433365"/>
                  <a:gd name="f97" fmla="val 380189"/>
                  <a:gd name="f98" fmla="val 8428959"/>
                  <a:gd name="f99" fmla="val 379618"/>
                  <a:gd name="f100" fmla="val 8403970"/>
                  <a:gd name="f101" fmla="val 376366"/>
                  <a:gd name="f102" fmla="val 8379279"/>
                  <a:gd name="f103" fmla="val 373098"/>
                  <a:gd name="f104" fmla="val 8354329"/>
                  <a:gd name="f105" fmla="val 370428"/>
                  <a:gd name="f106" fmla="val 8340833"/>
                  <a:gd name="f107" fmla="val 369017"/>
                  <a:gd name="f108" fmla="val 8327184"/>
                  <a:gd name="f109" fmla="val 369657"/>
                  <a:gd name="f110" fmla="val 8313705"/>
                  <a:gd name="f111" fmla="val 368535"/>
                  <a:gd name="f112" fmla="val 8261532"/>
                  <a:gd name="f113" fmla="val 363935"/>
                  <a:gd name="f114" fmla="val 8205623"/>
                  <a:gd name="f115" fmla="val 381441"/>
                  <a:gd name="f116" fmla="val 8158571"/>
                  <a:gd name="f117" fmla="val 349396"/>
                  <a:gd name="f118" fmla="val 8128030"/>
                  <a:gd name="f119" fmla="val 328752"/>
                  <a:gd name="f120" fmla="val 8100257"/>
                  <a:gd name="f121" fmla="val 335890"/>
                  <a:gd name="f122" fmla="val 8069467"/>
                  <a:gd name="f123" fmla="val 341485"/>
                  <a:gd name="f124" fmla="val 8046153"/>
                  <a:gd name="f125" fmla="val 345696"/>
                  <a:gd name="f126" fmla="val 8022024"/>
                  <a:gd name="f127" fmla="val 346466"/>
                  <a:gd name="f128" fmla="val 7998265"/>
                  <a:gd name="f129" fmla="val 348379"/>
                  <a:gd name="f130" fmla="val 7956565"/>
                  <a:gd name="f131" fmla="val 352093"/>
                  <a:gd name="f132" fmla="val 7914826"/>
                  <a:gd name="f133" fmla="val 355232"/>
                  <a:gd name="f134" fmla="val 7873167"/>
                  <a:gd name="f135" fmla="val 359529"/>
                  <a:gd name="f136" fmla="val 7859864"/>
                  <a:gd name="f137" fmla="val 361016"/>
                  <a:gd name="f138" fmla="val 7846730"/>
                  <a:gd name="f139" fmla="val 369197"/>
                  <a:gd name="f140" fmla="val 7833600"/>
                  <a:gd name="f141" fmla="val 368926"/>
                  <a:gd name="f142" fmla="val 7772906"/>
                  <a:gd name="f143" fmla="val 367528"/>
                  <a:gd name="f144" fmla="val 7711993"/>
                  <a:gd name="f145" fmla="val 362939"/>
                  <a:gd name="f146" fmla="val 7651338"/>
                  <a:gd name="f147" fmla="val 362121"/>
                  <a:gd name="f148" fmla="val 7616924"/>
                  <a:gd name="f149" fmla="val 361556"/>
                  <a:gd name="f150" fmla="val 7582209"/>
                  <a:gd name="f151" fmla="val 369456"/>
                  <a:gd name="f152" fmla="val 7548003"/>
                  <a:gd name="f153" fmla="val 367710"/>
                  <a:gd name="f154" fmla="val 7508539"/>
                  <a:gd name="f155" fmla="val 365739"/>
                  <a:gd name="f156" fmla="val 7469448"/>
                  <a:gd name="f157" fmla="val 356458"/>
                  <a:gd name="f158" fmla="val 7430093"/>
                  <a:gd name="f159" fmla="val 351855"/>
                  <a:gd name="f160" fmla="val 7419227"/>
                  <a:gd name="f161" fmla="val 350559"/>
                  <a:gd name="f162" fmla="val 7407516"/>
                  <a:gd name="f163" fmla="val 353979"/>
                  <a:gd name="f164" fmla="val 7396245"/>
                  <a:gd name="f165" fmla="val 355328"/>
                  <a:gd name="f166" fmla="val 7383524"/>
                  <a:gd name="f167" fmla="val 356781"/>
                  <a:gd name="f168" fmla="val 7371134"/>
                  <a:gd name="f169" fmla="val 358791"/>
                  <a:gd name="f170" fmla="val 7358394"/>
                  <a:gd name="f171" fmla="val 359950"/>
                  <a:gd name="f172" fmla="val 7319573"/>
                  <a:gd name="f173" fmla="val 363179"/>
                  <a:gd name="f174" fmla="val 7280655"/>
                  <a:gd name="f175" fmla="val 364958"/>
                  <a:gd name="f176" fmla="val 7241933"/>
                  <a:gd name="f177" fmla="val 369637"/>
                  <a:gd name="f178" fmla="val 7218235"/>
                  <a:gd name="f179" fmla="val 372418"/>
                  <a:gd name="f180" fmla="val 7194108"/>
                  <a:gd name="f181" fmla="val 386008"/>
                  <a:gd name="f182" fmla="val 7171767"/>
                  <a:gd name="f183" fmla="val 383160"/>
                  <a:gd name="f184" fmla="val 7126248"/>
                  <a:gd name="f185" fmla="val 377813"/>
                  <a:gd name="f186" fmla="val 7082583"/>
                  <a:gd name="f187" fmla="val 399728"/>
                  <a:gd name="f188" fmla="val 7036569"/>
                  <a:gd name="f189" fmla="val 387132"/>
                  <a:gd name="f190" fmla="val 7022328"/>
                  <a:gd name="f191" fmla="val 383442"/>
                  <a:gd name="f192" fmla="val 7003983"/>
                  <a:gd name="f193" fmla="val 396347"/>
                  <a:gd name="f194" fmla="val 6987200"/>
                  <a:gd name="f195" fmla="val 398073"/>
                  <a:gd name="f196" fmla="val 6945251"/>
                  <a:gd name="f197" fmla="val 402388"/>
                  <a:gd name="f198" fmla="val 6903183"/>
                  <a:gd name="f199" fmla="val 404965"/>
                  <a:gd name="f200" fmla="val 6861115"/>
                  <a:gd name="f201" fmla="val 407542"/>
                  <a:gd name="f202" fmla="val 6823394"/>
                  <a:gd name="f203" fmla="val 409822"/>
                  <a:gd name="f204" fmla="val 6784520"/>
                  <a:gd name="f205" fmla="val 416550"/>
                  <a:gd name="f206" fmla="val 6747718"/>
                  <a:gd name="f207" fmla="val 410900"/>
                  <a:gd name="f208" fmla="val 6709137"/>
                  <a:gd name="f209" fmla="val 404791"/>
                  <a:gd name="f210" fmla="val 6674999"/>
                  <a:gd name="f211" fmla="val 408284"/>
                  <a:gd name="f212" fmla="val 6638839"/>
                  <a:gd name="f213" fmla="val 420654"/>
                  <a:gd name="f214" fmla="val 6614066"/>
                  <a:gd name="f215" fmla="val 429044"/>
                  <a:gd name="f216" fmla="val 6587444"/>
                  <a:gd name="f217" fmla="val 431733"/>
                  <a:gd name="f218" fmla="val 6561486"/>
                  <a:gd name="f219" fmla="val 435540"/>
                  <a:gd name="f220" fmla="val 6533513"/>
                  <a:gd name="f221" fmla="val 439778"/>
                  <a:gd name="f222" fmla="val 6502069"/>
                  <a:gd name="f223" fmla="val 435804"/>
                  <a:gd name="f224" fmla="val 6477200"/>
                  <a:gd name="f225" fmla="val 447113"/>
                  <a:gd name="f226" fmla="val 6403159"/>
                  <a:gd name="f227" fmla="val 480713"/>
                  <a:gd name="f228" fmla="val 6325566"/>
                  <a:gd name="f229" fmla="val 492119"/>
                  <a:gd name="f230" fmla="val 6246111"/>
                  <a:gd name="f231" fmla="val 497537"/>
                  <a:gd name="f232" fmla="val 6231608"/>
                  <a:gd name="f233" fmla="val 498524"/>
                  <a:gd name="f234" fmla="val 6216540"/>
                  <a:gd name="f235" fmla="val 495475"/>
                  <a:gd name="f236" fmla="val 6202328"/>
                  <a:gd name="f237" fmla="val 492074"/>
                  <a:gd name="f238" fmla="val 6119346"/>
                  <a:gd name="f239" fmla="val 471508"/>
                  <a:gd name="f240" fmla="val 6038018"/>
                  <a:gd name="f241" fmla="val 479381"/>
                  <a:gd name="f242" fmla="val 5956458"/>
                  <a:gd name="f243" fmla="val 500965"/>
                  <a:gd name="f244" fmla="val 5939584"/>
                  <a:gd name="f245" fmla="val 505613"/>
                  <a:gd name="f246" fmla="val 5920486"/>
                  <a:gd name="f247" fmla="val 507499"/>
                  <a:gd name="f248" fmla="val 5903139"/>
                  <a:gd name="f249" fmla="val 505186"/>
                  <a:gd name="f250" fmla="val 5854306"/>
                  <a:gd name="f251" fmla="val 498315"/>
                  <a:gd name="f252" fmla="val 5806470"/>
                  <a:gd name="f253" fmla="val 484677"/>
                  <a:gd name="f254" fmla="val 5757547"/>
                  <a:gd name="f255" fmla="val 480730"/>
                  <a:gd name="f256" fmla="val 5676701"/>
                  <a:gd name="f257" fmla="val 474297"/>
                  <a:gd name="f258" fmla="val 5610121"/>
                  <a:gd name="f259" fmla="val 519038"/>
                  <a:gd name="f260" fmla="val 5540270"/>
                  <a:gd name="f261" fmla="val 550023"/>
                  <a:gd name="f262" fmla="val 5473801"/>
                  <a:gd name="f263" fmla="val 579316"/>
                  <a:gd name="f264" fmla="val 5419599"/>
                  <a:gd name="f265" fmla="val 638949"/>
                  <a:gd name="f266" fmla="val 5338128"/>
                  <a:gd name="f267" fmla="val 631974"/>
                  <a:gd name="f268" fmla="val 5329931"/>
                  <a:gd name="f269" fmla="val 631367"/>
                  <a:gd name="f270" fmla="val 5321476"/>
                  <a:gd name="f271" fmla="val 639812"/>
                  <a:gd name="f272" fmla="val 5312622"/>
                  <a:gd name="f273" fmla="val 642454"/>
                  <a:gd name="f274" fmla="val 5288350"/>
                  <a:gd name="f275" fmla="val 649647"/>
                  <a:gd name="f276" fmla="val 5264155"/>
                  <a:gd name="f277" fmla="val 657994"/>
                  <a:gd name="f278" fmla="val 5239393"/>
                  <a:gd name="f279" fmla="val 662307"/>
                  <a:gd name="f280" fmla="val 5209181"/>
                  <a:gd name="f281" fmla="val 667862"/>
                  <a:gd name="f282" fmla="val 5178072"/>
                  <a:gd name="f283" fmla="val 668817"/>
                  <a:gd name="f284" fmla="val 5147821"/>
                  <a:gd name="f285" fmla="val 673791"/>
                  <a:gd name="f286" fmla="val 5108908"/>
                  <a:gd name="f287" fmla="val 679940"/>
                  <a:gd name="f288" fmla="val 5070972"/>
                  <a:gd name="f289" fmla="val 691848"/>
                  <a:gd name="f290" fmla="val 5032111"/>
                  <a:gd name="f291" fmla="val 694497"/>
                  <a:gd name="f292" fmla="val 5000793"/>
                  <a:gd name="f293" fmla="val 696632"/>
                  <a:gd name="f294" fmla="val 4969032"/>
                  <a:gd name="f295" fmla="val 688019"/>
                  <a:gd name="f296" fmla="val 4937648"/>
                  <a:gd name="f297" fmla="val 684913"/>
                  <a:gd name="f298" fmla="val 4893363"/>
                  <a:gd name="f299" fmla="val 680649"/>
                  <a:gd name="f300" fmla="val 4845361"/>
                  <a:gd name="f301" fmla="val 685962"/>
                  <a:gd name="f302" fmla="val 4805529"/>
                  <a:gd name="f303" fmla="val 670032"/>
                  <a:gd name="f304" fmla="val 4763006"/>
                  <a:gd name="f305" fmla="val 653119"/>
                  <a:gd name="f306" fmla="val 4723244"/>
                  <a:gd name="f307" fmla="val 646796"/>
                  <a:gd name="f308" fmla="val 4681029"/>
                  <a:gd name="f309" fmla="val 655792"/>
                  <a:gd name="f310" fmla="val 4666957"/>
                  <a:gd name="f311" fmla="val 658791"/>
                  <a:gd name="f312" fmla="val 4649519"/>
                  <a:gd name="f313" fmla="val 672217"/>
                  <a:gd name="f314" fmla="val 4643990"/>
                  <a:gd name="f315" fmla="val 685120"/>
                  <a:gd name="f316" fmla="val 4631676"/>
                  <a:gd name="f317" fmla="val 713928"/>
                  <a:gd name="f318" fmla="val 4612585"/>
                  <a:gd name="f319" fmla="val 720184"/>
                  <a:gd name="f320" fmla="val 4585542"/>
                  <a:gd name="f321" fmla="val 712411"/>
                  <a:gd name="f322" fmla="val 4562077"/>
                  <a:gd name="f323" fmla="val 705853"/>
                  <a:gd name="f324" fmla="val 4533672"/>
                  <a:gd name="f325" fmla="val 703713"/>
                  <a:gd name="f326" fmla="val 4516947"/>
                  <a:gd name="f327" fmla="val 689117"/>
                  <a:gd name="f328" fmla="val 4469552"/>
                  <a:gd name="f329" fmla="val 647774"/>
                  <a:gd name="f330" fmla="val 4412904"/>
                  <a:gd name="f331" fmla="val 650180"/>
                  <a:gd name="f332" fmla="val 4356995"/>
                  <a:gd name="f333" fmla="val 642048"/>
                  <a:gd name="f334" fmla="val 4322867"/>
                  <a:gd name="f335" fmla="val 637088"/>
                  <a:gd name="f336" fmla="val 4291523"/>
                  <a:gd name="f337" fmla="val 638934"/>
                  <a:gd name="f338" fmla="val 4258219"/>
                  <a:gd name="f339" fmla="val 646156"/>
                  <a:gd name="f340" fmla="val 4185895"/>
                  <a:gd name="f341" fmla="val 662159"/>
                  <a:gd name="f342" fmla="val 4113776"/>
                  <a:gd name="f343" fmla="val 651342"/>
                  <a:gd name="f344" fmla="val 4042233"/>
                  <a:gd name="f345" fmla="val 636117"/>
                  <a:gd name="f346" fmla="val 3994923"/>
                  <a:gd name="f347" fmla="val 625941"/>
                  <a:gd name="f348" fmla="val 3946812"/>
                  <a:gd name="f349" fmla="val 621063"/>
                  <a:gd name="f350" fmla="val 3899777"/>
                  <a:gd name="f351" fmla="val 610576"/>
                  <a:gd name="f352" fmla="val 3864554"/>
                  <a:gd name="f353" fmla="val 602488"/>
                  <a:gd name="f354" fmla="val 3829196"/>
                  <a:gd name="f355" fmla="val 592371"/>
                  <a:gd name="f356" fmla="val 3796441"/>
                  <a:gd name="f357" fmla="val 577707"/>
                  <a:gd name="f358" fmla="val 3748937"/>
                  <a:gd name="f359" fmla="val 556178"/>
                  <a:gd name="f360" fmla="val 3706395"/>
                  <a:gd name="f361" fmla="val 521788"/>
                  <a:gd name="f362" fmla="val 3648774"/>
                  <a:gd name="f363" fmla="val 535623"/>
                  <a:gd name="f364" fmla="val 3598036"/>
                  <a:gd name="f365" fmla="val 547820"/>
                  <a:gd name="f366" fmla="val 3550396"/>
                  <a:gd name="f367" fmla="val 532716"/>
                  <a:gd name="f368" fmla="val 3502227"/>
                  <a:gd name="f369" fmla="val 518518"/>
                  <a:gd name="f370" fmla="val 3466848"/>
                  <a:gd name="f371" fmla="val 508111"/>
                  <a:gd name="f372" fmla="val 3431455"/>
                  <a:gd name="f373" fmla="val 497410"/>
                  <a:gd name="f374" fmla="val 3395228"/>
                  <a:gd name="f375" fmla="val 491723"/>
                  <a:gd name="f376" fmla="val 3352235"/>
                  <a:gd name="f377" fmla="val 485040"/>
                  <a:gd name="f378" fmla="val 3304663"/>
                  <a:gd name="f379" fmla="val 492363"/>
                  <a:gd name="f380" fmla="val 3265757"/>
                  <a:gd name="f381" fmla="val 477242"/>
                  <a:gd name="f382" fmla="val 3225052"/>
                  <a:gd name="f383" fmla="val 461369"/>
                  <a:gd name="f384" fmla="val 3193136"/>
                  <a:gd name="f385" fmla="val 476075"/>
                  <a:gd name="f386" fmla="val 3158404"/>
                  <a:gd name="f387" fmla="val 483689"/>
                  <a:gd name="f388" fmla="val 3102986"/>
                  <a:gd name="f389" fmla="val 495623"/>
                  <a:gd name="f390" fmla="val 3048333"/>
                  <a:gd name="f391" fmla="val 514498"/>
                  <a:gd name="f392" fmla="val 2990483"/>
                  <a:gd name="f393" fmla="val 499212"/>
                  <a:gd name="f394" fmla="val 2920173"/>
                  <a:gd name="f395" fmla="val 480697"/>
                  <a:gd name="f396" fmla="val 2850324"/>
                  <a:gd name="f397" fmla="val 460405"/>
                  <a:gd name="f398" fmla="val 2779802"/>
                  <a:gd name="f399" fmla="val 443069"/>
                  <a:gd name="f400" fmla="val 2752548"/>
                  <a:gd name="f401" fmla="val 436477"/>
                  <a:gd name="f402" fmla="val 2723606"/>
                  <a:gd name="f403" fmla="val 434954"/>
                  <a:gd name="f404" fmla="val 2695508"/>
                  <a:gd name="f405" fmla="val 433082"/>
                  <a:gd name="f406" fmla="val 2668903"/>
                  <a:gd name="f407" fmla="val 431690"/>
                  <a:gd name="f408" fmla="val 2637847"/>
                  <a:gd name="f409" fmla="val 441965"/>
                  <a:gd name="f410" fmla="val 2616713"/>
                  <a:gd name="f411" fmla="val 431172"/>
                  <a:gd name="f412" fmla="val 2562378"/>
                  <a:gd name="f413" fmla="val 403411"/>
                  <a:gd name="f414" fmla="val 2507687"/>
                  <a:gd name="f415" fmla="val 391698"/>
                  <a:gd name="f416" fmla="val 2447364"/>
                  <a:gd name="f417" fmla="val 395810"/>
                  <a:gd name="f418" fmla="val 2424744"/>
                  <a:gd name="f419" fmla="val 397352"/>
                  <a:gd name="f420" fmla="val 2401814"/>
                  <a:gd name="f421" fmla="val 385802"/>
                  <a:gd name="f422" fmla="val 2378751"/>
                  <a:gd name="f423" fmla="val 385044"/>
                  <a:gd name="f424" fmla="val 2347229"/>
                  <a:gd name="f425" fmla="val 384281"/>
                  <a:gd name="f426" fmla="val 2310735"/>
                  <a:gd name="f427" fmla="val 378901"/>
                  <a:gd name="f428" fmla="val 2284230"/>
                  <a:gd name="f429" fmla="val 391782"/>
                  <a:gd name="f430" fmla="val 2221919"/>
                  <a:gd name="f431" fmla="val 422248"/>
                  <a:gd name="f432" fmla="val 2168532"/>
                  <a:gd name="f433" fmla="val 404037"/>
                  <a:gd name="f434" fmla="val 2110801"/>
                  <a:gd name="f435" fmla="val 382042"/>
                  <a:gd name="f436" fmla="val 2053961"/>
                  <a:gd name="f437" fmla="val 360279"/>
                  <a:gd name="f438" fmla="val 1994577"/>
                  <a:gd name="f439" fmla="val 343935"/>
                  <a:gd name="f440" fmla="val 1934854"/>
                  <a:gd name="f441" fmla="val 331108"/>
                  <a:gd name="f442" fmla="val 1912400"/>
                  <a:gd name="f443" fmla="val 326519"/>
                  <a:gd name="f444" fmla="val 1886705"/>
                  <a:gd name="f445" fmla="val 338470"/>
                  <a:gd name="f446" fmla="val 1862479"/>
                  <a:gd name="f447" fmla="val 342158"/>
                  <a:gd name="f448" fmla="val 1853818"/>
                  <a:gd name="f449" fmla="val 343333"/>
                  <a:gd name="f450" fmla="val 1844309"/>
                  <a:gd name="f451" fmla="val 344855"/>
                  <a:gd name="f452" fmla="val 1836283"/>
                  <a:gd name="f453" fmla="val 342488"/>
                  <a:gd name="f454" fmla="val 1758698"/>
                  <a:gd name="f455" fmla="val 319808"/>
                  <a:gd name="f456" fmla="val 1680403"/>
                  <a:gd name="f457" fmla="val 303878"/>
                  <a:gd name="f458" fmla="val 1599327"/>
                  <a:gd name="f459" fmla="val 323970"/>
                  <a:gd name="f460" fmla="val 1591888"/>
                  <a:gd name="f461" fmla="val 325937"/>
                  <a:gd name="f462" fmla="val 1583257"/>
                  <a:gd name="f463" fmla="val 323319"/>
                  <a:gd name="f464" fmla="val 1575578"/>
                  <a:gd name="f465" fmla="val 321802"/>
                  <a:gd name="f466" fmla="val 1538035"/>
                  <a:gd name="f467" fmla="val 313873"/>
                  <a:gd name="f468" fmla="val 1500950"/>
                  <a:gd name="f469" fmla="val 299795"/>
                  <a:gd name="f470" fmla="val 1463288"/>
                  <a:gd name="f471" fmla="val 298576"/>
                  <a:gd name="f472" fmla="val 1370438"/>
                  <a:gd name="f473" fmla="val 295582"/>
                  <a:gd name="f474" fmla="val 1277384"/>
                  <a:gd name="f475" fmla="val 298137"/>
                  <a:gd name="f476" fmla="val 1184165"/>
                  <a:gd name="f477" fmla="val 298373"/>
                  <a:gd name="f478" fmla="val 1178344"/>
                  <a:gd name="f479" fmla="val 298480"/>
                  <a:gd name="f480" fmla="val 1172255"/>
                  <a:gd name="f481" fmla="val 298896"/>
                  <a:gd name="f482" fmla="val 1166899"/>
                  <a:gd name="f483" fmla="val 297220"/>
                  <a:gd name="f484" fmla="val 1131827"/>
                  <a:gd name="f485" fmla="val 287082"/>
                  <a:gd name="f486" fmla="val 1102238"/>
                  <a:gd name="f487" fmla="val 293180"/>
                  <a:gd name="f488" fmla="val 1074855"/>
                  <a:gd name="f489" fmla="val 318934"/>
                  <a:gd name="f490" fmla="val 1062808"/>
                  <a:gd name="f491" fmla="val 330244"/>
                  <a:gd name="f492" fmla="val 1045783"/>
                  <a:gd name="f493" fmla="val 336940"/>
                  <a:gd name="f494" fmla="val 1030232"/>
                  <a:gd name="f495" fmla="val 343829"/>
                  <a:gd name="f496" fmla="val 1007334"/>
                  <a:gd name="f497" fmla="val 354132"/>
                  <a:gd name="f498" fmla="val 983839"/>
                  <a:gd name="f499" fmla="val 364180"/>
                  <a:gd name="f500" fmla="val 959854"/>
                  <a:gd name="f501" fmla="val 371351"/>
                  <a:gd name="f502" fmla="val 936141"/>
                  <a:gd name="f503" fmla="val 378210"/>
                  <a:gd name="f504" fmla="val 910825"/>
                  <a:gd name="f505" fmla="val 387219"/>
                  <a:gd name="f506" fmla="val 887350"/>
                  <a:gd name="f507" fmla="val 384742"/>
                  <a:gd name="f508" fmla="val 845096"/>
                  <a:gd name="f509" fmla="val 380339"/>
                  <a:gd name="f510" fmla="val 804258"/>
                  <a:gd name="f511" fmla="val 366810"/>
                  <a:gd name="f512" fmla="val 762349"/>
                  <a:gd name="f513" fmla="val 358882"/>
                  <a:gd name="f514" fmla="val 747884"/>
                  <a:gd name="f515" fmla="val 356082"/>
                  <a:gd name="f516" fmla="val 732263"/>
                  <a:gd name="f517" fmla="val 357732"/>
                  <a:gd name="f518" fmla="val 717454"/>
                  <a:gd name="f519" fmla="val 358448"/>
                  <a:gd name="f520" fmla="val 683463"/>
                  <a:gd name="f521" fmla="val 359893"/>
                  <a:gd name="f522" fmla="val 649238"/>
                  <a:gd name="f523" fmla="val 370675"/>
                  <a:gd name="f524" fmla="val 616859"/>
                  <a:gd name="f525" fmla="val 348700"/>
                  <a:gd name="f526" fmla="val 586900"/>
                  <a:gd name="f527" fmla="val 328019"/>
                  <a:gd name="f528" fmla="val 558641"/>
                  <a:gd name="f529" fmla="val 336644"/>
                  <a:gd name="f530" fmla="val 529939"/>
                  <a:gd name="f531" fmla="val 355789"/>
                  <a:gd name="f532" fmla="val 509309"/>
                  <a:gd name="f533" fmla="val 369433"/>
                  <a:gd name="f534" fmla="val 485605"/>
                  <a:gd name="f535" fmla="val 380664"/>
                  <a:gd name="f536" fmla="val 461851"/>
                  <a:gd name="f537" fmla="val 386945"/>
                  <a:gd name="f538" fmla="val 429225"/>
                  <a:gd name="f539" fmla="val 395576"/>
                  <a:gd name="f540" fmla="val 396634"/>
                  <a:gd name="f541" fmla="val 400422"/>
                  <a:gd name="f542" fmla="val 360707"/>
                  <a:gd name="f543" fmla="val 399082"/>
                  <a:gd name="f544" fmla="val 335299"/>
                  <a:gd name="f545" fmla="val 398193"/>
                  <a:gd name="f546" fmla="val 314629"/>
                  <a:gd name="f547" fmla="val 398437"/>
                  <a:gd name="f548" fmla="val 293863"/>
                  <a:gd name="f549" fmla="val 384410"/>
                  <a:gd name="f550" fmla="val 290517"/>
                  <a:gd name="f551" fmla="val 382308"/>
                  <a:gd name="f552" fmla="val 284678"/>
                  <a:gd name="f553" fmla="val 382122"/>
                  <a:gd name="f554" fmla="val 280347"/>
                  <a:gd name="f555" fmla="val 382711"/>
                  <a:gd name="f556" fmla="val 223554"/>
                  <a:gd name="f557" fmla="val 391535"/>
                  <a:gd name="f558" fmla="val 166827"/>
                  <a:gd name="f559" fmla="val 392780"/>
                  <a:gd name="f560" fmla="val 108881"/>
                  <a:gd name="f561" fmla="val 393231"/>
                  <a:gd name="f562" fmla="val 90460"/>
                  <a:gd name="f563" fmla="val 393322"/>
                  <a:gd name="f564" fmla="val 71882"/>
                  <a:gd name="f565" fmla="val 394571"/>
                  <a:gd name="f566" fmla="val 53435"/>
                  <a:gd name="f567" fmla="val 397222"/>
                  <a:gd name="f568" fmla="val 409348"/>
                  <a:gd name="f569" fmla="+- 0 0 -90"/>
                  <a:gd name="f570" fmla="*/ f3 1 10455568"/>
                  <a:gd name="f571" fmla="*/ f4 1 715479"/>
                  <a:gd name="f572" fmla="val f5"/>
                  <a:gd name="f573" fmla="val f6"/>
                  <a:gd name="f574" fmla="val f7"/>
                  <a:gd name="f575" fmla="*/ f569 f0 1"/>
                  <a:gd name="f576" fmla="+- f574 0 f572"/>
                  <a:gd name="f577" fmla="+- f573 0 f572"/>
                  <a:gd name="f578" fmla="*/ f575 1 f2"/>
                  <a:gd name="f579" fmla="*/ f577 1 10455568"/>
                  <a:gd name="f580" fmla="*/ f576 1 715479"/>
                  <a:gd name="f581" fmla="*/ 0 f577 1"/>
                  <a:gd name="f582" fmla="*/ 0 f576 1"/>
                  <a:gd name="f583" fmla="*/ 10455568 f577 1"/>
                  <a:gd name="f584" fmla="*/ 10434629 f577 1"/>
                  <a:gd name="f585" fmla="*/ 8947 f576 1"/>
                  <a:gd name="f586" fmla="*/ 10249341 f577 1"/>
                  <a:gd name="f587" fmla="*/ 73146 f576 1"/>
                  <a:gd name="f588" fmla="*/ 10172148 f577 1"/>
                  <a:gd name="f589" fmla="*/ 103170 f576 1"/>
                  <a:gd name="f590" fmla="*/ 9994576 f577 1"/>
                  <a:gd name="f591" fmla="*/ 156647 f576 1"/>
                  <a:gd name="f592" fmla="*/ 9894474 f577 1"/>
                  <a:gd name="f593" fmla="*/ 192604 f576 1"/>
                  <a:gd name="f594" fmla="*/ 9647603 f577 1"/>
                  <a:gd name="f595" fmla="*/ 242354 f576 1"/>
                  <a:gd name="f596" fmla="*/ 9392533 f577 1"/>
                  <a:gd name="f597" fmla="*/ 291498 f576 1"/>
                  <a:gd name="f598" fmla="*/ 9252019 f577 1"/>
                  <a:gd name="f599" fmla="*/ 311564 f576 1"/>
                  <a:gd name="f600" fmla="*/ 9129899 f577 1"/>
                  <a:gd name="f601" fmla="*/ 336497 f576 1"/>
                  <a:gd name="f602" fmla="*/ 9023312 f577 1"/>
                  <a:gd name="f603" fmla="*/ 354253 f576 1"/>
                  <a:gd name="f604" fmla="*/ 8853949 f577 1"/>
                  <a:gd name="f605" fmla="*/ 387064 f576 1"/>
                  <a:gd name="f606" fmla="*/ 8783278 f577 1"/>
                  <a:gd name="f607" fmla="*/ 397418 f576 1"/>
                  <a:gd name="f608" fmla="*/ 8615640 f577 1"/>
                  <a:gd name="f609" fmla="*/ 408552 f576 1"/>
                  <a:gd name="f610" fmla="*/ 8557154 f577 1"/>
                  <a:gd name="f611" fmla="*/ 409627 f576 1"/>
                  <a:gd name="f612" fmla="*/ 8442474 f577 1"/>
                  <a:gd name="f613" fmla="*/ 381318 f576 1"/>
                  <a:gd name="f614" fmla="*/ 8428959 f577 1"/>
                  <a:gd name="f615" fmla="*/ 379618 f576 1"/>
                  <a:gd name="f616" fmla="*/ 8354329 f577 1"/>
                  <a:gd name="f617" fmla="*/ 370428 f576 1"/>
                  <a:gd name="f618" fmla="*/ 8313705 f577 1"/>
                  <a:gd name="f619" fmla="*/ 368535 f576 1"/>
                  <a:gd name="f620" fmla="*/ 8158571 f577 1"/>
                  <a:gd name="f621" fmla="*/ 349396 f576 1"/>
                  <a:gd name="f622" fmla="*/ 8069467 f577 1"/>
                  <a:gd name="f623" fmla="*/ 341485 f576 1"/>
                  <a:gd name="f624" fmla="*/ 7998265 f577 1"/>
                  <a:gd name="f625" fmla="*/ 348379 f576 1"/>
                  <a:gd name="f626" fmla="*/ 7873167 f577 1"/>
                  <a:gd name="f627" fmla="*/ 359529 f576 1"/>
                  <a:gd name="f628" fmla="*/ 7833600 f577 1"/>
                  <a:gd name="f629" fmla="*/ 368926 f576 1"/>
                  <a:gd name="f630" fmla="*/ 7651338 f577 1"/>
                  <a:gd name="f631" fmla="*/ 362121 f576 1"/>
                  <a:gd name="f632" fmla="*/ 7548003 f577 1"/>
                  <a:gd name="f633" fmla="*/ 367710 f576 1"/>
                  <a:gd name="f634" fmla="*/ 7430093 f577 1"/>
                  <a:gd name="f635" fmla="*/ 351855 f576 1"/>
                  <a:gd name="f636" fmla="*/ 7396245 f577 1"/>
                  <a:gd name="f637" fmla="*/ 355328 f576 1"/>
                  <a:gd name="f638" fmla="*/ 7358394 f577 1"/>
                  <a:gd name="f639" fmla="*/ 359950 f576 1"/>
                  <a:gd name="f640" fmla="*/ 7241933 f577 1"/>
                  <a:gd name="f641" fmla="*/ 369637 f576 1"/>
                  <a:gd name="f642" fmla="*/ 7171767 f577 1"/>
                  <a:gd name="f643" fmla="*/ 383160 f576 1"/>
                  <a:gd name="f644" fmla="*/ 7036569 f577 1"/>
                  <a:gd name="f645" fmla="*/ 387132 f576 1"/>
                  <a:gd name="f646" fmla="*/ 6987200 f577 1"/>
                  <a:gd name="f647" fmla="*/ 398073 f576 1"/>
                  <a:gd name="f648" fmla="*/ 6861115 f577 1"/>
                  <a:gd name="f649" fmla="*/ 407542 f576 1"/>
                  <a:gd name="f650" fmla="*/ 6747718 f577 1"/>
                  <a:gd name="f651" fmla="*/ 410900 f576 1"/>
                  <a:gd name="f652" fmla="*/ 6638839 f577 1"/>
                  <a:gd name="f653" fmla="*/ 420654 f576 1"/>
                  <a:gd name="f654" fmla="*/ 6561486 f577 1"/>
                  <a:gd name="f655" fmla="*/ 435540 f576 1"/>
                  <a:gd name="f656" fmla="*/ 6477200 f577 1"/>
                  <a:gd name="f657" fmla="*/ 447113 f576 1"/>
                  <a:gd name="f658" fmla="*/ 6246111 f577 1"/>
                  <a:gd name="f659" fmla="*/ 497537 f576 1"/>
                  <a:gd name="f660" fmla="*/ 6202328 f577 1"/>
                  <a:gd name="f661" fmla="*/ 492074 f576 1"/>
                  <a:gd name="f662" fmla="*/ 5956458 f577 1"/>
                  <a:gd name="f663" fmla="*/ 500965 f576 1"/>
                  <a:gd name="f664" fmla="*/ 5903139 f577 1"/>
                  <a:gd name="f665" fmla="*/ 505186 f576 1"/>
                  <a:gd name="f666" fmla="*/ 5757547 f577 1"/>
                  <a:gd name="f667" fmla="*/ 480730 f576 1"/>
                  <a:gd name="f668" fmla="*/ 5540270 f577 1"/>
                  <a:gd name="f669" fmla="*/ 550023 f576 1"/>
                  <a:gd name="f670" fmla="*/ 5338128 f577 1"/>
                  <a:gd name="f671" fmla="*/ 631974 f576 1"/>
                  <a:gd name="f672" fmla="*/ 5312622 f577 1"/>
                  <a:gd name="f673" fmla="*/ 642454 f576 1"/>
                  <a:gd name="f674" fmla="*/ 5239393 f577 1"/>
                  <a:gd name="f675" fmla="*/ 662307 f576 1"/>
                  <a:gd name="f676" fmla="*/ 5147821 f577 1"/>
                  <a:gd name="f677" fmla="*/ 673791 f576 1"/>
                  <a:gd name="f678" fmla="*/ 5032111 f577 1"/>
                  <a:gd name="f679" fmla="*/ 694497 f576 1"/>
                  <a:gd name="f680" fmla="*/ 4937648 f577 1"/>
                  <a:gd name="f681" fmla="*/ 684913 f576 1"/>
                  <a:gd name="f682" fmla="*/ 4805529 f577 1"/>
                  <a:gd name="f683" fmla="*/ 670032 f576 1"/>
                  <a:gd name="f684" fmla="*/ 4681029 f577 1"/>
                  <a:gd name="f685" fmla="*/ 655792 f576 1"/>
                  <a:gd name="f686" fmla="*/ 4643990 f577 1"/>
                  <a:gd name="f687" fmla="*/ 685120 f576 1"/>
                  <a:gd name="f688" fmla="*/ 4585542 f577 1"/>
                  <a:gd name="f689" fmla="*/ 712411 f576 1"/>
                  <a:gd name="f690" fmla="*/ 4516947 f577 1"/>
                  <a:gd name="f691" fmla="*/ 689117 f576 1"/>
                  <a:gd name="f692" fmla="*/ 4356995 f577 1"/>
                  <a:gd name="f693" fmla="*/ 642048 f576 1"/>
                  <a:gd name="f694" fmla="*/ 4258219 f577 1"/>
                  <a:gd name="f695" fmla="*/ 646156 f576 1"/>
                  <a:gd name="f696" fmla="*/ 4042233 f577 1"/>
                  <a:gd name="f697" fmla="*/ 636117 f576 1"/>
                  <a:gd name="f698" fmla="*/ 3899777 f577 1"/>
                  <a:gd name="f699" fmla="*/ 610576 f576 1"/>
                  <a:gd name="f700" fmla="*/ 3796441 f577 1"/>
                  <a:gd name="f701" fmla="*/ 577707 f576 1"/>
                  <a:gd name="f702" fmla="*/ 3648774 f577 1"/>
                  <a:gd name="f703" fmla="*/ 535623 f576 1"/>
                  <a:gd name="f704" fmla="*/ 3502227 f577 1"/>
                  <a:gd name="f705" fmla="*/ 518518 f576 1"/>
                  <a:gd name="f706" fmla="*/ 3395228 f577 1"/>
                  <a:gd name="f707" fmla="*/ 491723 f576 1"/>
                  <a:gd name="f708" fmla="*/ 3265757 f577 1"/>
                  <a:gd name="f709" fmla="*/ 477242 f576 1"/>
                  <a:gd name="f710" fmla="*/ 3158404 f577 1"/>
                  <a:gd name="f711" fmla="*/ 483689 f576 1"/>
                  <a:gd name="f712" fmla="*/ 2990483 f577 1"/>
                  <a:gd name="f713" fmla="*/ 499212 f576 1"/>
                  <a:gd name="f714" fmla="*/ 2779802 f577 1"/>
                  <a:gd name="f715" fmla="*/ 443069 f576 1"/>
                  <a:gd name="f716" fmla="*/ 2695508 f577 1"/>
                  <a:gd name="f717" fmla="*/ 433082 f576 1"/>
                  <a:gd name="f718" fmla="*/ 2616713 f577 1"/>
                  <a:gd name="f719" fmla="*/ 431172 f576 1"/>
                  <a:gd name="f720" fmla="*/ 2447364 f577 1"/>
                  <a:gd name="f721" fmla="*/ 395810 f576 1"/>
                  <a:gd name="f722" fmla="*/ 2378751 f577 1"/>
                  <a:gd name="f723" fmla="*/ 385044 f576 1"/>
                  <a:gd name="f724" fmla="*/ 2284230 f577 1"/>
                  <a:gd name="f725" fmla="*/ 391782 f576 1"/>
                  <a:gd name="f726" fmla="*/ 2110801 f577 1"/>
                  <a:gd name="f727" fmla="*/ 382042 f576 1"/>
                  <a:gd name="f728" fmla="*/ 1934854 f577 1"/>
                  <a:gd name="f729" fmla="*/ 331108 f576 1"/>
                  <a:gd name="f730" fmla="*/ 1862479 f577 1"/>
                  <a:gd name="f731" fmla="*/ 342158 f576 1"/>
                  <a:gd name="f732" fmla="*/ 1836283 f577 1"/>
                  <a:gd name="f733" fmla="*/ 342488 f576 1"/>
                  <a:gd name="f734" fmla="*/ 1599327 f577 1"/>
                  <a:gd name="f735" fmla="*/ 323970 f576 1"/>
                  <a:gd name="f736" fmla="*/ 1575578 f577 1"/>
                  <a:gd name="f737" fmla="*/ 321802 f576 1"/>
                  <a:gd name="f738" fmla="*/ 1463288 f577 1"/>
                  <a:gd name="f739" fmla="*/ 298576 f576 1"/>
                  <a:gd name="f740" fmla="*/ 1184165 f577 1"/>
                  <a:gd name="f741" fmla="*/ 298373 f576 1"/>
                  <a:gd name="f742" fmla="*/ 1166899 f577 1"/>
                  <a:gd name="f743" fmla="*/ 297220 f576 1"/>
                  <a:gd name="f744" fmla="*/ 1074855 f577 1"/>
                  <a:gd name="f745" fmla="*/ 318934 f576 1"/>
                  <a:gd name="f746" fmla="*/ 1030232 f577 1"/>
                  <a:gd name="f747" fmla="*/ 343829 f576 1"/>
                  <a:gd name="f748" fmla="*/ 959854 f577 1"/>
                  <a:gd name="f749" fmla="*/ 371351 f576 1"/>
                  <a:gd name="f750" fmla="*/ 887350 f577 1"/>
                  <a:gd name="f751" fmla="*/ 384742 f576 1"/>
                  <a:gd name="f752" fmla="*/ 762349 f577 1"/>
                  <a:gd name="f753" fmla="*/ 358882 f576 1"/>
                  <a:gd name="f754" fmla="*/ 717454 f577 1"/>
                  <a:gd name="f755" fmla="*/ 358448 f576 1"/>
                  <a:gd name="f756" fmla="*/ 616859 f577 1"/>
                  <a:gd name="f757" fmla="*/ 348700 f576 1"/>
                  <a:gd name="f758" fmla="*/ 529939 f577 1"/>
                  <a:gd name="f759" fmla="*/ 355789 f576 1"/>
                  <a:gd name="f760" fmla="*/ 461851 f577 1"/>
                  <a:gd name="f761" fmla="*/ 386945 f576 1"/>
                  <a:gd name="f762" fmla="*/ 360707 f577 1"/>
                  <a:gd name="f763" fmla="*/ 399082 f576 1"/>
                  <a:gd name="f764" fmla="*/ 293863 f577 1"/>
                  <a:gd name="f765" fmla="*/ 384410 f576 1"/>
                  <a:gd name="f766" fmla="*/ 280347 f577 1"/>
                  <a:gd name="f767" fmla="*/ 382711 f576 1"/>
                  <a:gd name="f768" fmla="*/ 108881 f577 1"/>
                  <a:gd name="f769" fmla="*/ 393231 f576 1"/>
                  <a:gd name="f770" fmla="*/ 53435 f577 1"/>
                  <a:gd name="f771" fmla="*/ 397222 f576 1"/>
                  <a:gd name="f772" fmla="*/ 409348 f576 1"/>
                  <a:gd name="f773" fmla="+- f578 0 f1"/>
                  <a:gd name="f774" fmla="*/ f581 1 10455568"/>
                  <a:gd name="f775" fmla="*/ f582 1 715479"/>
                  <a:gd name="f776" fmla="*/ f583 1 10455568"/>
                  <a:gd name="f777" fmla="*/ f584 1 10455568"/>
                  <a:gd name="f778" fmla="*/ f585 1 715479"/>
                  <a:gd name="f779" fmla="*/ f586 1 10455568"/>
                  <a:gd name="f780" fmla="*/ f587 1 715479"/>
                  <a:gd name="f781" fmla="*/ f588 1 10455568"/>
                  <a:gd name="f782" fmla="*/ f589 1 715479"/>
                  <a:gd name="f783" fmla="*/ f590 1 10455568"/>
                  <a:gd name="f784" fmla="*/ f591 1 715479"/>
                  <a:gd name="f785" fmla="*/ f592 1 10455568"/>
                  <a:gd name="f786" fmla="*/ f593 1 715479"/>
                  <a:gd name="f787" fmla="*/ f594 1 10455568"/>
                  <a:gd name="f788" fmla="*/ f595 1 715479"/>
                  <a:gd name="f789" fmla="*/ f596 1 10455568"/>
                  <a:gd name="f790" fmla="*/ f597 1 715479"/>
                  <a:gd name="f791" fmla="*/ f598 1 10455568"/>
                  <a:gd name="f792" fmla="*/ f599 1 715479"/>
                  <a:gd name="f793" fmla="*/ f600 1 10455568"/>
                  <a:gd name="f794" fmla="*/ f601 1 715479"/>
                  <a:gd name="f795" fmla="*/ f602 1 10455568"/>
                  <a:gd name="f796" fmla="*/ f603 1 715479"/>
                  <a:gd name="f797" fmla="*/ f604 1 10455568"/>
                  <a:gd name="f798" fmla="*/ f605 1 715479"/>
                  <a:gd name="f799" fmla="*/ f606 1 10455568"/>
                  <a:gd name="f800" fmla="*/ f607 1 715479"/>
                  <a:gd name="f801" fmla="*/ f608 1 10455568"/>
                  <a:gd name="f802" fmla="*/ f609 1 715479"/>
                  <a:gd name="f803" fmla="*/ f610 1 10455568"/>
                  <a:gd name="f804" fmla="*/ f611 1 715479"/>
                  <a:gd name="f805" fmla="*/ f612 1 10455568"/>
                  <a:gd name="f806" fmla="*/ f613 1 715479"/>
                  <a:gd name="f807" fmla="*/ f614 1 10455568"/>
                  <a:gd name="f808" fmla="*/ f615 1 715479"/>
                  <a:gd name="f809" fmla="*/ f616 1 10455568"/>
                  <a:gd name="f810" fmla="*/ f617 1 715479"/>
                  <a:gd name="f811" fmla="*/ f618 1 10455568"/>
                  <a:gd name="f812" fmla="*/ f619 1 715479"/>
                  <a:gd name="f813" fmla="*/ f620 1 10455568"/>
                  <a:gd name="f814" fmla="*/ f621 1 715479"/>
                  <a:gd name="f815" fmla="*/ f622 1 10455568"/>
                  <a:gd name="f816" fmla="*/ f623 1 715479"/>
                  <a:gd name="f817" fmla="*/ f624 1 10455568"/>
                  <a:gd name="f818" fmla="*/ f625 1 715479"/>
                  <a:gd name="f819" fmla="*/ f626 1 10455568"/>
                  <a:gd name="f820" fmla="*/ f627 1 715479"/>
                  <a:gd name="f821" fmla="*/ f628 1 10455568"/>
                  <a:gd name="f822" fmla="*/ f629 1 715479"/>
                  <a:gd name="f823" fmla="*/ f630 1 10455568"/>
                  <a:gd name="f824" fmla="*/ f631 1 715479"/>
                  <a:gd name="f825" fmla="*/ f632 1 10455568"/>
                  <a:gd name="f826" fmla="*/ f633 1 715479"/>
                  <a:gd name="f827" fmla="*/ f634 1 10455568"/>
                  <a:gd name="f828" fmla="*/ f635 1 715479"/>
                  <a:gd name="f829" fmla="*/ f636 1 10455568"/>
                  <a:gd name="f830" fmla="*/ f637 1 715479"/>
                  <a:gd name="f831" fmla="*/ f638 1 10455568"/>
                  <a:gd name="f832" fmla="*/ f639 1 715479"/>
                  <a:gd name="f833" fmla="*/ f640 1 10455568"/>
                  <a:gd name="f834" fmla="*/ f641 1 715479"/>
                  <a:gd name="f835" fmla="*/ f642 1 10455568"/>
                  <a:gd name="f836" fmla="*/ f643 1 715479"/>
                  <a:gd name="f837" fmla="*/ f644 1 10455568"/>
                  <a:gd name="f838" fmla="*/ f645 1 715479"/>
                  <a:gd name="f839" fmla="*/ f646 1 10455568"/>
                  <a:gd name="f840" fmla="*/ f647 1 715479"/>
                  <a:gd name="f841" fmla="*/ f648 1 10455568"/>
                  <a:gd name="f842" fmla="*/ f649 1 715479"/>
                  <a:gd name="f843" fmla="*/ f650 1 10455568"/>
                  <a:gd name="f844" fmla="*/ f651 1 715479"/>
                  <a:gd name="f845" fmla="*/ f652 1 10455568"/>
                  <a:gd name="f846" fmla="*/ f653 1 715479"/>
                  <a:gd name="f847" fmla="*/ f654 1 10455568"/>
                  <a:gd name="f848" fmla="*/ f655 1 715479"/>
                  <a:gd name="f849" fmla="*/ f656 1 10455568"/>
                  <a:gd name="f850" fmla="*/ f657 1 715479"/>
                  <a:gd name="f851" fmla="*/ f658 1 10455568"/>
                  <a:gd name="f852" fmla="*/ f659 1 715479"/>
                  <a:gd name="f853" fmla="*/ f660 1 10455568"/>
                  <a:gd name="f854" fmla="*/ f661 1 715479"/>
                  <a:gd name="f855" fmla="*/ f662 1 10455568"/>
                  <a:gd name="f856" fmla="*/ f663 1 715479"/>
                  <a:gd name="f857" fmla="*/ f664 1 10455568"/>
                  <a:gd name="f858" fmla="*/ f665 1 715479"/>
                  <a:gd name="f859" fmla="*/ f666 1 10455568"/>
                  <a:gd name="f860" fmla="*/ f667 1 715479"/>
                  <a:gd name="f861" fmla="*/ f668 1 10455568"/>
                  <a:gd name="f862" fmla="*/ f669 1 715479"/>
                  <a:gd name="f863" fmla="*/ f670 1 10455568"/>
                  <a:gd name="f864" fmla="*/ f671 1 715479"/>
                  <a:gd name="f865" fmla="*/ f672 1 10455568"/>
                  <a:gd name="f866" fmla="*/ f673 1 715479"/>
                  <a:gd name="f867" fmla="*/ f674 1 10455568"/>
                  <a:gd name="f868" fmla="*/ f675 1 715479"/>
                  <a:gd name="f869" fmla="*/ f676 1 10455568"/>
                  <a:gd name="f870" fmla="*/ f677 1 715479"/>
                  <a:gd name="f871" fmla="*/ f678 1 10455568"/>
                  <a:gd name="f872" fmla="*/ f679 1 715479"/>
                  <a:gd name="f873" fmla="*/ f680 1 10455568"/>
                  <a:gd name="f874" fmla="*/ f681 1 715479"/>
                  <a:gd name="f875" fmla="*/ f682 1 10455568"/>
                  <a:gd name="f876" fmla="*/ f683 1 715479"/>
                  <a:gd name="f877" fmla="*/ f684 1 10455568"/>
                  <a:gd name="f878" fmla="*/ f685 1 715479"/>
                  <a:gd name="f879" fmla="*/ f686 1 10455568"/>
                  <a:gd name="f880" fmla="*/ f687 1 715479"/>
                  <a:gd name="f881" fmla="*/ f688 1 10455568"/>
                  <a:gd name="f882" fmla="*/ f689 1 715479"/>
                  <a:gd name="f883" fmla="*/ f690 1 10455568"/>
                  <a:gd name="f884" fmla="*/ f691 1 715479"/>
                  <a:gd name="f885" fmla="*/ f692 1 10455568"/>
                  <a:gd name="f886" fmla="*/ f693 1 715479"/>
                  <a:gd name="f887" fmla="*/ f694 1 10455568"/>
                  <a:gd name="f888" fmla="*/ f695 1 715479"/>
                  <a:gd name="f889" fmla="*/ f696 1 10455568"/>
                  <a:gd name="f890" fmla="*/ f697 1 715479"/>
                  <a:gd name="f891" fmla="*/ f698 1 10455568"/>
                  <a:gd name="f892" fmla="*/ f699 1 715479"/>
                  <a:gd name="f893" fmla="*/ f700 1 10455568"/>
                  <a:gd name="f894" fmla="*/ f701 1 715479"/>
                  <a:gd name="f895" fmla="*/ f702 1 10455568"/>
                  <a:gd name="f896" fmla="*/ f703 1 715479"/>
                  <a:gd name="f897" fmla="*/ f704 1 10455568"/>
                  <a:gd name="f898" fmla="*/ f705 1 715479"/>
                  <a:gd name="f899" fmla="*/ f706 1 10455568"/>
                  <a:gd name="f900" fmla="*/ f707 1 715479"/>
                  <a:gd name="f901" fmla="*/ f708 1 10455568"/>
                  <a:gd name="f902" fmla="*/ f709 1 715479"/>
                  <a:gd name="f903" fmla="*/ f710 1 10455568"/>
                  <a:gd name="f904" fmla="*/ f711 1 715479"/>
                  <a:gd name="f905" fmla="*/ f712 1 10455568"/>
                  <a:gd name="f906" fmla="*/ f713 1 715479"/>
                  <a:gd name="f907" fmla="*/ f714 1 10455568"/>
                  <a:gd name="f908" fmla="*/ f715 1 715479"/>
                  <a:gd name="f909" fmla="*/ f716 1 10455568"/>
                  <a:gd name="f910" fmla="*/ f717 1 715479"/>
                  <a:gd name="f911" fmla="*/ f718 1 10455568"/>
                  <a:gd name="f912" fmla="*/ f719 1 715479"/>
                  <a:gd name="f913" fmla="*/ f720 1 10455568"/>
                  <a:gd name="f914" fmla="*/ f721 1 715479"/>
                  <a:gd name="f915" fmla="*/ f722 1 10455568"/>
                  <a:gd name="f916" fmla="*/ f723 1 715479"/>
                  <a:gd name="f917" fmla="*/ f724 1 10455568"/>
                  <a:gd name="f918" fmla="*/ f725 1 715479"/>
                  <a:gd name="f919" fmla="*/ f726 1 10455568"/>
                  <a:gd name="f920" fmla="*/ f727 1 715479"/>
                  <a:gd name="f921" fmla="*/ f728 1 10455568"/>
                  <a:gd name="f922" fmla="*/ f729 1 715479"/>
                  <a:gd name="f923" fmla="*/ f730 1 10455568"/>
                  <a:gd name="f924" fmla="*/ f731 1 715479"/>
                  <a:gd name="f925" fmla="*/ f732 1 10455568"/>
                  <a:gd name="f926" fmla="*/ f733 1 715479"/>
                  <a:gd name="f927" fmla="*/ f734 1 10455568"/>
                  <a:gd name="f928" fmla="*/ f735 1 715479"/>
                  <a:gd name="f929" fmla="*/ f736 1 10455568"/>
                  <a:gd name="f930" fmla="*/ f737 1 715479"/>
                  <a:gd name="f931" fmla="*/ f738 1 10455568"/>
                  <a:gd name="f932" fmla="*/ f739 1 715479"/>
                  <a:gd name="f933" fmla="*/ f740 1 10455568"/>
                  <a:gd name="f934" fmla="*/ f741 1 715479"/>
                  <a:gd name="f935" fmla="*/ f742 1 10455568"/>
                  <a:gd name="f936" fmla="*/ f743 1 715479"/>
                  <a:gd name="f937" fmla="*/ f744 1 10455568"/>
                  <a:gd name="f938" fmla="*/ f745 1 715479"/>
                  <a:gd name="f939" fmla="*/ f746 1 10455568"/>
                  <a:gd name="f940" fmla="*/ f747 1 715479"/>
                  <a:gd name="f941" fmla="*/ f748 1 10455568"/>
                  <a:gd name="f942" fmla="*/ f749 1 715479"/>
                  <a:gd name="f943" fmla="*/ f750 1 10455568"/>
                  <a:gd name="f944" fmla="*/ f751 1 715479"/>
                  <a:gd name="f945" fmla="*/ f752 1 10455568"/>
                  <a:gd name="f946" fmla="*/ f753 1 715479"/>
                  <a:gd name="f947" fmla="*/ f754 1 10455568"/>
                  <a:gd name="f948" fmla="*/ f755 1 715479"/>
                  <a:gd name="f949" fmla="*/ f756 1 10455568"/>
                  <a:gd name="f950" fmla="*/ f757 1 715479"/>
                  <a:gd name="f951" fmla="*/ f758 1 10455568"/>
                  <a:gd name="f952" fmla="*/ f759 1 715479"/>
                  <a:gd name="f953" fmla="*/ f760 1 10455568"/>
                  <a:gd name="f954" fmla="*/ f761 1 715479"/>
                  <a:gd name="f955" fmla="*/ f762 1 10455568"/>
                  <a:gd name="f956" fmla="*/ f763 1 715479"/>
                  <a:gd name="f957" fmla="*/ f764 1 10455568"/>
                  <a:gd name="f958" fmla="*/ f765 1 715479"/>
                  <a:gd name="f959" fmla="*/ f766 1 10455568"/>
                  <a:gd name="f960" fmla="*/ f767 1 715479"/>
                  <a:gd name="f961" fmla="*/ f768 1 10455568"/>
                  <a:gd name="f962" fmla="*/ f769 1 715479"/>
                  <a:gd name="f963" fmla="*/ f770 1 10455568"/>
                  <a:gd name="f964" fmla="*/ f771 1 715479"/>
                  <a:gd name="f965" fmla="*/ f772 1 715479"/>
                  <a:gd name="f966" fmla="*/ f572 1 f579"/>
                  <a:gd name="f967" fmla="*/ f573 1 f579"/>
                  <a:gd name="f968" fmla="*/ f572 1 f580"/>
                  <a:gd name="f969" fmla="*/ f574 1 f580"/>
                  <a:gd name="f970" fmla="*/ f774 1 f579"/>
                  <a:gd name="f971" fmla="*/ f775 1 f580"/>
                  <a:gd name="f972" fmla="*/ f776 1 f579"/>
                  <a:gd name="f973" fmla="*/ f777 1 f579"/>
                  <a:gd name="f974" fmla="*/ f778 1 f580"/>
                  <a:gd name="f975" fmla="*/ f779 1 f579"/>
                  <a:gd name="f976" fmla="*/ f780 1 f580"/>
                  <a:gd name="f977" fmla="*/ f781 1 f579"/>
                  <a:gd name="f978" fmla="*/ f782 1 f580"/>
                  <a:gd name="f979" fmla="*/ f783 1 f579"/>
                  <a:gd name="f980" fmla="*/ f784 1 f580"/>
                  <a:gd name="f981" fmla="*/ f785 1 f579"/>
                  <a:gd name="f982" fmla="*/ f786 1 f580"/>
                  <a:gd name="f983" fmla="*/ f787 1 f579"/>
                  <a:gd name="f984" fmla="*/ f788 1 f580"/>
                  <a:gd name="f985" fmla="*/ f789 1 f579"/>
                  <a:gd name="f986" fmla="*/ f790 1 f580"/>
                  <a:gd name="f987" fmla="*/ f791 1 f579"/>
                  <a:gd name="f988" fmla="*/ f792 1 f580"/>
                  <a:gd name="f989" fmla="*/ f793 1 f579"/>
                  <a:gd name="f990" fmla="*/ f794 1 f580"/>
                  <a:gd name="f991" fmla="*/ f795 1 f579"/>
                  <a:gd name="f992" fmla="*/ f796 1 f580"/>
                  <a:gd name="f993" fmla="*/ f797 1 f579"/>
                  <a:gd name="f994" fmla="*/ f798 1 f580"/>
                  <a:gd name="f995" fmla="*/ f799 1 f579"/>
                  <a:gd name="f996" fmla="*/ f800 1 f580"/>
                  <a:gd name="f997" fmla="*/ f801 1 f579"/>
                  <a:gd name="f998" fmla="*/ f802 1 f580"/>
                  <a:gd name="f999" fmla="*/ f803 1 f579"/>
                  <a:gd name="f1000" fmla="*/ f804 1 f580"/>
                  <a:gd name="f1001" fmla="*/ f805 1 f579"/>
                  <a:gd name="f1002" fmla="*/ f806 1 f580"/>
                  <a:gd name="f1003" fmla="*/ f807 1 f579"/>
                  <a:gd name="f1004" fmla="*/ f808 1 f580"/>
                  <a:gd name="f1005" fmla="*/ f809 1 f579"/>
                  <a:gd name="f1006" fmla="*/ f810 1 f580"/>
                  <a:gd name="f1007" fmla="*/ f811 1 f579"/>
                  <a:gd name="f1008" fmla="*/ f812 1 f580"/>
                  <a:gd name="f1009" fmla="*/ f813 1 f579"/>
                  <a:gd name="f1010" fmla="*/ f814 1 f580"/>
                  <a:gd name="f1011" fmla="*/ f815 1 f579"/>
                  <a:gd name="f1012" fmla="*/ f816 1 f580"/>
                  <a:gd name="f1013" fmla="*/ f817 1 f579"/>
                  <a:gd name="f1014" fmla="*/ f818 1 f580"/>
                  <a:gd name="f1015" fmla="*/ f819 1 f579"/>
                  <a:gd name="f1016" fmla="*/ f820 1 f580"/>
                  <a:gd name="f1017" fmla="*/ f821 1 f579"/>
                  <a:gd name="f1018" fmla="*/ f822 1 f580"/>
                  <a:gd name="f1019" fmla="*/ f823 1 f579"/>
                  <a:gd name="f1020" fmla="*/ f824 1 f580"/>
                  <a:gd name="f1021" fmla="*/ f825 1 f579"/>
                  <a:gd name="f1022" fmla="*/ f826 1 f580"/>
                  <a:gd name="f1023" fmla="*/ f827 1 f579"/>
                  <a:gd name="f1024" fmla="*/ f828 1 f580"/>
                  <a:gd name="f1025" fmla="*/ f829 1 f579"/>
                  <a:gd name="f1026" fmla="*/ f830 1 f580"/>
                  <a:gd name="f1027" fmla="*/ f831 1 f579"/>
                  <a:gd name="f1028" fmla="*/ f832 1 f580"/>
                  <a:gd name="f1029" fmla="*/ f833 1 f579"/>
                  <a:gd name="f1030" fmla="*/ f834 1 f580"/>
                  <a:gd name="f1031" fmla="*/ f835 1 f579"/>
                  <a:gd name="f1032" fmla="*/ f836 1 f580"/>
                  <a:gd name="f1033" fmla="*/ f837 1 f579"/>
                  <a:gd name="f1034" fmla="*/ f838 1 f580"/>
                  <a:gd name="f1035" fmla="*/ f839 1 f579"/>
                  <a:gd name="f1036" fmla="*/ f840 1 f580"/>
                  <a:gd name="f1037" fmla="*/ f841 1 f579"/>
                  <a:gd name="f1038" fmla="*/ f842 1 f580"/>
                  <a:gd name="f1039" fmla="*/ f843 1 f579"/>
                  <a:gd name="f1040" fmla="*/ f844 1 f580"/>
                  <a:gd name="f1041" fmla="*/ f845 1 f579"/>
                  <a:gd name="f1042" fmla="*/ f846 1 f580"/>
                  <a:gd name="f1043" fmla="*/ f847 1 f579"/>
                  <a:gd name="f1044" fmla="*/ f848 1 f580"/>
                  <a:gd name="f1045" fmla="*/ f849 1 f579"/>
                  <a:gd name="f1046" fmla="*/ f850 1 f580"/>
                  <a:gd name="f1047" fmla="*/ f851 1 f579"/>
                  <a:gd name="f1048" fmla="*/ f852 1 f580"/>
                  <a:gd name="f1049" fmla="*/ f853 1 f579"/>
                  <a:gd name="f1050" fmla="*/ f854 1 f580"/>
                  <a:gd name="f1051" fmla="*/ f855 1 f579"/>
                  <a:gd name="f1052" fmla="*/ f856 1 f580"/>
                  <a:gd name="f1053" fmla="*/ f857 1 f579"/>
                  <a:gd name="f1054" fmla="*/ f858 1 f580"/>
                  <a:gd name="f1055" fmla="*/ f859 1 f579"/>
                  <a:gd name="f1056" fmla="*/ f860 1 f580"/>
                  <a:gd name="f1057" fmla="*/ f861 1 f579"/>
                  <a:gd name="f1058" fmla="*/ f862 1 f580"/>
                  <a:gd name="f1059" fmla="*/ f863 1 f579"/>
                  <a:gd name="f1060" fmla="*/ f864 1 f580"/>
                  <a:gd name="f1061" fmla="*/ f865 1 f579"/>
                  <a:gd name="f1062" fmla="*/ f866 1 f580"/>
                  <a:gd name="f1063" fmla="*/ f867 1 f579"/>
                  <a:gd name="f1064" fmla="*/ f868 1 f580"/>
                  <a:gd name="f1065" fmla="*/ f869 1 f579"/>
                  <a:gd name="f1066" fmla="*/ f870 1 f580"/>
                  <a:gd name="f1067" fmla="*/ f871 1 f579"/>
                  <a:gd name="f1068" fmla="*/ f872 1 f580"/>
                  <a:gd name="f1069" fmla="*/ f873 1 f579"/>
                  <a:gd name="f1070" fmla="*/ f874 1 f580"/>
                  <a:gd name="f1071" fmla="*/ f875 1 f579"/>
                  <a:gd name="f1072" fmla="*/ f876 1 f580"/>
                  <a:gd name="f1073" fmla="*/ f877 1 f579"/>
                  <a:gd name="f1074" fmla="*/ f878 1 f580"/>
                  <a:gd name="f1075" fmla="*/ f879 1 f579"/>
                  <a:gd name="f1076" fmla="*/ f880 1 f580"/>
                  <a:gd name="f1077" fmla="*/ f881 1 f579"/>
                  <a:gd name="f1078" fmla="*/ f882 1 f580"/>
                  <a:gd name="f1079" fmla="*/ f883 1 f579"/>
                  <a:gd name="f1080" fmla="*/ f884 1 f580"/>
                  <a:gd name="f1081" fmla="*/ f885 1 f579"/>
                  <a:gd name="f1082" fmla="*/ f886 1 f580"/>
                  <a:gd name="f1083" fmla="*/ f887 1 f579"/>
                  <a:gd name="f1084" fmla="*/ f888 1 f580"/>
                  <a:gd name="f1085" fmla="*/ f889 1 f579"/>
                  <a:gd name="f1086" fmla="*/ f890 1 f580"/>
                  <a:gd name="f1087" fmla="*/ f891 1 f579"/>
                  <a:gd name="f1088" fmla="*/ f892 1 f580"/>
                  <a:gd name="f1089" fmla="*/ f893 1 f579"/>
                  <a:gd name="f1090" fmla="*/ f894 1 f580"/>
                  <a:gd name="f1091" fmla="*/ f895 1 f579"/>
                  <a:gd name="f1092" fmla="*/ f896 1 f580"/>
                  <a:gd name="f1093" fmla="*/ f897 1 f579"/>
                  <a:gd name="f1094" fmla="*/ f898 1 f580"/>
                  <a:gd name="f1095" fmla="*/ f899 1 f579"/>
                  <a:gd name="f1096" fmla="*/ f900 1 f580"/>
                  <a:gd name="f1097" fmla="*/ f901 1 f579"/>
                  <a:gd name="f1098" fmla="*/ f902 1 f580"/>
                  <a:gd name="f1099" fmla="*/ f903 1 f579"/>
                  <a:gd name="f1100" fmla="*/ f904 1 f580"/>
                  <a:gd name="f1101" fmla="*/ f905 1 f579"/>
                  <a:gd name="f1102" fmla="*/ f906 1 f580"/>
                  <a:gd name="f1103" fmla="*/ f907 1 f579"/>
                  <a:gd name="f1104" fmla="*/ f908 1 f580"/>
                  <a:gd name="f1105" fmla="*/ f909 1 f579"/>
                  <a:gd name="f1106" fmla="*/ f910 1 f580"/>
                  <a:gd name="f1107" fmla="*/ f911 1 f579"/>
                  <a:gd name="f1108" fmla="*/ f912 1 f580"/>
                  <a:gd name="f1109" fmla="*/ f913 1 f579"/>
                  <a:gd name="f1110" fmla="*/ f914 1 f580"/>
                  <a:gd name="f1111" fmla="*/ f915 1 f579"/>
                  <a:gd name="f1112" fmla="*/ f916 1 f580"/>
                  <a:gd name="f1113" fmla="*/ f917 1 f579"/>
                  <a:gd name="f1114" fmla="*/ f918 1 f580"/>
                  <a:gd name="f1115" fmla="*/ f919 1 f579"/>
                  <a:gd name="f1116" fmla="*/ f920 1 f580"/>
                  <a:gd name="f1117" fmla="*/ f921 1 f579"/>
                  <a:gd name="f1118" fmla="*/ f922 1 f580"/>
                  <a:gd name="f1119" fmla="*/ f923 1 f579"/>
                  <a:gd name="f1120" fmla="*/ f924 1 f580"/>
                  <a:gd name="f1121" fmla="*/ f925 1 f579"/>
                  <a:gd name="f1122" fmla="*/ f926 1 f580"/>
                  <a:gd name="f1123" fmla="*/ f927 1 f579"/>
                  <a:gd name="f1124" fmla="*/ f928 1 f580"/>
                  <a:gd name="f1125" fmla="*/ f929 1 f579"/>
                  <a:gd name="f1126" fmla="*/ f930 1 f580"/>
                  <a:gd name="f1127" fmla="*/ f931 1 f579"/>
                  <a:gd name="f1128" fmla="*/ f932 1 f580"/>
                  <a:gd name="f1129" fmla="*/ f933 1 f579"/>
                  <a:gd name="f1130" fmla="*/ f934 1 f580"/>
                  <a:gd name="f1131" fmla="*/ f935 1 f579"/>
                  <a:gd name="f1132" fmla="*/ f936 1 f580"/>
                  <a:gd name="f1133" fmla="*/ f937 1 f579"/>
                  <a:gd name="f1134" fmla="*/ f938 1 f580"/>
                  <a:gd name="f1135" fmla="*/ f939 1 f579"/>
                  <a:gd name="f1136" fmla="*/ f940 1 f580"/>
                  <a:gd name="f1137" fmla="*/ f941 1 f579"/>
                  <a:gd name="f1138" fmla="*/ f942 1 f580"/>
                  <a:gd name="f1139" fmla="*/ f943 1 f579"/>
                  <a:gd name="f1140" fmla="*/ f944 1 f580"/>
                  <a:gd name="f1141" fmla="*/ f945 1 f579"/>
                  <a:gd name="f1142" fmla="*/ f946 1 f580"/>
                  <a:gd name="f1143" fmla="*/ f947 1 f579"/>
                  <a:gd name="f1144" fmla="*/ f948 1 f580"/>
                  <a:gd name="f1145" fmla="*/ f949 1 f579"/>
                  <a:gd name="f1146" fmla="*/ f950 1 f580"/>
                  <a:gd name="f1147" fmla="*/ f951 1 f579"/>
                  <a:gd name="f1148" fmla="*/ f952 1 f580"/>
                  <a:gd name="f1149" fmla="*/ f953 1 f579"/>
                  <a:gd name="f1150" fmla="*/ f954 1 f580"/>
                  <a:gd name="f1151" fmla="*/ f955 1 f579"/>
                  <a:gd name="f1152" fmla="*/ f956 1 f580"/>
                  <a:gd name="f1153" fmla="*/ f957 1 f579"/>
                  <a:gd name="f1154" fmla="*/ f958 1 f580"/>
                  <a:gd name="f1155" fmla="*/ f959 1 f579"/>
                  <a:gd name="f1156" fmla="*/ f960 1 f580"/>
                  <a:gd name="f1157" fmla="*/ f961 1 f579"/>
                  <a:gd name="f1158" fmla="*/ f962 1 f580"/>
                  <a:gd name="f1159" fmla="*/ f963 1 f579"/>
                  <a:gd name="f1160" fmla="*/ f964 1 f580"/>
                  <a:gd name="f1161" fmla="*/ f965 1 f580"/>
                  <a:gd name="f1162" fmla="*/ f966 f570 1"/>
                  <a:gd name="f1163" fmla="*/ f967 f570 1"/>
                  <a:gd name="f1164" fmla="*/ f969 f571 1"/>
                  <a:gd name="f1165" fmla="*/ f968 f571 1"/>
                  <a:gd name="f1166" fmla="*/ f970 f570 1"/>
                  <a:gd name="f1167" fmla="*/ f971 f571 1"/>
                  <a:gd name="f1168" fmla="*/ f972 f570 1"/>
                  <a:gd name="f1169" fmla="*/ f973 f570 1"/>
                  <a:gd name="f1170" fmla="*/ f974 f571 1"/>
                  <a:gd name="f1171" fmla="*/ f975 f570 1"/>
                  <a:gd name="f1172" fmla="*/ f976 f571 1"/>
                  <a:gd name="f1173" fmla="*/ f977 f570 1"/>
                  <a:gd name="f1174" fmla="*/ f978 f571 1"/>
                  <a:gd name="f1175" fmla="*/ f979 f570 1"/>
                  <a:gd name="f1176" fmla="*/ f980 f571 1"/>
                  <a:gd name="f1177" fmla="*/ f981 f570 1"/>
                  <a:gd name="f1178" fmla="*/ f982 f571 1"/>
                  <a:gd name="f1179" fmla="*/ f983 f570 1"/>
                  <a:gd name="f1180" fmla="*/ f984 f571 1"/>
                  <a:gd name="f1181" fmla="*/ f985 f570 1"/>
                  <a:gd name="f1182" fmla="*/ f986 f571 1"/>
                  <a:gd name="f1183" fmla="*/ f987 f570 1"/>
                  <a:gd name="f1184" fmla="*/ f988 f571 1"/>
                  <a:gd name="f1185" fmla="*/ f989 f570 1"/>
                  <a:gd name="f1186" fmla="*/ f990 f571 1"/>
                  <a:gd name="f1187" fmla="*/ f991 f570 1"/>
                  <a:gd name="f1188" fmla="*/ f992 f571 1"/>
                  <a:gd name="f1189" fmla="*/ f993 f570 1"/>
                  <a:gd name="f1190" fmla="*/ f994 f571 1"/>
                  <a:gd name="f1191" fmla="*/ f995 f570 1"/>
                  <a:gd name="f1192" fmla="*/ f996 f571 1"/>
                  <a:gd name="f1193" fmla="*/ f997 f570 1"/>
                  <a:gd name="f1194" fmla="*/ f998 f571 1"/>
                  <a:gd name="f1195" fmla="*/ f999 f570 1"/>
                  <a:gd name="f1196" fmla="*/ f1000 f571 1"/>
                  <a:gd name="f1197" fmla="*/ f1001 f570 1"/>
                  <a:gd name="f1198" fmla="*/ f1002 f571 1"/>
                  <a:gd name="f1199" fmla="*/ f1003 f570 1"/>
                  <a:gd name="f1200" fmla="*/ f1004 f571 1"/>
                  <a:gd name="f1201" fmla="*/ f1005 f570 1"/>
                  <a:gd name="f1202" fmla="*/ f1006 f571 1"/>
                  <a:gd name="f1203" fmla="*/ f1007 f570 1"/>
                  <a:gd name="f1204" fmla="*/ f1008 f571 1"/>
                  <a:gd name="f1205" fmla="*/ f1009 f570 1"/>
                  <a:gd name="f1206" fmla="*/ f1010 f571 1"/>
                  <a:gd name="f1207" fmla="*/ f1011 f570 1"/>
                  <a:gd name="f1208" fmla="*/ f1012 f571 1"/>
                  <a:gd name="f1209" fmla="*/ f1013 f570 1"/>
                  <a:gd name="f1210" fmla="*/ f1014 f571 1"/>
                  <a:gd name="f1211" fmla="*/ f1015 f570 1"/>
                  <a:gd name="f1212" fmla="*/ f1016 f571 1"/>
                  <a:gd name="f1213" fmla="*/ f1017 f570 1"/>
                  <a:gd name="f1214" fmla="*/ f1018 f571 1"/>
                  <a:gd name="f1215" fmla="*/ f1019 f570 1"/>
                  <a:gd name="f1216" fmla="*/ f1020 f571 1"/>
                  <a:gd name="f1217" fmla="*/ f1021 f570 1"/>
                  <a:gd name="f1218" fmla="*/ f1022 f571 1"/>
                  <a:gd name="f1219" fmla="*/ f1023 f570 1"/>
                  <a:gd name="f1220" fmla="*/ f1024 f571 1"/>
                  <a:gd name="f1221" fmla="*/ f1025 f570 1"/>
                  <a:gd name="f1222" fmla="*/ f1026 f571 1"/>
                  <a:gd name="f1223" fmla="*/ f1027 f570 1"/>
                  <a:gd name="f1224" fmla="*/ f1028 f571 1"/>
                  <a:gd name="f1225" fmla="*/ f1029 f570 1"/>
                  <a:gd name="f1226" fmla="*/ f1030 f571 1"/>
                  <a:gd name="f1227" fmla="*/ f1031 f570 1"/>
                  <a:gd name="f1228" fmla="*/ f1032 f571 1"/>
                  <a:gd name="f1229" fmla="*/ f1033 f570 1"/>
                  <a:gd name="f1230" fmla="*/ f1034 f571 1"/>
                  <a:gd name="f1231" fmla="*/ f1035 f570 1"/>
                  <a:gd name="f1232" fmla="*/ f1036 f571 1"/>
                  <a:gd name="f1233" fmla="*/ f1037 f570 1"/>
                  <a:gd name="f1234" fmla="*/ f1038 f571 1"/>
                  <a:gd name="f1235" fmla="*/ f1039 f570 1"/>
                  <a:gd name="f1236" fmla="*/ f1040 f571 1"/>
                  <a:gd name="f1237" fmla="*/ f1041 f570 1"/>
                  <a:gd name="f1238" fmla="*/ f1042 f571 1"/>
                  <a:gd name="f1239" fmla="*/ f1043 f570 1"/>
                  <a:gd name="f1240" fmla="*/ f1044 f571 1"/>
                  <a:gd name="f1241" fmla="*/ f1045 f570 1"/>
                  <a:gd name="f1242" fmla="*/ f1046 f571 1"/>
                  <a:gd name="f1243" fmla="*/ f1047 f570 1"/>
                  <a:gd name="f1244" fmla="*/ f1048 f571 1"/>
                  <a:gd name="f1245" fmla="*/ f1049 f570 1"/>
                  <a:gd name="f1246" fmla="*/ f1050 f571 1"/>
                  <a:gd name="f1247" fmla="*/ f1051 f570 1"/>
                  <a:gd name="f1248" fmla="*/ f1052 f571 1"/>
                  <a:gd name="f1249" fmla="*/ f1053 f570 1"/>
                  <a:gd name="f1250" fmla="*/ f1054 f571 1"/>
                  <a:gd name="f1251" fmla="*/ f1055 f570 1"/>
                  <a:gd name="f1252" fmla="*/ f1056 f571 1"/>
                  <a:gd name="f1253" fmla="*/ f1057 f570 1"/>
                  <a:gd name="f1254" fmla="*/ f1058 f571 1"/>
                  <a:gd name="f1255" fmla="*/ f1059 f570 1"/>
                  <a:gd name="f1256" fmla="*/ f1060 f571 1"/>
                  <a:gd name="f1257" fmla="*/ f1061 f570 1"/>
                  <a:gd name="f1258" fmla="*/ f1062 f571 1"/>
                  <a:gd name="f1259" fmla="*/ f1063 f570 1"/>
                  <a:gd name="f1260" fmla="*/ f1064 f571 1"/>
                  <a:gd name="f1261" fmla="*/ f1065 f570 1"/>
                  <a:gd name="f1262" fmla="*/ f1066 f571 1"/>
                  <a:gd name="f1263" fmla="*/ f1067 f570 1"/>
                  <a:gd name="f1264" fmla="*/ f1068 f571 1"/>
                  <a:gd name="f1265" fmla="*/ f1069 f570 1"/>
                  <a:gd name="f1266" fmla="*/ f1070 f571 1"/>
                  <a:gd name="f1267" fmla="*/ f1071 f570 1"/>
                  <a:gd name="f1268" fmla="*/ f1072 f571 1"/>
                  <a:gd name="f1269" fmla="*/ f1073 f570 1"/>
                  <a:gd name="f1270" fmla="*/ f1074 f571 1"/>
                  <a:gd name="f1271" fmla="*/ f1075 f570 1"/>
                  <a:gd name="f1272" fmla="*/ f1076 f571 1"/>
                  <a:gd name="f1273" fmla="*/ f1077 f570 1"/>
                  <a:gd name="f1274" fmla="*/ f1078 f571 1"/>
                  <a:gd name="f1275" fmla="*/ f1079 f570 1"/>
                  <a:gd name="f1276" fmla="*/ f1080 f571 1"/>
                  <a:gd name="f1277" fmla="*/ f1081 f570 1"/>
                  <a:gd name="f1278" fmla="*/ f1082 f571 1"/>
                  <a:gd name="f1279" fmla="*/ f1083 f570 1"/>
                  <a:gd name="f1280" fmla="*/ f1084 f571 1"/>
                  <a:gd name="f1281" fmla="*/ f1085 f570 1"/>
                  <a:gd name="f1282" fmla="*/ f1086 f571 1"/>
                  <a:gd name="f1283" fmla="*/ f1087 f570 1"/>
                  <a:gd name="f1284" fmla="*/ f1088 f571 1"/>
                  <a:gd name="f1285" fmla="*/ f1089 f570 1"/>
                  <a:gd name="f1286" fmla="*/ f1090 f571 1"/>
                  <a:gd name="f1287" fmla="*/ f1091 f570 1"/>
                  <a:gd name="f1288" fmla="*/ f1092 f571 1"/>
                  <a:gd name="f1289" fmla="*/ f1093 f570 1"/>
                  <a:gd name="f1290" fmla="*/ f1094 f571 1"/>
                  <a:gd name="f1291" fmla="*/ f1095 f570 1"/>
                  <a:gd name="f1292" fmla="*/ f1096 f571 1"/>
                  <a:gd name="f1293" fmla="*/ f1097 f570 1"/>
                  <a:gd name="f1294" fmla="*/ f1098 f571 1"/>
                  <a:gd name="f1295" fmla="*/ f1099 f570 1"/>
                  <a:gd name="f1296" fmla="*/ f1100 f571 1"/>
                  <a:gd name="f1297" fmla="*/ f1101 f570 1"/>
                  <a:gd name="f1298" fmla="*/ f1102 f571 1"/>
                  <a:gd name="f1299" fmla="*/ f1103 f570 1"/>
                  <a:gd name="f1300" fmla="*/ f1104 f571 1"/>
                  <a:gd name="f1301" fmla="*/ f1105 f570 1"/>
                  <a:gd name="f1302" fmla="*/ f1106 f571 1"/>
                  <a:gd name="f1303" fmla="*/ f1107 f570 1"/>
                  <a:gd name="f1304" fmla="*/ f1108 f571 1"/>
                  <a:gd name="f1305" fmla="*/ f1109 f570 1"/>
                  <a:gd name="f1306" fmla="*/ f1110 f571 1"/>
                  <a:gd name="f1307" fmla="*/ f1111 f570 1"/>
                  <a:gd name="f1308" fmla="*/ f1112 f571 1"/>
                  <a:gd name="f1309" fmla="*/ f1113 f570 1"/>
                  <a:gd name="f1310" fmla="*/ f1114 f571 1"/>
                  <a:gd name="f1311" fmla="*/ f1115 f570 1"/>
                  <a:gd name="f1312" fmla="*/ f1116 f571 1"/>
                  <a:gd name="f1313" fmla="*/ f1117 f570 1"/>
                  <a:gd name="f1314" fmla="*/ f1118 f571 1"/>
                  <a:gd name="f1315" fmla="*/ f1119 f570 1"/>
                  <a:gd name="f1316" fmla="*/ f1120 f571 1"/>
                  <a:gd name="f1317" fmla="*/ f1121 f570 1"/>
                  <a:gd name="f1318" fmla="*/ f1122 f571 1"/>
                  <a:gd name="f1319" fmla="*/ f1123 f570 1"/>
                  <a:gd name="f1320" fmla="*/ f1124 f571 1"/>
                  <a:gd name="f1321" fmla="*/ f1125 f570 1"/>
                  <a:gd name="f1322" fmla="*/ f1126 f571 1"/>
                  <a:gd name="f1323" fmla="*/ f1127 f570 1"/>
                  <a:gd name="f1324" fmla="*/ f1128 f571 1"/>
                  <a:gd name="f1325" fmla="*/ f1129 f570 1"/>
                  <a:gd name="f1326" fmla="*/ f1130 f571 1"/>
                  <a:gd name="f1327" fmla="*/ f1131 f570 1"/>
                  <a:gd name="f1328" fmla="*/ f1132 f571 1"/>
                  <a:gd name="f1329" fmla="*/ f1133 f570 1"/>
                  <a:gd name="f1330" fmla="*/ f1134 f571 1"/>
                  <a:gd name="f1331" fmla="*/ f1135 f570 1"/>
                  <a:gd name="f1332" fmla="*/ f1136 f571 1"/>
                  <a:gd name="f1333" fmla="*/ f1137 f570 1"/>
                  <a:gd name="f1334" fmla="*/ f1138 f571 1"/>
                  <a:gd name="f1335" fmla="*/ f1139 f570 1"/>
                  <a:gd name="f1336" fmla="*/ f1140 f571 1"/>
                  <a:gd name="f1337" fmla="*/ f1141 f570 1"/>
                  <a:gd name="f1338" fmla="*/ f1142 f571 1"/>
                  <a:gd name="f1339" fmla="*/ f1143 f570 1"/>
                  <a:gd name="f1340" fmla="*/ f1144 f571 1"/>
                  <a:gd name="f1341" fmla="*/ f1145 f570 1"/>
                  <a:gd name="f1342" fmla="*/ f1146 f571 1"/>
                  <a:gd name="f1343" fmla="*/ f1147 f570 1"/>
                  <a:gd name="f1344" fmla="*/ f1148 f571 1"/>
                  <a:gd name="f1345" fmla="*/ f1149 f570 1"/>
                  <a:gd name="f1346" fmla="*/ f1150 f571 1"/>
                  <a:gd name="f1347" fmla="*/ f1151 f570 1"/>
                  <a:gd name="f1348" fmla="*/ f1152 f571 1"/>
                  <a:gd name="f1349" fmla="*/ f1153 f570 1"/>
                  <a:gd name="f1350" fmla="*/ f1154 f571 1"/>
                  <a:gd name="f1351" fmla="*/ f1155 f570 1"/>
                  <a:gd name="f1352" fmla="*/ f1156 f571 1"/>
                  <a:gd name="f1353" fmla="*/ f1157 f570 1"/>
                  <a:gd name="f1354" fmla="*/ f1158 f571 1"/>
                  <a:gd name="f1355" fmla="*/ f1159 f570 1"/>
                  <a:gd name="f1356" fmla="*/ f1160 f571 1"/>
                  <a:gd name="f1357" fmla="*/ f1161 f5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3">
                    <a:pos x="f1166" y="f1167"/>
                  </a:cxn>
                  <a:cxn ang="f773">
                    <a:pos x="f1168" y="f1167"/>
                  </a:cxn>
                  <a:cxn ang="f773">
                    <a:pos x="f1169" y="f1170"/>
                  </a:cxn>
                  <a:cxn ang="f773">
                    <a:pos x="f1171" y="f1172"/>
                  </a:cxn>
                  <a:cxn ang="f773">
                    <a:pos x="f1173" y="f1174"/>
                  </a:cxn>
                  <a:cxn ang="f773">
                    <a:pos x="f1175" y="f1176"/>
                  </a:cxn>
                  <a:cxn ang="f773">
                    <a:pos x="f1177" y="f1178"/>
                  </a:cxn>
                  <a:cxn ang="f773">
                    <a:pos x="f1179" y="f1180"/>
                  </a:cxn>
                  <a:cxn ang="f773">
                    <a:pos x="f1181" y="f1182"/>
                  </a:cxn>
                  <a:cxn ang="f773">
                    <a:pos x="f1183" y="f1184"/>
                  </a:cxn>
                  <a:cxn ang="f773">
                    <a:pos x="f1185" y="f1186"/>
                  </a:cxn>
                  <a:cxn ang="f773">
                    <a:pos x="f1187" y="f1188"/>
                  </a:cxn>
                  <a:cxn ang="f773">
                    <a:pos x="f1189" y="f1190"/>
                  </a:cxn>
                  <a:cxn ang="f773">
                    <a:pos x="f1191" y="f1192"/>
                  </a:cxn>
                  <a:cxn ang="f773">
                    <a:pos x="f1193" y="f1194"/>
                  </a:cxn>
                  <a:cxn ang="f773">
                    <a:pos x="f1195" y="f1196"/>
                  </a:cxn>
                  <a:cxn ang="f773">
                    <a:pos x="f1197" y="f1198"/>
                  </a:cxn>
                  <a:cxn ang="f773">
                    <a:pos x="f1199" y="f1200"/>
                  </a:cxn>
                  <a:cxn ang="f773">
                    <a:pos x="f1201" y="f1202"/>
                  </a:cxn>
                  <a:cxn ang="f773">
                    <a:pos x="f1203" y="f1204"/>
                  </a:cxn>
                  <a:cxn ang="f773">
                    <a:pos x="f1205" y="f1206"/>
                  </a:cxn>
                  <a:cxn ang="f773">
                    <a:pos x="f1207" y="f1208"/>
                  </a:cxn>
                  <a:cxn ang="f773">
                    <a:pos x="f1209" y="f1210"/>
                  </a:cxn>
                  <a:cxn ang="f773">
                    <a:pos x="f1211" y="f1212"/>
                  </a:cxn>
                  <a:cxn ang="f773">
                    <a:pos x="f1213" y="f1214"/>
                  </a:cxn>
                  <a:cxn ang="f773">
                    <a:pos x="f1215" y="f1216"/>
                  </a:cxn>
                  <a:cxn ang="f773">
                    <a:pos x="f1217" y="f1218"/>
                  </a:cxn>
                  <a:cxn ang="f773">
                    <a:pos x="f1219" y="f1220"/>
                  </a:cxn>
                  <a:cxn ang="f773">
                    <a:pos x="f1221" y="f1222"/>
                  </a:cxn>
                  <a:cxn ang="f773">
                    <a:pos x="f1223" y="f1224"/>
                  </a:cxn>
                  <a:cxn ang="f773">
                    <a:pos x="f1225" y="f1226"/>
                  </a:cxn>
                  <a:cxn ang="f773">
                    <a:pos x="f1227" y="f1228"/>
                  </a:cxn>
                  <a:cxn ang="f773">
                    <a:pos x="f1229" y="f1230"/>
                  </a:cxn>
                  <a:cxn ang="f773">
                    <a:pos x="f1231" y="f1232"/>
                  </a:cxn>
                  <a:cxn ang="f773">
                    <a:pos x="f1233" y="f1234"/>
                  </a:cxn>
                  <a:cxn ang="f773">
                    <a:pos x="f1235" y="f1236"/>
                  </a:cxn>
                  <a:cxn ang="f773">
                    <a:pos x="f1237" y="f1238"/>
                  </a:cxn>
                  <a:cxn ang="f773">
                    <a:pos x="f1239" y="f1240"/>
                  </a:cxn>
                  <a:cxn ang="f773">
                    <a:pos x="f1241" y="f1242"/>
                  </a:cxn>
                  <a:cxn ang="f773">
                    <a:pos x="f1243" y="f1244"/>
                  </a:cxn>
                  <a:cxn ang="f773">
                    <a:pos x="f1245" y="f1246"/>
                  </a:cxn>
                  <a:cxn ang="f773">
                    <a:pos x="f1247" y="f1248"/>
                  </a:cxn>
                  <a:cxn ang="f773">
                    <a:pos x="f1249" y="f1250"/>
                  </a:cxn>
                  <a:cxn ang="f773">
                    <a:pos x="f1251" y="f1252"/>
                  </a:cxn>
                  <a:cxn ang="f773">
                    <a:pos x="f1253" y="f1254"/>
                  </a:cxn>
                  <a:cxn ang="f773">
                    <a:pos x="f1255" y="f1256"/>
                  </a:cxn>
                  <a:cxn ang="f773">
                    <a:pos x="f1257" y="f1258"/>
                  </a:cxn>
                  <a:cxn ang="f773">
                    <a:pos x="f1259" y="f1260"/>
                  </a:cxn>
                  <a:cxn ang="f773">
                    <a:pos x="f1261" y="f1262"/>
                  </a:cxn>
                  <a:cxn ang="f773">
                    <a:pos x="f1263" y="f1264"/>
                  </a:cxn>
                  <a:cxn ang="f773">
                    <a:pos x="f1265" y="f1266"/>
                  </a:cxn>
                  <a:cxn ang="f773">
                    <a:pos x="f1267" y="f1268"/>
                  </a:cxn>
                  <a:cxn ang="f773">
                    <a:pos x="f1269" y="f1270"/>
                  </a:cxn>
                  <a:cxn ang="f773">
                    <a:pos x="f1271" y="f1272"/>
                  </a:cxn>
                  <a:cxn ang="f773">
                    <a:pos x="f1273" y="f1274"/>
                  </a:cxn>
                  <a:cxn ang="f773">
                    <a:pos x="f1275" y="f1276"/>
                  </a:cxn>
                  <a:cxn ang="f773">
                    <a:pos x="f1277" y="f1278"/>
                  </a:cxn>
                  <a:cxn ang="f773">
                    <a:pos x="f1279" y="f1280"/>
                  </a:cxn>
                  <a:cxn ang="f773">
                    <a:pos x="f1281" y="f1282"/>
                  </a:cxn>
                  <a:cxn ang="f773">
                    <a:pos x="f1283" y="f1284"/>
                  </a:cxn>
                  <a:cxn ang="f773">
                    <a:pos x="f1285" y="f1286"/>
                  </a:cxn>
                  <a:cxn ang="f773">
                    <a:pos x="f1287" y="f1288"/>
                  </a:cxn>
                  <a:cxn ang="f773">
                    <a:pos x="f1289" y="f1290"/>
                  </a:cxn>
                  <a:cxn ang="f773">
                    <a:pos x="f1291" y="f1292"/>
                  </a:cxn>
                  <a:cxn ang="f773">
                    <a:pos x="f1293" y="f1294"/>
                  </a:cxn>
                  <a:cxn ang="f773">
                    <a:pos x="f1295" y="f1296"/>
                  </a:cxn>
                  <a:cxn ang="f773">
                    <a:pos x="f1297" y="f1298"/>
                  </a:cxn>
                  <a:cxn ang="f773">
                    <a:pos x="f1299" y="f1300"/>
                  </a:cxn>
                  <a:cxn ang="f773">
                    <a:pos x="f1301" y="f1302"/>
                  </a:cxn>
                  <a:cxn ang="f773">
                    <a:pos x="f1303" y="f1304"/>
                  </a:cxn>
                  <a:cxn ang="f773">
                    <a:pos x="f1305" y="f1306"/>
                  </a:cxn>
                  <a:cxn ang="f773">
                    <a:pos x="f1307" y="f1308"/>
                  </a:cxn>
                  <a:cxn ang="f773">
                    <a:pos x="f1309" y="f1310"/>
                  </a:cxn>
                  <a:cxn ang="f773">
                    <a:pos x="f1311" y="f1312"/>
                  </a:cxn>
                  <a:cxn ang="f773">
                    <a:pos x="f1313" y="f1314"/>
                  </a:cxn>
                  <a:cxn ang="f773">
                    <a:pos x="f1315" y="f1316"/>
                  </a:cxn>
                  <a:cxn ang="f773">
                    <a:pos x="f1317" y="f1318"/>
                  </a:cxn>
                  <a:cxn ang="f773">
                    <a:pos x="f1319" y="f1320"/>
                  </a:cxn>
                  <a:cxn ang="f773">
                    <a:pos x="f1321" y="f1322"/>
                  </a:cxn>
                  <a:cxn ang="f773">
                    <a:pos x="f1323" y="f1324"/>
                  </a:cxn>
                  <a:cxn ang="f773">
                    <a:pos x="f1325" y="f1326"/>
                  </a:cxn>
                  <a:cxn ang="f773">
                    <a:pos x="f1327" y="f1328"/>
                  </a:cxn>
                  <a:cxn ang="f773">
                    <a:pos x="f1329" y="f1330"/>
                  </a:cxn>
                  <a:cxn ang="f773">
                    <a:pos x="f1331" y="f1332"/>
                  </a:cxn>
                  <a:cxn ang="f773">
                    <a:pos x="f1333" y="f1334"/>
                  </a:cxn>
                  <a:cxn ang="f773">
                    <a:pos x="f1335" y="f1336"/>
                  </a:cxn>
                  <a:cxn ang="f773">
                    <a:pos x="f1337" y="f1338"/>
                  </a:cxn>
                  <a:cxn ang="f773">
                    <a:pos x="f1339" y="f1340"/>
                  </a:cxn>
                  <a:cxn ang="f773">
                    <a:pos x="f1341" y="f1342"/>
                  </a:cxn>
                  <a:cxn ang="f773">
                    <a:pos x="f1343" y="f1344"/>
                  </a:cxn>
                  <a:cxn ang="f773">
                    <a:pos x="f1345" y="f1346"/>
                  </a:cxn>
                  <a:cxn ang="f773">
                    <a:pos x="f1347" y="f1348"/>
                  </a:cxn>
                  <a:cxn ang="f773">
                    <a:pos x="f1349" y="f1350"/>
                  </a:cxn>
                  <a:cxn ang="f773">
                    <a:pos x="f1351" y="f1352"/>
                  </a:cxn>
                  <a:cxn ang="f773">
                    <a:pos x="f1353" y="f1354"/>
                  </a:cxn>
                  <a:cxn ang="f773">
                    <a:pos x="f1355" y="f1356"/>
                  </a:cxn>
                  <a:cxn ang="f773">
                    <a:pos x="f1166" y="f1357"/>
                  </a:cxn>
                </a:cxnLst>
                <a:rect l="f1162" t="f1165" r="f1163" b="f1164"/>
                <a:pathLst>
                  <a:path w="10455568" h="715479">
                    <a:moveTo>
                      <a:pt x="f5" y="f5"/>
                    </a:moveTo>
                    <a:lnTo>
                      <a:pt x="f6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8" y="f269"/>
                      <a:pt x="f270" y="f271"/>
                      <a:pt x="f272" y="f273"/>
                    </a:cubicBez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283"/>
                      <a:pt x="f284" y="f285"/>
                    </a:cubicBezTo>
                    <a:cubicBezTo>
                      <a:pt x="f286" y="f287"/>
                      <a:pt x="f288" y="f289"/>
                      <a:pt x="f290" y="f291"/>
                    </a:cubicBezTo>
                    <a:cubicBezTo>
                      <a:pt x="f292" y="f293"/>
                      <a:pt x="f294" y="f295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320" y="f321"/>
                    </a:cubicBezTo>
                    <a:cubicBezTo>
                      <a:pt x="f322" y="f323"/>
                      <a:pt x="f324" y="f325"/>
                      <a:pt x="f326" y="f327"/>
                    </a:cubicBezTo>
                    <a:cubicBezTo>
                      <a:pt x="f328" y="f329"/>
                      <a:pt x="f330" y="f331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cubicBezTo>
                      <a:pt x="f370" y="f371"/>
                      <a:pt x="f372" y="f373"/>
                      <a:pt x="f374" y="f375"/>
                    </a:cubicBezTo>
                    <a:cubicBezTo>
                      <a:pt x="f376" y="f377"/>
                      <a:pt x="f378" y="f379"/>
                      <a:pt x="f380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92" y="f393"/>
                    </a:cubicBezTo>
                    <a:cubicBezTo>
                      <a:pt x="f394" y="f395"/>
                      <a:pt x="f396" y="f397"/>
                      <a:pt x="f398" y="f399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3"/>
                    </a:cubicBezTo>
                    <a:cubicBezTo>
                      <a:pt x="f424" y="f425"/>
                      <a:pt x="f426" y="f427"/>
                      <a:pt x="f428" y="f429"/>
                    </a:cubicBez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39"/>
                      <a:pt x="f440" y="f441"/>
                    </a:cubicBezTo>
                    <a:cubicBezTo>
                      <a:pt x="f442" y="f443"/>
                      <a:pt x="f444" y="f445"/>
                      <a:pt x="f446" y="f447"/>
                    </a:cubicBezTo>
                    <a:cubicBezTo>
                      <a:pt x="f448" y="f449"/>
                      <a:pt x="f450" y="f451"/>
                      <a:pt x="f452" y="f453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62" y="f463"/>
                      <a:pt x="f464" y="f465"/>
                    </a:cubicBezTo>
                    <a:cubicBezTo>
                      <a:pt x="f466" y="f467"/>
                      <a:pt x="f468" y="f469"/>
                      <a:pt x="f470" y="f471"/>
                    </a:cubicBezTo>
                    <a:cubicBezTo>
                      <a:pt x="f472" y="f473"/>
                      <a:pt x="f474" y="f475"/>
                      <a:pt x="f476" y="f477"/>
                    </a:cubicBezTo>
                    <a:cubicBezTo>
                      <a:pt x="f478" y="f479"/>
                      <a:pt x="f480" y="f481"/>
                      <a:pt x="f482" y="f483"/>
                    </a:cubicBezTo>
                    <a:cubicBezTo>
                      <a:pt x="f484" y="f485"/>
                      <a:pt x="f486" y="f487"/>
                      <a:pt x="f488" y="f489"/>
                    </a:cubicBezTo>
                    <a:cubicBezTo>
                      <a:pt x="f490" y="f491"/>
                      <a:pt x="f492" y="f493"/>
                      <a:pt x="f494" y="f495"/>
                    </a:cubicBezTo>
                    <a:cubicBezTo>
                      <a:pt x="f496" y="f497"/>
                      <a:pt x="f498" y="f499"/>
                      <a:pt x="f500" y="f501"/>
                    </a:cubicBezTo>
                    <a:cubicBezTo>
                      <a:pt x="f502" y="f503"/>
                      <a:pt x="f504" y="f505"/>
                      <a:pt x="f506" y="f507"/>
                    </a:cubicBezTo>
                    <a:cubicBezTo>
                      <a:pt x="f508" y="f509"/>
                      <a:pt x="f510" y="f511"/>
                      <a:pt x="f512" y="f513"/>
                    </a:cubicBezTo>
                    <a:cubicBezTo>
                      <a:pt x="f514" y="f515"/>
                      <a:pt x="f516" y="f517"/>
                      <a:pt x="f518" y="f519"/>
                    </a:cubicBezTo>
                    <a:cubicBezTo>
                      <a:pt x="f520" y="f521"/>
                      <a:pt x="f522" y="f523"/>
                      <a:pt x="f524" y="f525"/>
                    </a:cubicBezTo>
                    <a:cubicBezTo>
                      <a:pt x="f526" y="f527"/>
                      <a:pt x="f528" y="f529"/>
                      <a:pt x="f530" y="f531"/>
                    </a:cubicBezTo>
                    <a:cubicBezTo>
                      <a:pt x="f532" y="f533"/>
                      <a:pt x="f534" y="f535"/>
                      <a:pt x="f536" y="f537"/>
                    </a:cubicBezTo>
                    <a:cubicBezTo>
                      <a:pt x="f538" y="f539"/>
                      <a:pt x="f540" y="f541"/>
                      <a:pt x="f542" y="f543"/>
                    </a:cubicBezTo>
                    <a:cubicBezTo>
                      <a:pt x="f544" y="f545"/>
                      <a:pt x="f546" y="f547"/>
                      <a:pt x="f548" y="f549"/>
                    </a:cubicBezTo>
                    <a:cubicBezTo>
                      <a:pt x="f550" y="f551"/>
                      <a:pt x="f552" y="f553"/>
                      <a:pt x="f554" y="f555"/>
                    </a:cubicBezTo>
                    <a:cubicBezTo>
                      <a:pt x="f556" y="f557"/>
                      <a:pt x="f558" y="f559"/>
                      <a:pt x="f560" y="f561"/>
                    </a:cubicBezTo>
                    <a:cubicBezTo>
                      <a:pt x="f562" y="f563"/>
                      <a:pt x="f564" y="f565"/>
                      <a:pt x="f566" y="f567"/>
                    </a:cubicBezTo>
                    <a:lnTo>
                      <a:pt x="f5" y="f56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  <a:effectLst>
                <a:outerShdw dist="152403" dir="16200000" algn="tl">
                  <a:srgbClr val="000000">
                    <a:alpha val="1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B52B9D71-D255-42DC-AC63-923E144169B3}"/>
                  </a:ext>
                </a:extLst>
              </p:cNvPr>
              <p:cNvSpPr/>
              <p:nvPr/>
            </p:nvSpPr>
            <p:spPr>
              <a:xfrm rot="10800009" flipH="1">
                <a:off x="-9" y="6142518"/>
                <a:ext cx="10455569" cy="7154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55568"/>
                  <a:gd name="f7" fmla="val 715479"/>
                  <a:gd name="f8" fmla="val 10434629"/>
                  <a:gd name="f9" fmla="val 8947"/>
                  <a:gd name="f10" fmla="val 10373917"/>
                  <a:gd name="f11" fmla="val 32898"/>
                  <a:gd name="f12" fmla="val 10311087"/>
                  <a:gd name="f13" fmla="val 51455"/>
                  <a:gd name="f14" fmla="val 10249341"/>
                  <a:gd name="f15" fmla="val 73146"/>
                  <a:gd name="f16" fmla="val 10223176"/>
                  <a:gd name="f17" fmla="val 82504"/>
                  <a:gd name="f18" fmla="val 10198388"/>
                  <a:gd name="f19" fmla="val 94974"/>
                  <a:gd name="f20" fmla="val 10172148"/>
                  <a:gd name="f21" fmla="val 103170"/>
                  <a:gd name="f22" fmla="val 10113395"/>
                  <a:gd name="f23" fmla="val 121743"/>
                  <a:gd name="f24" fmla="val 10053617"/>
                  <a:gd name="f25" fmla="val 138053"/>
                  <a:gd name="f26" fmla="val 9994576"/>
                  <a:gd name="f27" fmla="val 156647"/>
                  <a:gd name="f28" fmla="val 9960929"/>
                  <a:gd name="f29" fmla="val 167389"/>
                  <a:gd name="f30" fmla="val 9928899"/>
                  <a:gd name="f31" fmla="val 184724"/>
                  <a:gd name="f32" fmla="val 9894474"/>
                  <a:gd name="f33" fmla="val 192604"/>
                  <a:gd name="f34" fmla="val 9812718"/>
                  <a:gd name="f35" fmla="val 211289"/>
                  <a:gd name="f36" fmla="val 9730121"/>
                  <a:gd name="f37" fmla="val 226242"/>
                  <a:gd name="f38" fmla="val 9647603"/>
                  <a:gd name="f39" fmla="val 242354"/>
                  <a:gd name="f40" fmla="val 9562500"/>
                  <a:gd name="f41" fmla="val 258935"/>
                  <a:gd name="f42" fmla="val 9477721"/>
                  <a:gd name="f43" fmla="val 276078"/>
                  <a:gd name="f44" fmla="val 9392533"/>
                  <a:gd name="f45" fmla="val 291498"/>
                  <a:gd name="f46" fmla="val 9345891"/>
                  <a:gd name="f47" fmla="val 299632"/>
                  <a:gd name="f48" fmla="val 9298681"/>
                  <a:gd name="f49" fmla="val 303723"/>
                  <a:gd name="f50" fmla="val 9252019"/>
                  <a:gd name="f51" fmla="val 311564"/>
                  <a:gd name="f52" fmla="val 9211115"/>
                  <a:gd name="f53" fmla="val 318433"/>
                  <a:gd name="f54" fmla="val 9170740"/>
                  <a:gd name="f55" fmla="val 328758"/>
                  <a:gd name="f56" fmla="val 9129899"/>
                  <a:gd name="f57" fmla="val 336497"/>
                  <a:gd name="f58" fmla="val 9094507"/>
                  <a:gd name="f59" fmla="val 342987"/>
                  <a:gd name="f60" fmla="val 9058706"/>
                  <a:gd name="f61" fmla="val 347759"/>
                  <a:gd name="f62" fmla="val 9023312"/>
                  <a:gd name="f63" fmla="val 354253"/>
                  <a:gd name="f64" fmla="val 8966639"/>
                  <a:gd name="f65" fmla="val 364814"/>
                  <a:gd name="f66" fmla="val 8910315"/>
                  <a:gd name="f67" fmla="val 376230"/>
                  <a:gd name="f68" fmla="val 8853949"/>
                  <a:gd name="f69" fmla="val 387064"/>
                  <a:gd name="f70" fmla="val 8830350"/>
                  <a:gd name="f71" fmla="val 391295"/>
                  <a:gd name="f72" fmla="val 8805902"/>
                  <a:gd name="f73" fmla="val 400245"/>
                  <a:gd name="f74" fmla="val 8783278"/>
                  <a:gd name="f75" fmla="val 397418"/>
                  <a:gd name="f76" fmla="val 8726267"/>
                  <a:gd name="f77" fmla="val 390232"/>
                  <a:gd name="f78" fmla="val 8671093"/>
                  <a:gd name="f79" fmla="val 397198"/>
                  <a:gd name="f80" fmla="val 8615640"/>
                  <a:gd name="f81" fmla="val 408552"/>
                  <a:gd name="f82" fmla="val 8596680"/>
                  <a:gd name="f83" fmla="val 412471"/>
                  <a:gd name="f84" fmla="val 8576049"/>
                  <a:gd name="f85" fmla="val 413291"/>
                  <a:gd name="f86" fmla="val 8557154"/>
                  <a:gd name="f87" fmla="val 409627"/>
                  <a:gd name="f88" fmla="val 8518491"/>
                  <a:gd name="f89" fmla="val 402356"/>
                  <a:gd name="f90" fmla="val 8480716"/>
                  <a:gd name="f91" fmla="val 390947"/>
                  <a:gd name="f92" fmla="val 8442474"/>
                  <a:gd name="f93" fmla="val 381318"/>
                  <a:gd name="f94" fmla="val 8438313"/>
                  <a:gd name="f95" fmla="val 380145"/>
                  <a:gd name="f96" fmla="val 8433365"/>
                  <a:gd name="f97" fmla="val 380189"/>
                  <a:gd name="f98" fmla="val 8428959"/>
                  <a:gd name="f99" fmla="val 379618"/>
                  <a:gd name="f100" fmla="val 8403970"/>
                  <a:gd name="f101" fmla="val 376366"/>
                  <a:gd name="f102" fmla="val 8379279"/>
                  <a:gd name="f103" fmla="val 373098"/>
                  <a:gd name="f104" fmla="val 8354329"/>
                  <a:gd name="f105" fmla="val 370428"/>
                  <a:gd name="f106" fmla="val 8340833"/>
                  <a:gd name="f107" fmla="val 369017"/>
                  <a:gd name="f108" fmla="val 8327184"/>
                  <a:gd name="f109" fmla="val 369657"/>
                  <a:gd name="f110" fmla="val 8313705"/>
                  <a:gd name="f111" fmla="val 368535"/>
                  <a:gd name="f112" fmla="val 8261532"/>
                  <a:gd name="f113" fmla="val 363935"/>
                  <a:gd name="f114" fmla="val 8205623"/>
                  <a:gd name="f115" fmla="val 381441"/>
                  <a:gd name="f116" fmla="val 8158571"/>
                  <a:gd name="f117" fmla="val 349396"/>
                  <a:gd name="f118" fmla="val 8128030"/>
                  <a:gd name="f119" fmla="val 328752"/>
                  <a:gd name="f120" fmla="val 8100257"/>
                  <a:gd name="f121" fmla="val 335890"/>
                  <a:gd name="f122" fmla="val 8069467"/>
                  <a:gd name="f123" fmla="val 341485"/>
                  <a:gd name="f124" fmla="val 8046153"/>
                  <a:gd name="f125" fmla="val 345696"/>
                  <a:gd name="f126" fmla="val 8022024"/>
                  <a:gd name="f127" fmla="val 346466"/>
                  <a:gd name="f128" fmla="val 7998265"/>
                  <a:gd name="f129" fmla="val 348379"/>
                  <a:gd name="f130" fmla="val 7956565"/>
                  <a:gd name="f131" fmla="val 352093"/>
                  <a:gd name="f132" fmla="val 7914826"/>
                  <a:gd name="f133" fmla="val 355232"/>
                  <a:gd name="f134" fmla="val 7873167"/>
                  <a:gd name="f135" fmla="val 359529"/>
                  <a:gd name="f136" fmla="val 7859864"/>
                  <a:gd name="f137" fmla="val 361016"/>
                  <a:gd name="f138" fmla="val 7846730"/>
                  <a:gd name="f139" fmla="val 369197"/>
                  <a:gd name="f140" fmla="val 7833600"/>
                  <a:gd name="f141" fmla="val 368926"/>
                  <a:gd name="f142" fmla="val 7772906"/>
                  <a:gd name="f143" fmla="val 367528"/>
                  <a:gd name="f144" fmla="val 7711993"/>
                  <a:gd name="f145" fmla="val 362939"/>
                  <a:gd name="f146" fmla="val 7651338"/>
                  <a:gd name="f147" fmla="val 362121"/>
                  <a:gd name="f148" fmla="val 7616924"/>
                  <a:gd name="f149" fmla="val 361556"/>
                  <a:gd name="f150" fmla="val 7582209"/>
                  <a:gd name="f151" fmla="val 369456"/>
                  <a:gd name="f152" fmla="val 7548003"/>
                  <a:gd name="f153" fmla="val 367710"/>
                  <a:gd name="f154" fmla="val 7508539"/>
                  <a:gd name="f155" fmla="val 365739"/>
                  <a:gd name="f156" fmla="val 7469448"/>
                  <a:gd name="f157" fmla="val 356458"/>
                  <a:gd name="f158" fmla="val 7430093"/>
                  <a:gd name="f159" fmla="val 351855"/>
                  <a:gd name="f160" fmla="val 7419227"/>
                  <a:gd name="f161" fmla="val 350559"/>
                  <a:gd name="f162" fmla="val 7407516"/>
                  <a:gd name="f163" fmla="val 353979"/>
                  <a:gd name="f164" fmla="val 7396245"/>
                  <a:gd name="f165" fmla="val 355328"/>
                  <a:gd name="f166" fmla="val 7383524"/>
                  <a:gd name="f167" fmla="val 356781"/>
                  <a:gd name="f168" fmla="val 7371134"/>
                  <a:gd name="f169" fmla="val 358791"/>
                  <a:gd name="f170" fmla="val 7358394"/>
                  <a:gd name="f171" fmla="val 359950"/>
                  <a:gd name="f172" fmla="val 7319573"/>
                  <a:gd name="f173" fmla="val 363179"/>
                  <a:gd name="f174" fmla="val 7280655"/>
                  <a:gd name="f175" fmla="val 364958"/>
                  <a:gd name="f176" fmla="val 7241933"/>
                  <a:gd name="f177" fmla="val 369637"/>
                  <a:gd name="f178" fmla="val 7218235"/>
                  <a:gd name="f179" fmla="val 372418"/>
                  <a:gd name="f180" fmla="val 7194108"/>
                  <a:gd name="f181" fmla="val 386008"/>
                  <a:gd name="f182" fmla="val 7171767"/>
                  <a:gd name="f183" fmla="val 383160"/>
                  <a:gd name="f184" fmla="val 7126248"/>
                  <a:gd name="f185" fmla="val 377813"/>
                  <a:gd name="f186" fmla="val 7082583"/>
                  <a:gd name="f187" fmla="val 399728"/>
                  <a:gd name="f188" fmla="val 7036569"/>
                  <a:gd name="f189" fmla="val 387132"/>
                  <a:gd name="f190" fmla="val 7022328"/>
                  <a:gd name="f191" fmla="val 383442"/>
                  <a:gd name="f192" fmla="val 7003983"/>
                  <a:gd name="f193" fmla="val 396347"/>
                  <a:gd name="f194" fmla="val 6987200"/>
                  <a:gd name="f195" fmla="val 398073"/>
                  <a:gd name="f196" fmla="val 6945251"/>
                  <a:gd name="f197" fmla="val 402388"/>
                  <a:gd name="f198" fmla="val 6903183"/>
                  <a:gd name="f199" fmla="val 404965"/>
                  <a:gd name="f200" fmla="val 6861115"/>
                  <a:gd name="f201" fmla="val 407542"/>
                  <a:gd name="f202" fmla="val 6823394"/>
                  <a:gd name="f203" fmla="val 409822"/>
                  <a:gd name="f204" fmla="val 6784520"/>
                  <a:gd name="f205" fmla="val 416550"/>
                  <a:gd name="f206" fmla="val 6747718"/>
                  <a:gd name="f207" fmla="val 410900"/>
                  <a:gd name="f208" fmla="val 6709137"/>
                  <a:gd name="f209" fmla="val 404791"/>
                  <a:gd name="f210" fmla="val 6674999"/>
                  <a:gd name="f211" fmla="val 408284"/>
                  <a:gd name="f212" fmla="val 6638839"/>
                  <a:gd name="f213" fmla="val 420654"/>
                  <a:gd name="f214" fmla="val 6614066"/>
                  <a:gd name="f215" fmla="val 429044"/>
                  <a:gd name="f216" fmla="val 6587444"/>
                  <a:gd name="f217" fmla="val 431733"/>
                  <a:gd name="f218" fmla="val 6561486"/>
                  <a:gd name="f219" fmla="val 435540"/>
                  <a:gd name="f220" fmla="val 6533513"/>
                  <a:gd name="f221" fmla="val 439778"/>
                  <a:gd name="f222" fmla="val 6502069"/>
                  <a:gd name="f223" fmla="val 435804"/>
                  <a:gd name="f224" fmla="val 6477200"/>
                  <a:gd name="f225" fmla="val 447113"/>
                  <a:gd name="f226" fmla="val 6403159"/>
                  <a:gd name="f227" fmla="val 480713"/>
                  <a:gd name="f228" fmla="val 6325566"/>
                  <a:gd name="f229" fmla="val 492119"/>
                  <a:gd name="f230" fmla="val 6246111"/>
                  <a:gd name="f231" fmla="val 497537"/>
                  <a:gd name="f232" fmla="val 6231608"/>
                  <a:gd name="f233" fmla="val 498524"/>
                  <a:gd name="f234" fmla="val 6216540"/>
                  <a:gd name="f235" fmla="val 495475"/>
                  <a:gd name="f236" fmla="val 6202328"/>
                  <a:gd name="f237" fmla="val 492074"/>
                  <a:gd name="f238" fmla="val 6119346"/>
                  <a:gd name="f239" fmla="val 471508"/>
                  <a:gd name="f240" fmla="val 6038018"/>
                  <a:gd name="f241" fmla="val 479381"/>
                  <a:gd name="f242" fmla="val 5956458"/>
                  <a:gd name="f243" fmla="val 500965"/>
                  <a:gd name="f244" fmla="val 5939584"/>
                  <a:gd name="f245" fmla="val 505613"/>
                  <a:gd name="f246" fmla="val 5920486"/>
                  <a:gd name="f247" fmla="val 507499"/>
                  <a:gd name="f248" fmla="val 5903139"/>
                  <a:gd name="f249" fmla="val 505186"/>
                  <a:gd name="f250" fmla="val 5854306"/>
                  <a:gd name="f251" fmla="val 498315"/>
                  <a:gd name="f252" fmla="val 5806470"/>
                  <a:gd name="f253" fmla="val 484677"/>
                  <a:gd name="f254" fmla="val 5757547"/>
                  <a:gd name="f255" fmla="val 480730"/>
                  <a:gd name="f256" fmla="val 5676701"/>
                  <a:gd name="f257" fmla="val 474297"/>
                  <a:gd name="f258" fmla="val 5610121"/>
                  <a:gd name="f259" fmla="val 519038"/>
                  <a:gd name="f260" fmla="val 5540270"/>
                  <a:gd name="f261" fmla="val 550023"/>
                  <a:gd name="f262" fmla="val 5473801"/>
                  <a:gd name="f263" fmla="val 579316"/>
                  <a:gd name="f264" fmla="val 5419599"/>
                  <a:gd name="f265" fmla="val 638949"/>
                  <a:gd name="f266" fmla="val 5338128"/>
                  <a:gd name="f267" fmla="val 631974"/>
                  <a:gd name="f268" fmla="val 5329931"/>
                  <a:gd name="f269" fmla="val 631367"/>
                  <a:gd name="f270" fmla="val 5321476"/>
                  <a:gd name="f271" fmla="val 639812"/>
                  <a:gd name="f272" fmla="val 5312622"/>
                  <a:gd name="f273" fmla="val 642454"/>
                  <a:gd name="f274" fmla="val 5288350"/>
                  <a:gd name="f275" fmla="val 649647"/>
                  <a:gd name="f276" fmla="val 5264155"/>
                  <a:gd name="f277" fmla="val 657994"/>
                  <a:gd name="f278" fmla="val 5239393"/>
                  <a:gd name="f279" fmla="val 662307"/>
                  <a:gd name="f280" fmla="val 5209181"/>
                  <a:gd name="f281" fmla="val 667862"/>
                  <a:gd name="f282" fmla="val 5178072"/>
                  <a:gd name="f283" fmla="val 668817"/>
                  <a:gd name="f284" fmla="val 5147821"/>
                  <a:gd name="f285" fmla="val 673791"/>
                  <a:gd name="f286" fmla="val 5108908"/>
                  <a:gd name="f287" fmla="val 679940"/>
                  <a:gd name="f288" fmla="val 5070972"/>
                  <a:gd name="f289" fmla="val 691848"/>
                  <a:gd name="f290" fmla="val 5032111"/>
                  <a:gd name="f291" fmla="val 694497"/>
                  <a:gd name="f292" fmla="val 5000793"/>
                  <a:gd name="f293" fmla="val 696632"/>
                  <a:gd name="f294" fmla="val 4969032"/>
                  <a:gd name="f295" fmla="val 688019"/>
                  <a:gd name="f296" fmla="val 4937648"/>
                  <a:gd name="f297" fmla="val 684913"/>
                  <a:gd name="f298" fmla="val 4893363"/>
                  <a:gd name="f299" fmla="val 680649"/>
                  <a:gd name="f300" fmla="val 4845361"/>
                  <a:gd name="f301" fmla="val 685962"/>
                  <a:gd name="f302" fmla="val 4805529"/>
                  <a:gd name="f303" fmla="val 670032"/>
                  <a:gd name="f304" fmla="val 4763006"/>
                  <a:gd name="f305" fmla="val 653119"/>
                  <a:gd name="f306" fmla="val 4723244"/>
                  <a:gd name="f307" fmla="val 646796"/>
                  <a:gd name="f308" fmla="val 4681029"/>
                  <a:gd name="f309" fmla="val 655792"/>
                  <a:gd name="f310" fmla="val 4666957"/>
                  <a:gd name="f311" fmla="val 658791"/>
                  <a:gd name="f312" fmla="val 4649519"/>
                  <a:gd name="f313" fmla="val 672217"/>
                  <a:gd name="f314" fmla="val 4643990"/>
                  <a:gd name="f315" fmla="val 685120"/>
                  <a:gd name="f316" fmla="val 4631676"/>
                  <a:gd name="f317" fmla="val 713928"/>
                  <a:gd name="f318" fmla="val 4612585"/>
                  <a:gd name="f319" fmla="val 720184"/>
                  <a:gd name="f320" fmla="val 4585542"/>
                  <a:gd name="f321" fmla="val 712411"/>
                  <a:gd name="f322" fmla="val 4562077"/>
                  <a:gd name="f323" fmla="val 705853"/>
                  <a:gd name="f324" fmla="val 4533672"/>
                  <a:gd name="f325" fmla="val 703713"/>
                  <a:gd name="f326" fmla="val 4516947"/>
                  <a:gd name="f327" fmla="val 689117"/>
                  <a:gd name="f328" fmla="val 4469552"/>
                  <a:gd name="f329" fmla="val 647774"/>
                  <a:gd name="f330" fmla="val 4412904"/>
                  <a:gd name="f331" fmla="val 650180"/>
                  <a:gd name="f332" fmla="val 4356995"/>
                  <a:gd name="f333" fmla="val 642048"/>
                  <a:gd name="f334" fmla="val 4322867"/>
                  <a:gd name="f335" fmla="val 637088"/>
                  <a:gd name="f336" fmla="val 4291523"/>
                  <a:gd name="f337" fmla="val 638934"/>
                  <a:gd name="f338" fmla="val 4258219"/>
                  <a:gd name="f339" fmla="val 646156"/>
                  <a:gd name="f340" fmla="val 4185895"/>
                  <a:gd name="f341" fmla="val 662159"/>
                  <a:gd name="f342" fmla="val 4113776"/>
                  <a:gd name="f343" fmla="val 651342"/>
                  <a:gd name="f344" fmla="val 4042233"/>
                  <a:gd name="f345" fmla="val 636117"/>
                  <a:gd name="f346" fmla="val 3994923"/>
                  <a:gd name="f347" fmla="val 625941"/>
                  <a:gd name="f348" fmla="val 3946812"/>
                  <a:gd name="f349" fmla="val 621063"/>
                  <a:gd name="f350" fmla="val 3899777"/>
                  <a:gd name="f351" fmla="val 610576"/>
                  <a:gd name="f352" fmla="val 3864554"/>
                  <a:gd name="f353" fmla="val 602488"/>
                  <a:gd name="f354" fmla="val 3829196"/>
                  <a:gd name="f355" fmla="val 592371"/>
                  <a:gd name="f356" fmla="val 3796441"/>
                  <a:gd name="f357" fmla="val 577707"/>
                  <a:gd name="f358" fmla="val 3748937"/>
                  <a:gd name="f359" fmla="val 556178"/>
                  <a:gd name="f360" fmla="val 3706395"/>
                  <a:gd name="f361" fmla="val 521788"/>
                  <a:gd name="f362" fmla="val 3648774"/>
                  <a:gd name="f363" fmla="val 535623"/>
                  <a:gd name="f364" fmla="val 3598036"/>
                  <a:gd name="f365" fmla="val 547820"/>
                  <a:gd name="f366" fmla="val 3550396"/>
                  <a:gd name="f367" fmla="val 532716"/>
                  <a:gd name="f368" fmla="val 3502227"/>
                  <a:gd name="f369" fmla="val 518518"/>
                  <a:gd name="f370" fmla="val 3466848"/>
                  <a:gd name="f371" fmla="val 508111"/>
                  <a:gd name="f372" fmla="val 3431455"/>
                  <a:gd name="f373" fmla="val 497410"/>
                  <a:gd name="f374" fmla="val 3395228"/>
                  <a:gd name="f375" fmla="val 491723"/>
                  <a:gd name="f376" fmla="val 3352235"/>
                  <a:gd name="f377" fmla="val 485040"/>
                  <a:gd name="f378" fmla="val 3304663"/>
                  <a:gd name="f379" fmla="val 492363"/>
                  <a:gd name="f380" fmla="val 3265757"/>
                  <a:gd name="f381" fmla="val 477242"/>
                  <a:gd name="f382" fmla="val 3225052"/>
                  <a:gd name="f383" fmla="val 461369"/>
                  <a:gd name="f384" fmla="val 3193136"/>
                  <a:gd name="f385" fmla="val 476075"/>
                  <a:gd name="f386" fmla="val 3158404"/>
                  <a:gd name="f387" fmla="val 483689"/>
                  <a:gd name="f388" fmla="val 3102986"/>
                  <a:gd name="f389" fmla="val 495623"/>
                  <a:gd name="f390" fmla="val 3048333"/>
                  <a:gd name="f391" fmla="val 514498"/>
                  <a:gd name="f392" fmla="val 2990483"/>
                  <a:gd name="f393" fmla="val 499212"/>
                  <a:gd name="f394" fmla="val 2920173"/>
                  <a:gd name="f395" fmla="val 480697"/>
                  <a:gd name="f396" fmla="val 2850324"/>
                  <a:gd name="f397" fmla="val 460405"/>
                  <a:gd name="f398" fmla="val 2779802"/>
                  <a:gd name="f399" fmla="val 443069"/>
                  <a:gd name="f400" fmla="val 2752548"/>
                  <a:gd name="f401" fmla="val 436477"/>
                  <a:gd name="f402" fmla="val 2723606"/>
                  <a:gd name="f403" fmla="val 434954"/>
                  <a:gd name="f404" fmla="val 2695508"/>
                  <a:gd name="f405" fmla="val 433082"/>
                  <a:gd name="f406" fmla="val 2668903"/>
                  <a:gd name="f407" fmla="val 431690"/>
                  <a:gd name="f408" fmla="val 2637847"/>
                  <a:gd name="f409" fmla="val 441965"/>
                  <a:gd name="f410" fmla="val 2616713"/>
                  <a:gd name="f411" fmla="val 431172"/>
                  <a:gd name="f412" fmla="val 2562378"/>
                  <a:gd name="f413" fmla="val 403411"/>
                  <a:gd name="f414" fmla="val 2507687"/>
                  <a:gd name="f415" fmla="val 391698"/>
                  <a:gd name="f416" fmla="val 2447364"/>
                  <a:gd name="f417" fmla="val 395810"/>
                  <a:gd name="f418" fmla="val 2424744"/>
                  <a:gd name="f419" fmla="val 397352"/>
                  <a:gd name="f420" fmla="val 2401814"/>
                  <a:gd name="f421" fmla="val 385802"/>
                  <a:gd name="f422" fmla="val 2378751"/>
                  <a:gd name="f423" fmla="val 385044"/>
                  <a:gd name="f424" fmla="val 2347229"/>
                  <a:gd name="f425" fmla="val 384281"/>
                  <a:gd name="f426" fmla="val 2310735"/>
                  <a:gd name="f427" fmla="val 378901"/>
                  <a:gd name="f428" fmla="val 2284230"/>
                  <a:gd name="f429" fmla="val 391782"/>
                  <a:gd name="f430" fmla="val 2221919"/>
                  <a:gd name="f431" fmla="val 422248"/>
                  <a:gd name="f432" fmla="val 2168532"/>
                  <a:gd name="f433" fmla="val 404037"/>
                  <a:gd name="f434" fmla="val 2110801"/>
                  <a:gd name="f435" fmla="val 382042"/>
                  <a:gd name="f436" fmla="val 2053961"/>
                  <a:gd name="f437" fmla="val 360279"/>
                  <a:gd name="f438" fmla="val 1994577"/>
                  <a:gd name="f439" fmla="val 343935"/>
                  <a:gd name="f440" fmla="val 1934854"/>
                  <a:gd name="f441" fmla="val 331108"/>
                  <a:gd name="f442" fmla="val 1912400"/>
                  <a:gd name="f443" fmla="val 326519"/>
                  <a:gd name="f444" fmla="val 1886705"/>
                  <a:gd name="f445" fmla="val 338470"/>
                  <a:gd name="f446" fmla="val 1862479"/>
                  <a:gd name="f447" fmla="val 342158"/>
                  <a:gd name="f448" fmla="val 1853818"/>
                  <a:gd name="f449" fmla="val 343333"/>
                  <a:gd name="f450" fmla="val 1844309"/>
                  <a:gd name="f451" fmla="val 344855"/>
                  <a:gd name="f452" fmla="val 1836283"/>
                  <a:gd name="f453" fmla="val 342488"/>
                  <a:gd name="f454" fmla="val 1758698"/>
                  <a:gd name="f455" fmla="val 319808"/>
                  <a:gd name="f456" fmla="val 1680403"/>
                  <a:gd name="f457" fmla="val 303878"/>
                  <a:gd name="f458" fmla="val 1599327"/>
                  <a:gd name="f459" fmla="val 323970"/>
                  <a:gd name="f460" fmla="val 1591888"/>
                  <a:gd name="f461" fmla="val 325937"/>
                  <a:gd name="f462" fmla="val 1583257"/>
                  <a:gd name="f463" fmla="val 323319"/>
                  <a:gd name="f464" fmla="val 1575578"/>
                  <a:gd name="f465" fmla="val 321802"/>
                  <a:gd name="f466" fmla="val 1538035"/>
                  <a:gd name="f467" fmla="val 313873"/>
                  <a:gd name="f468" fmla="val 1500950"/>
                  <a:gd name="f469" fmla="val 299795"/>
                  <a:gd name="f470" fmla="val 1463288"/>
                  <a:gd name="f471" fmla="val 298576"/>
                  <a:gd name="f472" fmla="val 1370438"/>
                  <a:gd name="f473" fmla="val 295582"/>
                  <a:gd name="f474" fmla="val 1277384"/>
                  <a:gd name="f475" fmla="val 298137"/>
                  <a:gd name="f476" fmla="val 1184165"/>
                  <a:gd name="f477" fmla="val 298373"/>
                  <a:gd name="f478" fmla="val 1178344"/>
                  <a:gd name="f479" fmla="val 298480"/>
                  <a:gd name="f480" fmla="val 1172255"/>
                  <a:gd name="f481" fmla="val 298896"/>
                  <a:gd name="f482" fmla="val 1166899"/>
                  <a:gd name="f483" fmla="val 297220"/>
                  <a:gd name="f484" fmla="val 1131827"/>
                  <a:gd name="f485" fmla="val 287082"/>
                  <a:gd name="f486" fmla="val 1102238"/>
                  <a:gd name="f487" fmla="val 293180"/>
                  <a:gd name="f488" fmla="val 1074855"/>
                  <a:gd name="f489" fmla="val 318934"/>
                  <a:gd name="f490" fmla="val 1062808"/>
                  <a:gd name="f491" fmla="val 330244"/>
                  <a:gd name="f492" fmla="val 1045783"/>
                  <a:gd name="f493" fmla="val 336940"/>
                  <a:gd name="f494" fmla="val 1030232"/>
                  <a:gd name="f495" fmla="val 343829"/>
                  <a:gd name="f496" fmla="val 1007334"/>
                  <a:gd name="f497" fmla="val 354132"/>
                  <a:gd name="f498" fmla="val 983839"/>
                  <a:gd name="f499" fmla="val 364180"/>
                  <a:gd name="f500" fmla="val 959854"/>
                  <a:gd name="f501" fmla="val 371351"/>
                  <a:gd name="f502" fmla="val 936141"/>
                  <a:gd name="f503" fmla="val 378210"/>
                  <a:gd name="f504" fmla="val 910825"/>
                  <a:gd name="f505" fmla="val 387219"/>
                  <a:gd name="f506" fmla="val 887350"/>
                  <a:gd name="f507" fmla="val 384742"/>
                  <a:gd name="f508" fmla="val 845096"/>
                  <a:gd name="f509" fmla="val 380339"/>
                  <a:gd name="f510" fmla="val 804258"/>
                  <a:gd name="f511" fmla="val 366810"/>
                  <a:gd name="f512" fmla="val 762349"/>
                  <a:gd name="f513" fmla="val 358882"/>
                  <a:gd name="f514" fmla="val 747884"/>
                  <a:gd name="f515" fmla="val 356082"/>
                  <a:gd name="f516" fmla="val 732263"/>
                  <a:gd name="f517" fmla="val 357732"/>
                  <a:gd name="f518" fmla="val 717454"/>
                  <a:gd name="f519" fmla="val 358448"/>
                  <a:gd name="f520" fmla="val 683463"/>
                  <a:gd name="f521" fmla="val 359893"/>
                  <a:gd name="f522" fmla="val 649238"/>
                  <a:gd name="f523" fmla="val 370675"/>
                  <a:gd name="f524" fmla="val 616859"/>
                  <a:gd name="f525" fmla="val 348700"/>
                  <a:gd name="f526" fmla="val 586900"/>
                  <a:gd name="f527" fmla="val 328019"/>
                  <a:gd name="f528" fmla="val 558641"/>
                  <a:gd name="f529" fmla="val 336644"/>
                  <a:gd name="f530" fmla="val 529939"/>
                  <a:gd name="f531" fmla="val 355789"/>
                  <a:gd name="f532" fmla="val 509309"/>
                  <a:gd name="f533" fmla="val 369433"/>
                  <a:gd name="f534" fmla="val 485605"/>
                  <a:gd name="f535" fmla="val 380664"/>
                  <a:gd name="f536" fmla="val 461851"/>
                  <a:gd name="f537" fmla="val 386945"/>
                  <a:gd name="f538" fmla="val 429225"/>
                  <a:gd name="f539" fmla="val 395576"/>
                  <a:gd name="f540" fmla="val 396634"/>
                  <a:gd name="f541" fmla="val 400422"/>
                  <a:gd name="f542" fmla="val 360707"/>
                  <a:gd name="f543" fmla="val 399082"/>
                  <a:gd name="f544" fmla="val 335299"/>
                  <a:gd name="f545" fmla="val 398193"/>
                  <a:gd name="f546" fmla="val 314629"/>
                  <a:gd name="f547" fmla="val 398437"/>
                  <a:gd name="f548" fmla="val 293863"/>
                  <a:gd name="f549" fmla="val 384410"/>
                  <a:gd name="f550" fmla="val 290517"/>
                  <a:gd name="f551" fmla="val 382308"/>
                  <a:gd name="f552" fmla="val 284678"/>
                  <a:gd name="f553" fmla="val 382122"/>
                  <a:gd name="f554" fmla="val 280347"/>
                  <a:gd name="f555" fmla="val 382711"/>
                  <a:gd name="f556" fmla="val 223554"/>
                  <a:gd name="f557" fmla="val 391535"/>
                  <a:gd name="f558" fmla="val 166827"/>
                  <a:gd name="f559" fmla="val 392780"/>
                  <a:gd name="f560" fmla="val 108881"/>
                  <a:gd name="f561" fmla="val 393231"/>
                  <a:gd name="f562" fmla="val 90460"/>
                  <a:gd name="f563" fmla="val 393322"/>
                  <a:gd name="f564" fmla="val 71882"/>
                  <a:gd name="f565" fmla="val 394571"/>
                  <a:gd name="f566" fmla="val 53435"/>
                  <a:gd name="f567" fmla="val 397222"/>
                  <a:gd name="f568" fmla="val 409348"/>
                  <a:gd name="f569" fmla="+- 0 0 -90"/>
                  <a:gd name="f570" fmla="*/ f3 1 10455568"/>
                  <a:gd name="f571" fmla="*/ f4 1 715479"/>
                  <a:gd name="f572" fmla="val f5"/>
                  <a:gd name="f573" fmla="val f6"/>
                  <a:gd name="f574" fmla="val f7"/>
                  <a:gd name="f575" fmla="*/ f569 f0 1"/>
                  <a:gd name="f576" fmla="+- f574 0 f572"/>
                  <a:gd name="f577" fmla="+- f573 0 f572"/>
                  <a:gd name="f578" fmla="*/ f575 1 f2"/>
                  <a:gd name="f579" fmla="*/ f577 1 10455568"/>
                  <a:gd name="f580" fmla="*/ f576 1 715479"/>
                  <a:gd name="f581" fmla="*/ 0 f577 1"/>
                  <a:gd name="f582" fmla="*/ 0 f576 1"/>
                  <a:gd name="f583" fmla="*/ 10455568 f577 1"/>
                  <a:gd name="f584" fmla="*/ 10434629 f577 1"/>
                  <a:gd name="f585" fmla="*/ 8947 f576 1"/>
                  <a:gd name="f586" fmla="*/ 10249341 f577 1"/>
                  <a:gd name="f587" fmla="*/ 73146 f576 1"/>
                  <a:gd name="f588" fmla="*/ 10172148 f577 1"/>
                  <a:gd name="f589" fmla="*/ 103170 f576 1"/>
                  <a:gd name="f590" fmla="*/ 9994576 f577 1"/>
                  <a:gd name="f591" fmla="*/ 156647 f576 1"/>
                  <a:gd name="f592" fmla="*/ 9894474 f577 1"/>
                  <a:gd name="f593" fmla="*/ 192604 f576 1"/>
                  <a:gd name="f594" fmla="*/ 9647603 f577 1"/>
                  <a:gd name="f595" fmla="*/ 242354 f576 1"/>
                  <a:gd name="f596" fmla="*/ 9392533 f577 1"/>
                  <a:gd name="f597" fmla="*/ 291498 f576 1"/>
                  <a:gd name="f598" fmla="*/ 9252019 f577 1"/>
                  <a:gd name="f599" fmla="*/ 311564 f576 1"/>
                  <a:gd name="f600" fmla="*/ 9129899 f577 1"/>
                  <a:gd name="f601" fmla="*/ 336497 f576 1"/>
                  <a:gd name="f602" fmla="*/ 9023312 f577 1"/>
                  <a:gd name="f603" fmla="*/ 354253 f576 1"/>
                  <a:gd name="f604" fmla="*/ 8853949 f577 1"/>
                  <a:gd name="f605" fmla="*/ 387064 f576 1"/>
                  <a:gd name="f606" fmla="*/ 8783278 f577 1"/>
                  <a:gd name="f607" fmla="*/ 397418 f576 1"/>
                  <a:gd name="f608" fmla="*/ 8615640 f577 1"/>
                  <a:gd name="f609" fmla="*/ 408552 f576 1"/>
                  <a:gd name="f610" fmla="*/ 8557154 f577 1"/>
                  <a:gd name="f611" fmla="*/ 409627 f576 1"/>
                  <a:gd name="f612" fmla="*/ 8442474 f577 1"/>
                  <a:gd name="f613" fmla="*/ 381318 f576 1"/>
                  <a:gd name="f614" fmla="*/ 8428959 f577 1"/>
                  <a:gd name="f615" fmla="*/ 379618 f576 1"/>
                  <a:gd name="f616" fmla="*/ 8354329 f577 1"/>
                  <a:gd name="f617" fmla="*/ 370428 f576 1"/>
                  <a:gd name="f618" fmla="*/ 8313705 f577 1"/>
                  <a:gd name="f619" fmla="*/ 368535 f576 1"/>
                  <a:gd name="f620" fmla="*/ 8158571 f577 1"/>
                  <a:gd name="f621" fmla="*/ 349396 f576 1"/>
                  <a:gd name="f622" fmla="*/ 8069467 f577 1"/>
                  <a:gd name="f623" fmla="*/ 341485 f576 1"/>
                  <a:gd name="f624" fmla="*/ 7998265 f577 1"/>
                  <a:gd name="f625" fmla="*/ 348379 f576 1"/>
                  <a:gd name="f626" fmla="*/ 7873167 f577 1"/>
                  <a:gd name="f627" fmla="*/ 359529 f576 1"/>
                  <a:gd name="f628" fmla="*/ 7833600 f577 1"/>
                  <a:gd name="f629" fmla="*/ 368926 f576 1"/>
                  <a:gd name="f630" fmla="*/ 7651338 f577 1"/>
                  <a:gd name="f631" fmla="*/ 362121 f576 1"/>
                  <a:gd name="f632" fmla="*/ 7548003 f577 1"/>
                  <a:gd name="f633" fmla="*/ 367710 f576 1"/>
                  <a:gd name="f634" fmla="*/ 7430093 f577 1"/>
                  <a:gd name="f635" fmla="*/ 351855 f576 1"/>
                  <a:gd name="f636" fmla="*/ 7396245 f577 1"/>
                  <a:gd name="f637" fmla="*/ 355328 f576 1"/>
                  <a:gd name="f638" fmla="*/ 7358394 f577 1"/>
                  <a:gd name="f639" fmla="*/ 359950 f576 1"/>
                  <a:gd name="f640" fmla="*/ 7241933 f577 1"/>
                  <a:gd name="f641" fmla="*/ 369637 f576 1"/>
                  <a:gd name="f642" fmla="*/ 7171767 f577 1"/>
                  <a:gd name="f643" fmla="*/ 383160 f576 1"/>
                  <a:gd name="f644" fmla="*/ 7036569 f577 1"/>
                  <a:gd name="f645" fmla="*/ 387132 f576 1"/>
                  <a:gd name="f646" fmla="*/ 6987200 f577 1"/>
                  <a:gd name="f647" fmla="*/ 398073 f576 1"/>
                  <a:gd name="f648" fmla="*/ 6861115 f577 1"/>
                  <a:gd name="f649" fmla="*/ 407542 f576 1"/>
                  <a:gd name="f650" fmla="*/ 6747718 f577 1"/>
                  <a:gd name="f651" fmla="*/ 410900 f576 1"/>
                  <a:gd name="f652" fmla="*/ 6638839 f577 1"/>
                  <a:gd name="f653" fmla="*/ 420654 f576 1"/>
                  <a:gd name="f654" fmla="*/ 6561486 f577 1"/>
                  <a:gd name="f655" fmla="*/ 435540 f576 1"/>
                  <a:gd name="f656" fmla="*/ 6477200 f577 1"/>
                  <a:gd name="f657" fmla="*/ 447113 f576 1"/>
                  <a:gd name="f658" fmla="*/ 6246111 f577 1"/>
                  <a:gd name="f659" fmla="*/ 497537 f576 1"/>
                  <a:gd name="f660" fmla="*/ 6202328 f577 1"/>
                  <a:gd name="f661" fmla="*/ 492074 f576 1"/>
                  <a:gd name="f662" fmla="*/ 5956458 f577 1"/>
                  <a:gd name="f663" fmla="*/ 500965 f576 1"/>
                  <a:gd name="f664" fmla="*/ 5903139 f577 1"/>
                  <a:gd name="f665" fmla="*/ 505186 f576 1"/>
                  <a:gd name="f666" fmla="*/ 5757547 f577 1"/>
                  <a:gd name="f667" fmla="*/ 480730 f576 1"/>
                  <a:gd name="f668" fmla="*/ 5540270 f577 1"/>
                  <a:gd name="f669" fmla="*/ 550023 f576 1"/>
                  <a:gd name="f670" fmla="*/ 5338128 f577 1"/>
                  <a:gd name="f671" fmla="*/ 631974 f576 1"/>
                  <a:gd name="f672" fmla="*/ 5312622 f577 1"/>
                  <a:gd name="f673" fmla="*/ 642454 f576 1"/>
                  <a:gd name="f674" fmla="*/ 5239393 f577 1"/>
                  <a:gd name="f675" fmla="*/ 662307 f576 1"/>
                  <a:gd name="f676" fmla="*/ 5147821 f577 1"/>
                  <a:gd name="f677" fmla="*/ 673791 f576 1"/>
                  <a:gd name="f678" fmla="*/ 5032111 f577 1"/>
                  <a:gd name="f679" fmla="*/ 694497 f576 1"/>
                  <a:gd name="f680" fmla="*/ 4937648 f577 1"/>
                  <a:gd name="f681" fmla="*/ 684913 f576 1"/>
                  <a:gd name="f682" fmla="*/ 4805529 f577 1"/>
                  <a:gd name="f683" fmla="*/ 670032 f576 1"/>
                  <a:gd name="f684" fmla="*/ 4681029 f577 1"/>
                  <a:gd name="f685" fmla="*/ 655792 f576 1"/>
                  <a:gd name="f686" fmla="*/ 4643990 f577 1"/>
                  <a:gd name="f687" fmla="*/ 685120 f576 1"/>
                  <a:gd name="f688" fmla="*/ 4585542 f577 1"/>
                  <a:gd name="f689" fmla="*/ 712411 f576 1"/>
                  <a:gd name="f690" fmla="*/ 4516947 f577 1"/>
                  <a:gd name="f691" fmla="*/ 689117 f576 1"/>
                  <a:gd name="f692" fmla="*/ 4356995 f577 1"/>
                  <a:gd name="f693" fmla="*/ 642048 f576 1"/>
                  <a:gd name="f694" fmla="*/ 4258219 f577 1"/>
                  <a:gd name="f695" fmla="*/ 646156 f576 1"/>
                  <a:gd name="f696" fmla="*/ 4042233 f577 1"/>
                  <a:gd name="f697" fmla="*/ 636117 f576 1"/>
                  <a:gd name="f698" fmla="*/ 3899777 f577 1"/>
                  <a:gd name="f699" fmla="*/ 610576 f576 1"/>
                  <a:gd name="f700" fmla="*/ 3796441 f577 1"/>
                  <a:gd name="f701" fmla="*/ 577707 f576 1"/>
                  <a:gd name="f702" fmla="*/ 3648774 f577 1"/>
                  <a:gd name="f703" fmla="*/ 535623 f576 1"/>
                  <a:gd name="f704" fmla="*/ 3502227 f577 1"/>
                  <a:gd name="f705" fmla="*/ 518518 f576 1"/>
                  <a:gd name="f706" fmla="*/ 3395228 f577 1"/>
                  <a:gd name="f707" fmla="*/ 491723 f576 1"/>
                  <a:gd name="f708" fmla="*/ 3265757 f577 1"/>
                  <a:gd name="f709" fmla="*/ 477242 f576 1"/>
                  <a:gd name="f710" fmla="*/ 3158404 f577 1"/>
                  <a:gd name="f711" fmla="*/ 483689 f576 1"/>
                  <a:gd name="f712" fmla="*/ 2990483 f577 1"/>
                  <a:gd name="f713" fmla="*/ 499212 f576 1"/>
                  <a:gd name="f714" fmla="*/ 2779802 f577 1"/>
                  <a:gd name="f715" fmla="*/ 443069 f576 1"/>
                  <a:gd name="f716" fmla="*/ 2695508 f577 1"/>
                  <a:gd name="f717" fmla="*/ 433082 f576 1"/>
                  <a:gd name="f718" fmla="*/ 2616713 f577 1"/>
                  <a:gd name="f719" fmla="*/ 431172 f576 1"/>
                  <a:gd name="f720" fmla="*/ 2447364 f577 1"/>
                  <a:gd name="f721" fmla="*/ 395810 f576 1"/>
                  <a:gd name="f722" fmla="*/ 2378751 f577 1"/>
                  <a:gd name="f723" fmla="*/ 385044 f576 1"/>
                  <a:gd name="f724" fmla="*/ 2284230 f577 1"/>
                  <a:gd name="f725" fmla="*/ 391782 f576 1"/>
                  <a:gd name="f726" fmla="*/ 2110801 f577 1"/>
                  <a:gd name="f727" fmla="*/ 382042 f576 1"/>
                  <a:gd name="f728" fmla="*/ 1934854 f577 1"/>
                  <a:gd name="f729" fmla="*/ 331108 f576 1"/>
                  <a:gd name="f730" fmla="*/ 1862479 f577 1"/>
                  <a:gd name="f731" fmla="*/ 342158 f576 1"/>
                  <a:gd name="f732" fmla="*/ 1836283 f577 1"/>
                  <a:gd name="f733" fmla="*/ 342488 f576 1"/>
                  <a:gd name="f734" fmla="*/ 1599327 f577 1"/>
                  <a:gd name="f735" fmla="*/ 323970 f576 1"/>
                  <a:gd name="f736" fmla="*/ 1575578 f577 1"/>
                  <a:gd name="f737" fmla="*/ 321802 f576 1"/>
                  <a:gd name="f738" fmla="*/ 1463288 f577 1"/>
                  <a:gd name="f739" fmla="*/ 298576 f576 1"/>
                  <a:gd name="f740" fmla="*/ 1184165 f577 1"/>
                  <a:gd name="f741" fmla="*/ 298373 f576 1"/>
                  <a:gd name="f742" fmla="*/ 1166899 f577 1"/>
                  <a:gd name="f743" fmla="*/ 297220 f576 1"/>
                  <a:gd name="f744" fmla="*/ 1074855 f577 1"/>
                  <a:gd name="f745" fmla="*/ 318934 f576 1"/>
                  <a:gd name="f746" fmla="*/ 1030232 f577 1"/>
                  <a:gd name="f747" fmla="*/ 343829 f576 1"/>
                  <a:gd name="f748" fmla="*/ 959854 f577 1"/>
                  <a:gd name="f749" fmla="*/ 371351 f576 1"/>
                  <a:gd name="f750" fmla="*/ 887350 f577 1"/>
                  <a:gd name="f751" fmla="*/ 384742 f576 1"/>
                  <a:gd name="f752" fmla="*/ 762349 f577 1"/>
                  <a:gd name="f753" fmla="*/ 358882 f576 1"/>
                  <a:gd name="f754" fmla="*/ 717454 f577 1"/>
                  <a:gd name="f755" fmla="*/ 358448 f576 1"/>
                  <a:gd name="f756" fmla="*/ 616859 f577 1"/>
                  <a:gd name="f757" fmla="*/ 348700 f576 1"/>
                  <a:gd name="f758" fmla="*/ 529939 f577 1"/>
                  <a:gd name="f759" fmla="*/ 355789 f576 1"/>
                  <a:gd name="f760" fmla="*/ 461851 f577 1"/>
                  <a:gd name="f761" fmla="*/ 386945 f576 1"/>
                  <a:gd name="f762" fmla="*/ 360707 f577 1"/>
                  <a:gd name="f763" fmla="*/ 399082 f576 1"/>
                  <a:gd name="f764" fmla="*/ 293863 f577 1"/>
                  <a:gd name="f765" fmla="*/ 384410 f576 1"/>
                  <a:gd name="f766" fmla="*/ 280347 f577 1"/>
                  <a:gd name="f767" fmla="*/ 382711 f576 1"/>
                  <a:gd name="f768" fmla="*/ 108881 f577 1"/>
                  <a:gd name="f769" fmla="*/ 393231 f576 1"/>
                  <a:gd name="f770" fmla="*/ 53435 f577 1"/>
                  <a:gd name="f771" fmla="*/ 397222 f576 1"/>
                  <a:gd name="f772" fmla="*/ 409348 f576 1"/>
                  <a:gd name="f773" fmla="+- f578 0 f1"/>
                  <a:gd name="f774" fmla="*/ f581 1 10455568"/>
                  <a:gd name="f775" fmla="*/ f582 1 715479"/>
                  <a:gd name="f776" fmla="*/ f583 1 10455568"/>
                  <a:gd name="f777" fmla="*/ f584 1 10455568"/>
                  <a:gd name="f778" fmla="*/ f585 1 715479"/>
                  <a:gd name="f779" fmla="*/ f586 1 10455568"/>
                  <a:gd name="f780" fmla="*/ f587 1 715479"/>
                  <a:gd name="f781" fmla="*/ f588 1 10455568"/>
                  <a:gd name="f782" fmla="*/ f589 1 715479"/>
                  <a:gd name="f783" fmla="*/ f590 1 10455568"/>
                  <a:gd name="f784" fmla="*/ f591 1 715479"/>
                  <a:gd name="f785" fmla="*/ f592 1 10455568"/>
                  <a:gd name="f786" fmla="*/ f593 1 715479"/>
                  <a:gd name="f787" fmla="*/ f594 1 10455568"/>
                  <a:gd name="f788" fmla="*/ f595 1 715479"/>
                  <a:gd name="f789" fmla="*/ f596 1 10455568"/>
                  <a:gd name="f790" fmla="*/ f597 1 715479"/>
                  <a:gd name="f791" fmla="*/ f598 1 10455568"/>
                  <a:gd name="f792" fmla="*/ f599 1 715479"/>
                  <a:gd name="f793" fmla="*/ f600 1 10455568"/>
                  <a:gd name="f794" fmla="*/ f601 1 715479"/>
                  <a:gd name="f795" fmla="*/ f602 1 10455568"/>
                  <a:gd name="f796" fmla="*/ f603 1 715479"/>
                  <a:gd name="f797" fmla="*/ f604 1 10455568"/>
                  <a:gd name="f798" fmla="*/ f605 1 715479"/>
                  <a:gd name="f799" fmla="*/ f606 1 10455568"/>
                  <a:gd name="f800" fmla="*/ f607 1 715479"/>
                  <a:gd name="f801" fmla="*/ f608 1 10455568"/>
                  <a:gd name="f802" fmla="*/ f609 1 715479"/>
                  <a:gd name="f803" fmla="*/ f610 1 10455568"/>
                  <a:gd name="f804" fmla="*/ f611 1 715479"/>
                  <a:gd name="f805" fmla="*/ f612 1 10455568"/>
                  <a:gd name="f806" fmla="*/ f613 1 715479"/>
                  <a:gd name="f807" fmla="*/ f614 1 10455568"/>
                  <a:gd name="f808" fmla="*/ f615 1 715479"/>
                  <a:gd name="f809" fmla="*/ f616 1 10455568"/>
                  <a:gd name="f810" fmla="*/ f617 1 715479"/>
                  <a:gd name="f811" fmla="*/ f618 1 10455568"/>
                  <a:gd name="f812" fmla="*/ f619 1 715479"/>
                  <a:gd name="f813" fmla="*/ f620 1 10455568"/>
                  <a:gd name="f814" fmla="*/ f621 1 715479"/>
                  <a:gd name="f815" fmla="*/ f622 1 10455568"/>
                  <a:gd name="f816" fmla="*/ f623 1 715479"/>
                  <a:gd name="f817" fmla="*/ f624 1 10455568"/>
                  <a:gd name="f818" fmla="*/ f625 1 715479"/>
                  <a:gd name="f819" fmla="*/ f626 1 10455568"/>
                  <a:gd name="f820" fmla="*/ f627 1 715479"/>
                  <a:gd name="f821" fmla="*/ f628 1 10455568"/>
                  <a:gd name="f822" fmla="*/ f629 1 715479"/>
                  <a:gd name="f823" fmla="*/ f630 1 10455568"/>
                  <a:gd name="f824" fmla="*/ f631 1 715479"/>
                  <a:gd name="f825" fmla="*/ f632 1 10455568"/>
                  <a:gd name="f826" fmla="*/ f633 1 715479"/>
                  <a:gd name="f827" fmla="*/ f634 1 10455568"/>
                  <a:gd name="f828" fmla="*/ f635 1 715479"/>
                  <a:gd name="f829" fmla="*/ f636 1 10455568"/>
                  <a:gd name="f830" fmla="*/ f637 1 715479"/>
                  <a:gd name="f831" fmla="*/ f638 1 10455568"/>
                  <a:gd name="f832" fmla="*/ f639 1 715479"/>
                  <a:gd name="f833" fmla="*/ f640 1 10455568"/>
                  <a:gd name="f834" fmla="*/ f641 1 715479"/>
                  <a:gd name="f835" fmla="*/ f642 1 10455568"/>
                  <a:gd name="f836" fmla="*/ f643 1 715479"/>
                  <a:gd name="f837" fmla="*/ f644 1 10455568"/>
                  <a:gd name="f838" fmla="*/ f645 1 715479"/>
                  <a:gd name="f839" fmla="*/ f646 1 10455568"/>
                  <a:gd name="f840" fmla="*/ f647 1 715479"/>
                  <a:gd name="f841" fmla="*/ f648 1 10455568"/>
                  <a:gd name="f842" fmla="*/ f649 1 715479"/>
                  <a:gd name="f843" fmla="*/ f650 1 10455568"/>
                  <a:gd name="f844" fmla="*/ f651 1 715479"/>
                  <a:gd name="f845" fmla="*/ f652 1 10455568"/>
                  <a:gd name="f846" fmla="*/ f653 1 715479"/>
                  <a:gd name="f847" fmla="*/ f654 1 10455568"/>
                  <a:gd name="f848" fmla="*/ f655 1 715479"/>
                  <a:gd name="f849" fmla="*/ f656 1 10455568"/>
                  <a:gd name="f850" fmla="*/ f657 1 715479"/>
                  <a:gd name="f851" fmla="*/ f658 1 10455568"/>
                  <a:gd name="f852" fmla="*/ f659 1 715479"/>
                  <a:gd name="f853" fmla="*/ f660 1 10455568"/>
                  <a:gd name="f854" fmla="*/ f661 1 715479"/>
                  <a:gd name="f855" fmla="*/ f662 1 10455568"/>
                  <a:gd name="f856" fmla="*/ f663 1 715479"/>
                  <a:gd name="f857" fmla="*/ f664 1 10455568"/>
                  <a:gd name="f858" fmla="*/ f665 1 715479"/>
                  <a:gd name="f859" fmla="*/ f666 1 10455568"/>
                  <a:gd name="f860" fmla="*/ f667 1 715479"/>
                  <a:gd name="f861" fmla="*/ f668 1 10455568"/>
                  <a:gd name="f862" fmla="*/ f669 1 715479"/>
                  <a:gd name="f863" fmla="*/ f670 1 10455568"/>
                  <a:gd name="f864" fmla="*/ f671 1 715479"/>
                  <a:gd name="f865" fmla="*/ f672 1 10455568"/>
                  <a:gd name="f866" fmla="*/ f673 1 715479"/>
                  <a:gd name="f867" fmla="*/ f674 1 10455568"/>
                  <a:gd name="f868" fmla="*/ f675 1 715479"/>
                  <a:gd name="f869" fmla="*/ f676 1 10455568"/>
                  <a:gd name="f870" fmla="*/ f677 1 715479"/>
                  <a:gd name="f871" fmla="*/ f678 1 10455568"/>
                  <a:gd name="f872" fmla="*/ f679 1 715479"/>
                  <a:gd name="f873" fmla="*/ f680 1 10455568"/>
                  <a:gd name="f874" fmla="*/ f681 1 715479"/>
                  <a:gd name="f875" fmla="*/ f682 1 10455568"/>
                  <a:gd name="f876" fmla="*/ f683 1 715479"/>
                  <a:gd name="f877" fmla="*/ f684 1 10455568"/>
                  <a:gd name="f878" fmla="*/ f685 1 715479"/>
                  <a:gd name="f879" fmla="*/ f686 1 10455568"/>
                  <a:gd name="f880" fmla="*/ f687 1 715479"/>
                  <a:gd name="f881" fmla="*/ f688 1 10455568"/>
                  <a:gd name="f882" fmla="*/ f689 1 715479"/>
                  <a:gd name="f883" fmla="*/ f690 1 10455568"/>
                  <a:gd name="f884" fmla="*/ f691 1 715479"/>
                  <a:gd name="f885" fmla="*/ f692 1 10455568"/>
                  <a:gd name="f886" fmla="*/ f693 1 715479"/>
                  <a:gd name="f887" fmla="*/ f694 1 10455568"/>
                  <a:gd name="f888" fmla="*/ f695 1 715479"/>
                  <a:gd name="f889" fmla="*/ f696 1 10455568"/>
                  <a:gd name="f890" fmla="*/ f697 1 715479"/>
                  <a:gd name="f891" fmla="*/ f698 1 10455568"/>
                  <a:gd name="f892" fmla="*/ f699 1 715479"/>
                  <a:gd name="f893" fmla="*/ f700 1 10455568"/>
                  <a:gd name="f894" fmla="*/ f701 1 715479"/>
                  <a:gd name="f895" fmla="*/ f702 1 10455568"/>
                  <a:gd name="f896" fmla="*/ f703 1 715479"/>
                  <a:gd name="f897" fmla="*/ f704 1 10455568"/>
                  <a:gd name="f898" fmla="*/ f705 1 715479"/>
                  <a:gd name="f899" fmla="*/ f706 1 10455568"/>
                  <a:gd name="f900" fmla="*/ f707 1 715479"/>
                  <a:gd name="f901" fmla="*/ f708 1 10455568"/>
                  <a:gd name="f902" fmla="*/ f709 1 715479"/>
                  <a:gd name="f903" fmla="*/ f710 1 10455568"/>
                  <a:gd name="f904" fmla="*/ f711 1 715479"/>
                  <a:gd name="f905" fmla="*/ f712 1 10455568"/>
                  <a:gd name="f906" fmla="*/ f713 1 715479"/>
                  <a:gd name="f907" fmla="*/ f714 1 10455568"/>
                  <a:gd name="f908" fmla="*/ f715 1 715479"/>
                  <a:gd name="f909" fmla="*/ f716 1 10455568"/>
                  <a:gd name="f910" fmla="*/ f717 1 715479"/>
                  <a:gd name="f911" fmla="*/ f718 1 10455568"/>
                  <a:gd name="f912" fmla="*/ f719 1 715479"/>
                  <a:gd name="f913" fmla="*/ f720 1 10455568"/>
                  <a:gd name="f914" fmla="*/ f721 1 715479"/>
                  <a:gd name="f915" fmla="*/ f722 1 10455568"/>
                  <a:gd name="f916" fmla="*/ f723 1 715479"/>
                  <a:gd name="f917" fmla="*/ f724 1 10455568"/>
                  <a:gd name="f918" fmla="*/ f725 1 715479"/>
                  <a:gd name="f919" fmla="*/ f726 1 10455568"/>
                  <a:gd name="f920" fmla="*/ f727 1 715479"/>
                  <a:gd name="f921" fmla="*/ f728 1 10455568"/>
                  <a:gd name="f922" fmla="*/ f729 1 715479"/>
                  <a:gd name="f923" fmla="*/ f730 1 10455568"/>
                  <a:gd name="f924" fmla="*/ f731 1 715479"/>
                  <a:gd name="f925" fmla="*/ f732 1 10455568"/>
                  <a:gd name="f926" fmla="*/ f733 1 715479"/>
                  <a:gd name="f927" fmla="*/ f734 1 10455568"/>
                  <a:gd name="f928" fmla="*/ f735 1 715479"/>
                  <a:gd name="f929" fmla="*/ f736 1 10455568"/>
                  <a:gd name="f930" fmla="*/ f737 1 715479"/>
                  <a:gd name="f931" fmla="*/ f738 1 10455568"/>
                  <a:gd name="f932" fmla="*/ f739 1 715479"/>
                  <a:gd name="f933" fmla="*/ f740 1 10455568"/>
                  <a:gd name="f934" fmla="*/ f741 1 715479"/>
                  <a:gd name="f935" fmla="*/ f742 1 10455568"/>
                  <a:gd name="f936" fmla="*/ f743 1 715479"/>
                  <a:gd name="f937" fmla="*/ f744 1 10455568"/>
                  <a:gd name="f938" fmla="*/ f745 1 715479"/>
                  <a:gd name="f939" fmla="*/ f746 1 10455568"/>
                  <a:gd name="f940" fmla="*/ f747 1 715479"/>
                  <a:gd name="f941" fmla="*/ f748 1 10455568"/>
                  <a:gd name="f942" fmla="*/ f749 1 715479"/>
                  <a:gd name="f943" fmla="*/ f750 1 10455568"/>
                  <a:gd name="f944" fmla="*/ f751 1 715479"/>
                  <a:gd name="f945" fmla="*/ f752 1 10455568"/>
                  <a:gd name="f946" fmla="*/ f753 1 715479"/>
                  <a:gd name="f947" fmla="*/ f754 1 10455568"/>
                  <a:gd name="f948" fmla="*/ f755 1 715479"/>
                  <a:gd name="f949" fmla="*/ f756 1 10455568"/>
                  <a:gd name="f950" fmla="*/ f757 1 715479"/>
                  <a:gd name="f951" fmla="*/ f758 1 10455568"/>
                  <a:gd name="f952" fmla="*/ f759 1 715479"/>
                  <a:gd name="f953" fmla="*/ f760 1 10455568"/>
                  <a:gd name="f954" fmla="*/ f761 1 715479"/>
                  <a:gd name="f955" fmla="*/ f762 1 10455568"/>
                  <a:gd name="f956" fmla="*/ f763 1 715479"/>
                  <a:gd name="f957" fmla="*/ f764 1 10455568"/>
                  <a:gd name="f958" fmla="*/ f765 1 715479"/>
                  <a:gd name="f959" fmla="*/ f766 1 10455568"/>
                  <a:gd name="f960" fmla="*/ f767 1 715479"/>
                  <a:gd name="f961" fmla="*/ f768 1 10455568"/>
                  <a:gd name="f962" fmla="*/ f769 1 715479"/>
                  <a:gd name="f963" fmla="*/ f770 1 10455568"/>
                  <a:gd name="f964" fmla="*/ f771 1 715479"/>
                  <a:gd name="f965" fmla="*/ f772 1 715479"/>
                  <a:gd name="f966" fmla="*/ f572 1 f579"/>
                  <a:gd name="f967" fmla="*/ f573 1 f579"/>
                  <a:gd name="f968" fmla="*/ f572 1 f580"/>
                  <a:gd name="f969" fmla="*/ f574 1 f580"/>
                  <a:gd name="f970" fmla="*/ f774 1 f579"/>
                  <a:gd name="f971" fmla="*/ f775 1 f580"/>
                  <a:gd name="f972" fmla="*/ f776 1 f579"/>
                  <a:gd name="f973" fmla="*/ f777 1 f579"/>
                  <a:gd name="f974" fmla="*/ f778 1 f580"/>
                  <a:gd name="f975" fmla="*/ f779 1 f579"/>
                  <a:gd name="f976" fmla="*/ f780 1 f580"/>
                  <a:gd name="f977" fmla="*/ f781 1 f579"/>
                  <a:gd name="f978" fmla="*/ f782 1 f580"/>
                  <a:gd name="f979" fmla="*/ f783 1 f579"/>
                  <a:gd name="f980" fmla="*/ f784 1 f580"/>
                  <a:gd name="f981" fmla="*/ f785 1 f579"/>
                  <a:gd name="f982" fmla="*/ f786 1 f580"/>
                  <a:gd name="f983" fmla="*/ f787 1 f579"/>
                  <a:gd name="f984" fmla="*/ f788 1 f580"/>
                  <a:gd name="f985" fmla="*/ f789 1 f579"/>
                  <a:gd name="f986" fmla="*/ f790 1 f580"/>
                  <a:gd name="f987" fmla="*/ f791 1 f579"/>
                  <a:gd name="f988" fmla="*/ f792 1 f580"/>
                  <a:gd name="f989" fmla="*/ f793 1 f579"/>
                  <a:gd name="f990" fmla="*/ f794 1 f580"/>
                  <a:gd name="f991" fmla="*/ f795 1 f579"/>
                  <a:gd name="f992" fmla="*/ f796 1 f580"/>
                  <a:gd name="f993" fmla="*/ f797 1 f579"/>
                  <a:gd name="f994" fmla="*/ f798 1 f580"/>
                  <a:gd name="f995" fmla="*/ f799 1 f579"/>
                  <a:gd name="f996" fmla="*/ f800 1 f580"/>
                  <a:gd name="f997" fmla="*/ f801 1 f579"/>
                  <a:gd name="f998" fmla="*/ f802 1 f580"/>
                  <a:gd name="f999" fmla="*/ f803 1 f579"/>
                  <a:gd name="f1000" fmla="*/ f804 1 f580"/>
                  <a:gd name="f1001" fmla="*/ f805 1 f579"/>
                  <a:gd name="f1002" fmla="*/ f806 1 f580"/>
                  <a:gd name="f1003" fmla="*/ f807 1 f579"/>
                  <a:gd name="f1004" fmla="*/ f808 1 f580"/>
                  <a:gd name="f1005" fmla="*/ f809 1 f579"/>
                  <a:gd name="f1006" fmla="*/ f810 1 f580"/>
                  <a:gd name="f1007" fmla="*/ f811 1 f579"/>
                  <a:gd name="f1008" fmla="*/ f812 1 f580"/>
                  <a:gd name="f1009" fmla="*/ f813 1 f579"/>
                  <a:gd name="f1010" fmla="*/ f814 1 f580"/>
                  <a:gd name="f1011" fmla="*/ f815 1 f579"/>
                  <a:gd name="f1012" fmla="*/ f816 1 f580"/>
                  <a:gd name="f1013" fmla="*/ f817 1 f579"/>
                  <a:gd name="f1014" fmla="*/ f818 1 f580"/>
                  <a:gd name="f1015" fmla="*/ f819 1 f579"/>
                  <a:gd name="f1016" fmla="*/ f820 1 f580"/>
                  <a:gd name="f1017" fmla="*/ f821 1 f579"/>
                  <a:gd name="f1018" fmla="*/ f822 1 f580"/>
                  <a:gd name="f1019" fmla="*/ f823 1 f579"/>
                  <a:gd name="f1020" fmla="*/ f824 1 f580"/>
                  <a:gd name="f1021" fmla="*/ f825 1 f579"/>
                  <a:gd name="f1022" fmla="*/ f826 1 f580"/>
                  <a:gd name="f1023" fmla="*/ f827 1 f579"/>
                  <a:gd name="f1024" fmla="*/ f828 1 f580"/>
                  <a:gd name="f1025" fmla="*/ f829 1 f579"/>
                  <a:gd name="f1026" fmla="*/ f830 1 f580"/>
                  <a:gd name="f1027" fmla="*/ f831 1 f579"/>
                  <a:gd name="f1028" fmla="*/ f832 1 f580"/>
                  <a:gd name="f1029" fmla="*/ f833 1 f579"/>
                  <a:gd name="f1030" fmla="*/ f834 1 f580"/>
                  <a:gd name="f1031" fmla="*/ f835 1 f579"/>
                  <a:gd name="f1032" fmla="*/ f836 1 f580"/>
                  <a:gd name="f1033" fmla="*/ f837 1 f579"/>
                  <a:gd name="f1034" fmla="*/ f838 1 f580"/>
                  <a:gd name="f1035" fmla="*/ f839 1 f579"/>
                  <a:gd name="f1036" fmla="*/ f840 1 f580"/>
                  <a:gd name="f1037" fmla="*/ f841 1 f579"/>
                  <a:gd name="f1038" fmla="*/ f842 1 f580"/>
                  <a:gd name="f1039" fmla="*/ f843 1 f579"/>
                  <a:gd name="f1040" fmla="*/ f844 1 f580"/>
                  <a:gd name="f1041" fmla="*/ f845 1 f579"/>
                  <a:gd name="f1042" fmla="*/ f846 1 f580"/>
                  <a:gd name="f1043" fmla="*/ f847 1 f579"/>
                  <a:gd name="f1044" fmla="*/ f848 1 f580"/>
                  <a:gd name="f1045" fmla="*/ f849 1 f579"/>
                  <a:gd name="f1046" fmla="*/ f850 1 f580"/>
                  <a:gd name="f1047" fmla="*/ f851 1 f579"/>
                  <a:gd name="f1048" fmla="*/ f852 1 f580"/>
                  <a:gd name="f1049" fmla="*/ f853 1 f579"/>
                  <a:gd name="f1050" fmla="*/ f854 1 f580"/>
                  <a:gd name="f1051" fmla="*/ f855 1 f579"/>
                  <a:gd name="f1052" fmla="*/ f856 1 f580"/>
                  <a:gd name="f1053" fmla="*/ f857 1 f579"/>
                  <a:gd name="f1054" fmla="*/ f858 1 f580"/>
                  <a:gd name="f1055" fmla="*/ f859 1 f579"/>
                  <a:gd name="f1056" fmla="*/ f860 1 f580"/>
                  <a:gd name="f1057" fmla="*/ f861 1 f579"/>
                  <a:gd name="f1058" fmla="*/ f862 1 f580"/>
                  <a:gd name="f1059" fmla="*/ f863 1 f579"/>
                  <a:gd name="f1060" fmla="*/ f864 1 f580"/>
                  <a:gd name="f1061" fmla="*/ f865 1 f579"/>
                  <a:gd name="f1062" fmla="*/ f866 1 f580"/>
                  <a:gd name="f1063" fmla="*/ f867 1 f579"/>
                  <a:gd name="f1064" fmla="*/ f868 1 f580"/>
                  <a:gd name="f1065" fmla="*/ f869 1 f579"/>
                  <a:gd name="f1066" fmla="*/ f870 1 f580"/>
                  <a:gd name="f1067" fmla="*/ f871 1 f579"/>
                  <a:gd name="f1068" fmla="*/ f872 1 f580"/>
                  <a:gd name="f1069" fmla="*/ f873 1 f579"/>
                  <a:gd name="f1070" fmla="*/ f874 1 f580"/>
                  <a:gd name="f1071" fmla="*/ f875 1 f579"/>
                  <a:gd name="f1072" fmla="*/ f876 1 f580"/>
                  <a:gd name="f1073" fmla="*/ f877 1 f579"/>
                  <a:gd name="f1074" fmla="*/ f878 1 f580"/>
                  <a:gd name="f1075" fmla="*/ f879 1 f579"/>
                  <a:gd name="f1076" fmla="*/ f880 1 f580"/>
                  <a:gd name="f1077" fmla="*/ f881 1 f579"/>
                  <a:gd name="f1078" fmla="*/ f882 1 f580"/>
                  <a:gd name="f1079" fmla="*/ f883 1 f579"/>
                  <a:gd name="f1080" fmla="*/ f884 1 f580"/>
                  <a:gd name="f1081" fmla="*/ f885 1 f579"/>
                  <a:gd name="f1082" fmla="*/ f886 1 f580"/>
                  <a:gd name="f1083" fmla="*/ f887 1 f579"/>
                  <a:gd name="f1084" fmla="*/ f888 1 f580"/>
                  <a:gd name="f1085" fmla="*/ f889 1 f579"/>
                  <a:gd name="f1086" fmla="*/ f890 1 f580"/>
                  <a:gd name="f1087" fmla="*/ f891 1 f579"/>
                  <a:gd name="f1088" fmla="*/ f892 1 f580"/>
                  <a:gd name="f1089" fmla="*/ f893 1 f579"/>
                  <a:gd name="f1090" fmla="*/ f894 1 f580"/>
                  <a:gd name="f1091" fmla="*/ f895 1 f579"/>
                  <a:gd name="f1092" fmla="*/ f896 1 f580"/>
                  <a:gd name="f1093" fmla="*/ f897 1 f579"/>
                  <a:gd name="f1094" fmla="*/ f898 1 f580"/>
                  <a:gd name="f1095" fmla="*/ f899 1 f579"/>
                  <a:gd name="f1096" fmla="*/ f900 1 f580"/>
                  <a:gd name="f1097" fmla="*/ f901 1 f579"/>
                  <a:gd name="f1098" fmla="*/ f902 1 f580"/>
                  <a:gd name="f1099" fmla="*/ f903 1 f579"/>
                  <a:gd name="f1100" fmla="*/ f904 1 f580"/>
                  <a:gd name="f1101" fmla="*/ f905 1 f579"/>
                  <a:gd name="f1102" fmla="*/ f906 1 f580"/>
                  <a:gd name="f1103" fmla="*/ f907 1 f579"/>
                  <a:gd name="f1104" fmla="*/ f908 1 f580"/>
                  <a:gd name="f1105" fmla="*/ f909 1 f579"/>
                  <a:gd name="f1106" fmla="*/ f910 1 f580"/>
                  <a:gd name="f1107" fmla="*/ f911 1 f579"/>
                  <a:gd name="f1108" fmla="*/ f912 1 f580"/>
                  <a:gd name="f1109" fmla="*/ f913 1 f579"/>
                  <a:gd name="f1110" fmla="*/ f914 1 f580"/>
                  <a:gd name="f1111" fmla="*/ f915 1 f579"/>
                  <a:gd name="f1112" fmla="*/ f916 1 f580"/>
                  <a:gd name="f1113" fmla="*/ f917 1 f579"/>
                  <a:gd name="f1114" fmla="*/ f918 1 f580"/>
                  <a:gd name="f1115" fmla="*/ f919 1 f579"/>
                  <a:gd name="f1116" fmla="*/ f920 1 f580"/>
                  <a:gd name="f1117" fmla="*/ f921 1 f579"/>
                  <a:gd name="f1118" fmla="*/ f922 1 f580"/>
                  <a:gd name="f1119" fmla="*/ f923 1 f579"/>
                  <a:gd name="f1120" fmla="*/ f924 1 f580"/>
                  <a:gd name="f1121" fmla="*/ f925 1 f579"/>
                  <a:gd name="f1122" fmla="*/ f926 1 f580"/>
                  <a:gd name="f1123" fmla="*/ f927 1 f579"/>
                  <a:gd name="f1124" fmla="*/ f928 1 f580"/>
                  <a:gd name="f1125" fmla="*/ f929 1 f579"/>
                  <a:gd name="f1126" fmla="*/ f930 1 f580"/>
                  <a:gd name="f1127" fmla="*/ f931 1 f579"/>
                  <a:gd name="f1128" fmla="*/ f932 1 f580"/>
                  <a:gd name="f1129" fmla="*/ f933 1 f579"/>
                  <a:gd name="f1130" fmla="*/ f934 1 f580"/>
                  <a:gd name="f1131" fmla="*/ f935 1 f579"/>
                  <a:gd name="f1132" fmla="*/ f936 1 f580"/>
                  <a:gd name="f1133" fmla="*/ f937 1 f579"/>
                  <a:gd name="f1134" fmla="*/ f938 1 f580"/>
                  <a:gd name="f1135" fmla="*/ f939 1 f579"/>
                  <a:gd name="f1136" fmla="*/ f940 1 f580"/>
                  <a:gd name="f1137" fmla="*/ f941 1 f579"/>
                  <a:gd name="f1138" fmla="*/ f942 1 f580"/>
                  <a:gd name="f1139" fmla="*/ f943 1 f579"/>
                  <a:gd name="f1140" fmla="*/ f944 1 f580"/>
                  <a:gd name="f1141" fmla="*/ f945 1 f579"/>
                  <a:gd name="f1142" fmla="*/ f946 1 f580"/>
                  <a:gd name="f1143" fmla="*/ f947 1 f579"/>
                  <a:gd name="f1144" fmla="*/ f948 1 f580"/>
                  <a:gd name="f1145" fmla="*/ f949 1 f579"/>
                  <a:gd name="f1146" fmla="*/ f950 1 f580"/>
                  <a:gd name="f1147" fmla="*/ f951 1 f579"/>
                  <a:gd name="f1148" fmla="*/ f952 1 f580"/>
                  <a:gd name="f1149" fmla="*/ f953 1 f579"/>
                  <a:gd name="f1150" fmla="*/ f954 1 f580"/>
                  <a:gd name="f1151" fmla="*/ f955 1 f579"/>
                  <a:gd name="f1152" fmla="*/ f956 1 f580"/>
                  <a:gd name="f1153" fmla="*/ f957 1 f579"/>
                  <a:gd name="f1154" fmla="*/ f958 1 f580"/>
                  <a:gd name="f1155" fmla="*/ f959 1 f579"/>
                  <a:gd name="f1156" fmla="*/ f960 1 f580"/>
                  <a:gd name="f1157" fmla="*/ f961 1 f579"/>
                  <a:gd name="f1158" fmla="*/ f962 1 f580"/>
                  <a:gd name="f1159" fmla="*/ f963 1 f579"/>
                  <a:gd name="f1160" fmla="*/ f964 1 f580"/>
                  <a:gd name="f1161" fmla="*/ f965 1 f580"/>
                  <a:gd name="f1162" fmla="*/ f966 f570 1"/>
                  <a:gd name="f1163" fmla="*/ f967 f570 1"/>
                  <a:gd name="f1164" fmla="*/ f969 f571 1"/>
                  <a:gd name="f1165" fmla="*/ f968 f571 1"/>
                  <a:gd name="f1166" fmla="*/ f970 f570 1"/>
                  <a:gd name="f1167" fmla="*/ f971 f571 1"/>
                  <a:gd name="f1168" fmla="*/ f972 f570 1"/>
                  <a:gd name="f1169" fmla="*/ f973 f570 1"/>
                  <a:gd name="f1170" fmla="*/ f974 f571 1"/>
                  <a:gd name="f1171" fmla="*/ f975 f570 1"/>
                  <a:gd name="f1172" fmla="*/ f976 f571 1"/>
                  <a:gd name="f1173" fmla="*/ f977 f570 1"/>
                  <a:gd name="f1174" fmla="*/ f978 f571 1"/>
                  <a:gd name="f1175" fmla="*/ f979 f570 1"/>
                  <a:gd name="f1176" fmla="*/ f980 f571 1"/>
                  <a:gd name="f1177" fmla="*/ f981 f570 1"/>
                  <a:gd name="f1178" fmla="*/ f982 f571 1"/>
                  <a:gd name="f1179" fmla="*/ f983 f570 1"/>
                  <a:gd name="f1180" fmla="*/ f984 f571 1"/>
                  <a:gd name="f1181" fmla="*/ f985 f570 1"/>
                  <a:gd name="f1182" fmla="*/ f986 f571 1"/>
                  <a:gd name="f1183" fmla="*/ f987 f570 1"/>
                  <a:gd name="f1184" fmla="*/ f988 f571 1"/>
                  <a:gd name="f1185" fmla="*/ f989 f570 1"/>
                  <a:gd name="f1186" fmla="*/ f990 f571 1"/>
                  <a:gd name="f1187" fmla="*/ f991 f570 1"/>
                  <a:gd name="f1188" fmla="*/ f992 f571 1"/>
                  <a:gd name="f1189" fmla="*/ f993 f570 1"/>
                  <a:gd name="f1190" fmla="*/ f994 f571 1"/>
                  <a:gd name="f1191" fmla="*/ f995 f570 1"/>
                  <a:gd name="f1192" fmla="*/ f996 f571 1"/>
                  <a:gd name="f1193" fmla="*/ f997 f570 1"/>
                  <a:gd name="f1194" fmla="*/ f998 f571 1"/>
                  <a:gd name="f1195" fmla="*/ f999 f570 1"/>
                  <a:gd name="f1196" fmla="*/ f1000 f571 1"/>
                  <a:gd name="f1197" fmla="*/ f1001 f570 1"/>
                  <a:gd name="f1198" fmla="*/ f1002 f571 1"/>
                  <a:gd name="f1199" fmla="*/ f1003 f570 1"/>
                  <a:gd name="f1200" fmla="*/ f1004 f571 1"/>
                  <a:gd name="f1201" fmla="*/ f1005 f570 1"/>
                  <a:gd name="f1202" fmla="*/ f1006 f571 1"/>
                  <a:gd name="f1203" fmla="*/ f1007 f570 1"/>
                  <a:gd name="f1204" fmla="*/ f1008 f571 1"/>
                  <a:gd name="f1205" fmla="*/ f1009 f570 1"/>
                  <a:gd name="f1206" fmla="*/ f1010 f571 1"/>
                  <a:gd name="f1207" fmla="*/ f1011 f570 1"/>
                  <a:gd name="f1208" fmla="*/ f1012 f571 1"/>
                  <a:gd name="f1209" fmla="*/ f1013 f570 1"/>
                  <a:gd name="f1210" fmla="*/ f1014 f571 1"/>
                  <a:gd name="f1211" fmla="*/ f1015 f570 1"/>
                  <a:gd name="f1212" fmla="*/ f1016 f571 1"/>
                  <a:gd name="f1213" fmla="*/ f1017 f570 1"/>
                  <a:gd name="f1214" fmla="*/ f1018 f571 1"/>
                  <a:gd name="f1215" fmla="*/ f1019 f570 1"/>
                  <a:gd name="f1216" fmla="*/ f1020 f571 1"/>
                  <a:gd name="f1217" fmla="*/ f1021 f570 1"/>
                  <a:gd name="f1218" fmla="*/ f1022 f571 1"/>
                  <a:gd name="f1219" fmla="*/ f1023 f570 1"/>
                  <a:gd name="f1220" fmla="*/ f1024 f571 1"/>
                  <a:gd name="f1221" fmla="*/ f1025 f570 1"/>
                  <a:gd name="f1222" fmla="*/ f1026 f571 1"/>
                  <a:gd name="f1223" fmla="*/ f1027 f570 1"/>
                  <a:gd name="f1224" fmla="*/ f1028 f571 1"/>
                  <a:gd name="f1225" fmla="*/ f1029 f570 1"/>
                  <a:gd name="f1226" fmla="*/ f1030 f571 1"/>
                  <a:gd name="f1227" fmla="*/ f1031 f570 1"/>
                  <a:gd name="f1228" fmla="*/ f1032 f571 1"/>
                  <a:gd name="f1229" fmla="*/ f1033 f570 1"/>
                  <a:gd name="f1230" fmla="*/ f1034 f571 1"/>
                  <a:gd name="f1231" fmla="*/ f1035 f570 1"/>
                  <a:gd name="f1232" fmla="*/ f1036 f571 1"/>
                  <a:gd name="f1233" fmla="*/ f1037 f570 1"/>
                  <a:gd name="f1234" fmla="*/ f1038 f571 1"/>
                  <a:gd name="f1235" fmla="*/ f1039 f570 1"/>
                  <a:gd name="f1236" fmla="*/ f1040 f571 1"/>
                  <a:gd name="f1237" fmla="*/ f1041 f570 1"/>
                  <a:gd name="f1238" fmla="*/ f1042 f571 1"/>
                  <a:gd name="f1239" fmla="*/ f1043 f570 1"/>
                  <a:gd name="f1240" fmla="*/ f1044 f571 1"/>
                  <a:gd name="f1241" fmla="*/ f1045 f570 1"/>
                  <a:gd name="f1242" fmla="*/ f1046 f571 1"/>
                  <a:gd name="f1243" fmla="*/ f1047 f570 1"/>
                  <a:gd name="f1244" fmla="*/ f1048 f571 1"/>
                  <a:gd name="f1245" fmla="*/ f1049 f570 1"/>
                  <a:gd name="f1246" fmla="*/ f1050 f571 1"/>
                  <a:gd name="f1247" fmla="*/ f1051 f570 1"/>
                  <a:gd name="f1248" fmla="*/ f1052 f571 1"/>
                  <a:gd name="f1249" fmla="*/ f1053 f570 1"/>
                  <a:gd name="f1250" fmla="*/ f1054 f571 1"/>
                  <a:gd name="f1251" fmla="*/ f1055 f570 1"/>
                  <a:gd name="f1252" fmla="*/ f1056 f571 1"/>
                  <a:gd name="f1253" fmla="*/ f1057 f570 1"/>
                  <a:gd name="f1254" fmla="*/ f1058 f571 1"/>
                  <a:gd name="f1255" fmla="*/ f1059 f570 1"/>
                  <a:gd name="f1256" fmla="*/ f1060 f571 1"/>
                  <a:gd name="f1257" fmla="*/ f1061 f570 1"/>
                  <a:gd name="f1258" fmla="*/ f1062 f571 1"/>
                  <a:gd name="f1259" fmla="*/ f1063 f570 1"/>
                  <a:gd name="f1260" fmla="*/ f1064 f571 1"/>
                  <a:gd name="f1261" fmla="*/ f1065 f570 1"/>
                  <a:gd name="f1262" fmla="*/ f1066 f571 1"/>
                  <a:gd name="f1263" fmla="*/ f1067 f570 1"/>
                  <a:gd name="f1264" fmla="*/ f1068 f571 1"/>
                  <a:gd name="f1265" fmla="*/ f1069 f570 1"/>
                  <a:gd name="f1266" fmla="*/ f1070 f571 1"/>
                  <a:gd name="f1267" fmla="*/ f1071 f570 1"/>
                  <a:gd name="f1268" fmla="*/ f1072 f571 1"/>
                  <a:gd name="f1269" fmla="*/ f1073 f570 1"/>
                  <a:gd name="f1270" fmla="*/ f1074 f571 1"/>
                  <a:gd name="f1271" fmla="*/ f1075 f570 1"/>
                  <a:gd name="f1272" fmla="*/ f1076 f571 1"/>
                  <a:gd name="f1273" fmla="*/ f1077 f570 1"/>
                  <a:gd name="f1274" fmla="*/ f1078 f571 1"/>
                  <a:gd name="f1275" fmla="*/ f1079 f570 1"/>
                  <a:gd name="f1276" fmla="*/ f1080 f571 1"/>
                  <a:gd name="f1277" fmla="*/ f1081 f570 1"/>
                  <a:gd name="f1278" fmla="*/ f1082 f571 1"/>
                  <a:gd name="f1279" fmla="*/ f1083 f570 1"/>
                  <a:gd name="f1280" fmla="*/ f1084 f571 1"/>
                  <a:gd name="f1281" fmla="*/ f1085 f570 1"/>
                  <a:gd name="f1282" fmla="*/ f1086 f571 1"/>
                  <a:gd name="f1283" fmla="*/ f1087 f570 1"/>
                  <a:gd name="f1284" fmla="*/ f1088 f571 1"/>
                  <a:gd name="f1285" fmla="*/ f1089 f570 1"/>
                  <a:gd name="f1286" fmla="*/ f1090 f571 1"/>
                  <a:gd name="f1287" fmla="*/ f1091 f570 1"/>
                  <a:gd name="f1288" fmla="*/ f1092 f571 1"/>
                  <a:gd name="f1289" fmla="*/ f1093 f570 1"/>
                  <a:gd name="f1290" fmla="*/ f1094 f571 1"/>
                  <a:gd name="f1291" fmla="*/ f1095 f570 1"/>
                  <a:gd name="f1292" fmla="*/ f1096 f571 1"/>
                  <a:gd name="f1293" fmla="*/ f1097 f570 1"/>
                  <a:gd name="f1294" fmla="*/ f1098 f571 1"/>
                  <a:gd name="f1295" fmla="*/ f1099 f570 1"/>
                  <a:gd name="f1296" fmla="*/ f1100 f571 1"/>
                  <a:gd name="f1297" fmla="*/ f1101 f570 1"/>
                  <a:gd name="f1298" fmla="*/ f1102 f571 1"/>
                  <a:gd name="f1299" fmla="*/ f1103 f570 1"/>
                  <a:gd name="f1300" fmla="*/ f1104 f571 1"/>
                  <a:gd name="f1301" fmla="*/ f1105 f570 1"/>
                  <a:gd name="f1302" fmla="*/ f1106 f571 1"/>
                  <a:gd name="f1303" fmla="*/ f1107 f570 1"/>
                  <a:gd name="f1304" fmla="*/ f1108 f571 1"/>
                  <a:gd name="f1305" fmla="*/ f1109 f570 1"/>
                  <a:gd name="f1306" fmla="*/ f1110 f571 1"/>
                  <a:gd name="f1307" fmla="*/ f1111 f570 1"/>
                  <a:gd name="f1308" fmla="*/ f1112 f571 1"/>
                  <a:gd name="f1309" fmla="*/ f1113 f570 1"/>
                  <a:gd name="f1310" fmla="*/ f1114 f571 1"/>
                  <a:gd name="f1311" fmla="*/ f1115 f570 1"/>
                  <a:gd name="f1312" fmla="*/ f1116 f571 1"/>
                  <a:gd name="f1313" fmla="*/ f1117 f570 1"/>
                  <a:gd name="f1314" fmla="*/ f1118 f571 1"/>
                  <a:gd name="f1315" fmla="*/ f1119 f570 1"/>
                  <a:gd name="f1316" fmla="*/ f1120 f571 1"/>
                  <a:gd name="f1317" fmla="*/ f1121 f570 1"/>
                  <a:gd name="f1318" fmla="*/ f1122 f571 1"/>
                  <a:gd name="f1319" fmla="*/ f1123 f570 1"/>
                  <a:gd name="f1320" fmla="*/ f1124 f571 1"/>
                  <a:gd name="f1321" fmla="*/ f1125 f570 1"/>
                  <a:gd name="f1322" fmla="*/ f1126 f571 1"/>
                  <a:gd name="f1323" fmla="*/ f1127 f570 1"/>
                  <a:gd name="f1324" fmla="*/ f1128 f571 1"/>
                  <a:gd name="f1325" fmla="*/ f1129 f570 1"/>
                  <a:gd name="f1326" fmla="*/ f1130 f571 1"/>
                  <a:gd name="f1327" fmla="*/ f1131 f570 1"/>
                  <a:gd name="f1328" fmla="*/ f1132 f571 1"/>
                  <a:gd name="f1329" fmla="*/ f1133 f570 1"/>
                  <a:gd name="f1330" fmla="*/ f1134 f571 1"/>
                  <a:gd name="f1331" fmla="*/ f1135 f570 1"/>
                  <a:gd name="f1332" fmla="*/ f1136 f571 1"/>
                  <a:gd name="f1333" fmla="*/ f1137 f570 1"/>
                  <a:gd name="f1334" fmla="*/ f1138 f571 1"/>
                  <a:gd name="f1335" fmla="*/ f1139 f570 1"/>
                  <a:gd name="f1336" fmla="*/ f1140 f571 1"/>
                  <a:gd name="f1337" fmla="*/ f1141 f570 1"/>
                  <a:gd name="f1338" fmla="*/ f1142 f571 1"/>
                  <a:gd name="f1339" fmla="*/ f1143 f570 1"/>
                  <a:gd name="f1340" fmla="*/ f1144 f571 1"/>
                  <a:gd name="f1341" fmla="*/ f1145 f570 1"/>
                  <a:gd name="f1342" fmla="*/ f1146 f571 1"/>
                  <a:gd name="f1343" fmla="*/ f1147 f570 1"/>
                  <a:gd name="f1344" fmla="*/ f1148 f571 1"/>
                  <a:gd name="f1345" fmla="*/ f1149 f570 1"/>
                  <a:gd name="f1346" fmla="*/ f1150 f571 1"/>
                  <a:gd name="f1347" fmla="*/ f1151 f570 1"/>
                  <a:gd name="f1348" fmla="*/ f1152 f571 1"/>
                  <a:gd name="f1349" fmla="*/ f1153 f570 1"/>
                  <a:gd name="f1350" fmla="*/ f1154 f571 1"/>
                  <a:gd name="f1351" fmla="*/ f1155 f570 1"/>
                  <a:gd name="f1352" fmla="*/ f1156 f571 1"/>
                  <a:gd name="f1353" fmla="*/ f1157 f570 1"/>
                  <a:gd name="f1354" fmla="*/ f1158 f571 1"/>
                  <a:gd name="f1355" fmla="*/ f1159 f570 1"/>
                  <a:gd name="f1356" fmla="*/ f1160 f571 1"/>
                  <a:gd name="f1357" fmla="*/ f1161 f5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3">
                    <a:pos x="f1166" y="f1167"/>
                  </a:cxn>
                  <a:cxn ang="f773">
                    <a:pos x="f1168" y="f1167"/>
                  </a:cxn>
                  <a:cxn ang="f773">
                    <a:pos x="f1169" y="f1170"/>
                  </a:cxn>
                  <a:cxn ang="f773">
                    <a:pos x="f1171" y="f1172"/>
                  </a:cxn>
                  <a:cxn ang="f773">
                    <a:pos x="f1173" y="f1174"/>
                  </a:cxn>
                  <a:cxn ang="f773">
                    <a:pos x="f1175" y="f1176"/>
                  </a:cxn>
                  <a:cxn ang="f773">
                    <a:pos x="f1177" y="f1178"/>
                  </a:cxn>
                  <a:cxn ang="f773">
                    <a:pos x="f1179" y="f1180"/>
                  </a:cxn>
                  <a:cxn ang="f773">
                    <a:pos x="f1181" y="f1182"/>
                  </a:cxn>
                  <a:cxn ang="f773">
                    <a:pos x="f1183" y="f1184"/>
                  </a:cxn>
                  <a:cxn ang="f773">
                    <a:pos x="f1185" y="f1186"/>
                  </a:cxn>
                  <a:cxn ang="f773">
                    <a:pos x="f1187" y="f1188"/>
                  </a:cxn>
                  <a:cxn ang="f773">
                    <a:pos x="f1189" y="f1190"/>
                  </a:cxn>
                  <a:cxn ang="f773">
                    <a:pos x="f1191" y="f1192"/>
                  </a:cxn>
                  <a:cxn ang="f773">
                    <a:pos x="f1193" y="f1194"/>
                  </a:cxn>
                  <a:cxn ang="f773">
                    <a:pos x="f1195" y="f1196"/>
                  </a:cxn>
                  <a:cxn ang="f773">
                    <a:pos x="f1197" y="f1198"/>
                  </a:cxn>
                  <a:cxn ang="f773">
                    <a:pos x="f1199" y="f1200"/>
                  </a:cxn>
                  <a:cxn ang="f773">
                    <a:pos x="f1201" y="f1202"/>
                  </a:cxn>
                  <a:cxn ang="f773">
                    <a:pos x="f1203" y="f1204"/>
                  </a:cxn>
                  <a:cxn ang="f773">
                    <a:pos x="f1205" y="f1206"/>
                  </a:cxn>
                  <a:cxn ang="f773">
                    <a:pos x="f1207" y="f1208"/>
                  </a:cxn>
                  <a:cxn ang="f773">
                    <a:pos x="f1209" y="f1210"/>
                  </a:cxn>
                  <a:cxn ang="f773">
                    <a:pos x="f1211" y="f1212"/>
                  </a:cxn>
                  <a:cxn ang="f773">
                    <a:pos x="f1213" y="f1214"/>
                  </a:cxn>
                  <a:cxn ang="f773">
                    <a:pos x="f1215" y="f1216"/>
                  </a:cxn>
                  <a:cxn ang="f773">
                    <a:pos x="f1217" y="f1218"/>
                  </a:cxn>
                  <a:cxn ang="f773">
                    <a:pos x="f1219" y="f1220"/>
                  </a:cxn>
                  <a:cxn ang="f773">
                    <a:pos x="f1221" y="f1222"/>
                  </a:cxn>
                  <a:cxn ang="f773">
                    <a:pos x="f1223" y="f1224"/>
                  </a:cxn>
                  <a:cxn ang="f773">
                    <a:pos x="f1225" y="f1226"/>
                  </a:cxn>
                  <a:cxn ang="f773">
                    <a:pos x="f1227" y="f1228"/>
                  </a:cxn>
                  <a:cxn ang="f773">
                    <a:pos x="f1229" y="f1230"/>
                  </a:cxn>
                  <a:cxn ang="f773">
                    <a:pos x="f1231" y="f1232"/>
                  </a:cxn>
                  <a:cxn ang="f773">
                    <a:pos x="f1233" y="f1234"/>
                  </a:cxn>
                  <a:cxn ang="f773">
                    <a:pos x="f1235" y="f1236"/>
                  </a:cxn>
                  <a:cxn ang="f773">
                    <a:pos x="f1237" y="f1238"/>
                  </a:cxn>
                  <a:cxn ang="f773">
                    <a:pos x="f1239" y="f1240"/>
                  </a:cxn>
                  <a:cxn ang="f773">
                    <a:pos x="f1241" y="f1242"/>
                  </a:cxn>
                  <a:cxn ang="f773">
                    <a:pos x="f1243" y="f1244"/>
                  </a:cxn>
                  <a:cxn ang="f773">
                    <a:pos x="f1245" y="f1246"/>
                  </a:cxn>
                  <a:cxn ang="f773">
                    <a:pos x="f1247" y="f1248"/>
                  </a:cxn>
                  <a:cxn ang="f773">
                    <a:pos x="f1249" y="f1250"/>
                  </a:cxn>
                  <a:cxn ang="f773">
                    <a:pos x="f1251" y="f1252"/>
                  </a:cxn>
                  <a:cxn ang="f773">
                    <a:pos x="f1253" y="f1254"/>
                  </a:cxn>
                  <a:cxn ang="f773">
                    <a:pos x="f1255" y="f1256"/>
                  </a:cxn>
                  <a:cxn ang="f773">
                    <a:pos x="f1257" y="f1258"/>
                  </a:cxn>
                  <a:cxn ang="f773">
                    <a:pos x="f1259" y="f1260"/>
                  </a:cxn>
                  <a:cxn ang="f773">
                    <a:pos x="f1261" y="f1262"/>
                  </a:cxn>
                  <a:cxn ang="f773">
                    <a:pos x="f1263" y="f1264"/>
                  </a:cxn>
                  <a:cxn ang="f773">
                    <a:pos x="f1265" y="f1266"/>
                  </a:cxn>
                  <a:cxn ang="f773">
                    <a:pos x="f1267" y="f1268"/>
                  </a:cxn>
                  <a:cxn ang="f773">
                    <a:pos x="f1269" y="f1270"/>
                  </a:cxn>
                  <a:cxn ang="f773">
                    <a:pos x="f1271" y="f1272"/>
                  </a:cxn>
                  <a:cxn ang="f773">
                    <a:pos x="f1273" y="f1274"/>
                  </a:cxn>
                  <a:cxn ang="f773">
                    <a:pos x="f1275" y="f1276"/>
                  </a:cxn>
                  <a:cxn ang="f773">
                    <a:pos x="f1277" y="f1278"/>
                  </a:cxn>
                  <a:cxn ang="f773">
                    <a:pos x="f1279" y="f1280"/>
                  </a:cxn>
                  <a:cxn ang="f773">
                    <a:pos x="f1281" y="f1282"/>
                  </a:cxn>
                  <a:cxn ang="f773">
                    <a:pos x="f1283" y="f1284"/>
                  </a:cxn>
                  <a:cxn ang="f773">
                    <a:pos x="f1285" y="f1286"/>
                  </a:cxn>
                  <a:cxn ang="f773">
                    <a:pos x="f1287" y="f1288"/>
                  </a:cxn>
                  <a:cxn ang="f773">
                    <a:pos x="f1289" y="f1290"/>
                  </a:cxn>
                  <a:cxn ang="f773">
                    <a:pos x="f1291" y="f1292"/>
                  </a:cxn>
                  <a:cxn ang="f773">
                    <a:pos x="f1293" y="f1294"/>
                  </a:cxn>
                  <a:cxn ang="f773">
                    <a:pos x="f1295" y="f1296"/>
                  </a:cxn>
                  <a:cxn ang="f773">
                    <a:pos x="f1297" y="f1298"/>
                  </a:cxn>
                  <a:cxn ang="f773">
                    <a:pos x="f1299" y="f1300"/>
                  </a:cxn>
                  <a:cxn ang="f773">
                    <a:pos x="f1301" y="f1302"/>
                  </a:cxn>
                  <a:cxn ang="f773">
                    <a:pos x="f1303" y="f1304"/>
                  </a:cxn>
                  <a:cxn ang="f773">
                    <a:pos x="f1305" y="f1306"/>
                  </a:cxn>
                  <a:cxn ang="f773">
                    <a:pos x="f1307" y="f1308"/>
                  </a:cxn>
                  <a:cxn ang="f773">
                    <a:pos x="f1309" y="f1310"/>
                  </a:cxn>
                  <a:cxn ang="f773">
                    <a:pos x="f1311" y="f1312"/>
                  </a:cxn>
                  <a:cxn ang="f773">
                    <a:pos x="f1313" y="f1314"/>
                  </a:cxn>
                  <a:cxn ang="f773">
                    <a:pos x="f1315" y="f1316"/>
                  </a:cxn>
                  <a:cxn ang="f773">
                    <a:pos x="f1317" y="f1318"/>
                  </a:cxn>
                  <a:cxn ang="f773">
                    <a:pos x="f1319" y="f1320"/>
                  </a:cxn>
                  <a:cxn ang="f773">
                    <a:pos x="f1321" y="f1322"/>
                  </a:cxn>
                  <a:cxn ang="f773">
                    <a:pos x="f1323" y="f1324"/>
                  </a:cxn>
                  <a:cxn ang="f773">
                    <a:pos x="f1325" y="f1326"/>
                  </a:cxn>
                  <a:cxn ang="f773">
                    <a:pos x="f1327" y="f1328"/>
                  </a:cxn>
                  <a:cxn ang="f773">
                    <a:pos x="f1329" y="f1330"/>
                  </a:cxn>
                  <a:cxn ang="f773">
                    <a:pos x="f1331" y="f1332"/>
                  </a:cxn>
                  <a:cxn ang="f773">
                    <a:pos x="f1333" y="f1334"/>
                  </a:cxn>
                  <a:cxn ang="f773">
                    <a:pos x="f1335" y="f1336"/>
                  </a:cxn>
                  <a:cxn ang="f773">
                    <a:pos x="f1337" y="f1338"/>
                  </a:cxn>
                  <a:cxn ang="f773">
                    <a:pos x="f1339" y="f1340"/>
                  </a:cxn>
                  <a:cxn ang="f773">
                    <a:pos x="f1341" y="f1342"/>
                  </a:cxn>
                  <a:cxn ang="f773">
                    <a:pos x="f1343" y="f1344"/>
                  </a:cxn>
                  <a:cxn ang="f773">
                    <a:pos x="f1345" y="f1346"/>
                  </a:cxn>
                  <a:cxn ang="f773">
                    <a:pos x="f1347" y="f1348"/>
                  </a:cxn>
                  <a:cxn ang="f773">
                    <a:pos x="f1349" y="f1350"/>
                  </a:cxn>
                  <a:cxn ang="f773">
                    <a:pos x="f1351" y="f1352"/>
                  </a:cxn>
                  <a:cxn ang="f773">
                    <a:pos x="f1353" y="f1354"/>
                  </a:cxn>
                  <a:cxn ang="f773">
                    <a:pos x="f1355" y="f1356"/>
                  </a:cxn>
                  <a:cxn ang="f773">
                    <a:pos x="f1166" y="f1357"/>
                  </a:cxn>
                </a:cxnLst>
                <a:rect l="f1162" t="f1165" r="f1163" b="f1164"/>
                <a:pathLst>
                  <a:path w="10455568" h="715479">
                    <a:moveTo>
                      <a:pt x="f5" y="f5"/>
                    </a:moveTo>
                    <a:lnTo>
                      <a:pt x="f6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36" y="f237"/>
                    </a:cubicBez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8" y="f269"/>
                      <a:pt x="f270" y="f271"/>
                      <a:pt x="f272" y="f273"/>
                    </a:cubicBez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283"/>
                      <a:pt x="f284" y="f285"/>
                    </a:cubicBezTo>
                    <a:cubicBezTo>
                      <a:pt x="f286" y="f287"/>
                      <a:pt x="f288" y="f289"/>
                      <a:pt x="f290" y="f291"/>
                    </a:cubicBezTo>
                    <a:cubicBezTo>
                      <a:pt x="f292" y="f293"/>
                      <a:pt x="f294" y="f295"/>
                      <a:pt x="f296" y="f297"/>
                    </a:cubicBezTo>
                    <a:cubicBezTo>
                      <a:pt x="f298" y="f299"/>
                      <a:pt x="f300" y="f301"/>
                      <a:pt x="f302" y="f303"/>
                    </a:cubicBezTo>
                    <a:cubicBezTo>
                      <a:pt x="f304" y="f305"/>
                      <a:pt x="f306" y="f307"/>
                      <a:pt x="f308" y="f309"/>
                    </a:cubicBezTo>
                    <a:cubicBezTo>
                      <a:pt x="f310" y="f311"/>
                      <a:pt x="f312" y="f313"/>
                      <a:pt x="f314" y="f315"/>
                    </a:cubicBezTo>
                    <a:cubicBezTo>
                      <a:pt x="f316" y="f317"/>
                      <a:pt x="f318" y="f319"/>
                      <a:pt x="f320" y="f321"/>
                    </a:cubicBezTo>
                    <a:cubicBezTo>
                      <a:pt x="f322" y="f323"/>
                      <a:pt x="f324" y="f325"/>
                      <a:pt x="f326" y="f327"/>
                    </a:cubicBezTo>
                    <a:cubicBezTo>
                      <a:pt x="f328" y="f329"/>
                      <a:pt x="f330" y="f331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cubicBezTo>
                      <a:pt x="f370" y="f371"/>
                      <a:pt x="f372" y="f373"/>
                      <a:pt x="f374" y="f375"/>
                    </a:cubicBezTo>
                    <a:cubicBezTo>
                      <a:pt x="f376" y="f377"/>
                      <a:pt x="f378" y="f379"/>
                      <a:pt x="f380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92" y="f393"/>
                    </a:cubicBezTo>
                    <a:cubicBezTo>
                      <a:pt x="f394" y="f395"/>
                      <a:pt x="f396" y="f397"/>
                      <a:pt x="f398" y="f399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3"/>
                    </a:cubicBezTo>
                    <a:cubicBezTo>
                      <a:pt x="f424" y="f425"/>
                      <a:pt x="f426" y="f427"/>
                      <a:pt x="f428" y="f429"/>
                    </a:cubicBez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39"/>
                      <a:pt x="f440" y="f441"/>
                    </a:cubicBezTo>
                    <a:cubicBezTo>
                      <a:pt x="f442" y="f443"/>
                      <a:pt x="f444" y="f445"/>
                      <a:pt x="f446" y="f447"/>
                    </a:cubicBezTo>
                    <a:cubicBezTo>
                      <a:pt x="f448" y="f449"/>
                      <a:pt x="f450" y="f451"/>
                      <a:pt x="f452" y="f453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62" y="f463"/>
                      <a:pt x="f464" y="f465"/>
                    </a:cubicBezTo>
                    <a:cubicBezTo>
                      <a:pt x="f466" y="f467"/>
                      <a:pt x="f468" y="f469"/>
                      <a:pt x="f470" y="f471"/>
                    </a:cubicBezTo>
                    <a:cubicBezTo>
                      <a:pt x="f472" y="f473"/>
                      <a:pt x="f474" y="f475"/>
                      <a:pt x="f476" y="f477"/>
                    </a:cubicBezTo>
                    <a:cubicBezTo>
                      <a:pt x="f478" y="f479"/>
                      <a:pt x="f480" y="f481"/>
                      <a:pt x="f482" y="f483"/>
                    </a:cubicBezTo>
                    <a:cubicBezTo>
                      <a:pt x="f484" y="f485"/>
                      <a:pt x="f486" y="f487"/>
                      <a:pt x="f488" y="f489"/>
                    </a:cubicBezTo>
                    <a:cubicBezTo>
                      <a:pt x="f490" y="f491"/>
                      <a:pt x="f492" y="f493"/>
                      <a:pt x="f494" y="f495"/>
                    </a:cubicBezTo>
                    <a:cubicBezTo>
                      <a:pt x="f496" y="f497"/>
                      <a:pt x="f498" y="f499"/>
                      <a:pt x="f500" y="f501"/>
                    </a:cubicBezTo>
                    <a:cubicBezTo>
                      <a:pt x="f502" y="f503"/>
                      <a:pt x="f504" y="f505"/>
                      <a:pt x="f506" y="f507"/>
                    </a:cubicBezTo>
                    <a:cubicBezTo>
                      <a:pt x="f508" y="f509"/>
                      <a:pt x="f510" y="f511"/>
                      <a:pt x="f512" y="f513"/>
                    </a:cubicBezTo>
                    <a:cubicBezTo>
                      <a:pt x="f514" y="f515"/>
                      <a:pt x="f516" y="f517"/>
                      <a:pt x="f518" y="f519"/>
                    </a:cubicBezTo>
                    <a:cubicBezTo>
                      <a:pt x="f520" y="f521"/>
                      <a:pt x="f522" y="f523"/>
                      <a:pt x="f524" y="f525"/>
                    </a:cubicBezTo>
                    <a:cubicBezTo>
                      <a:pt x="f526" y="f527"/>
                      <a:pt x="f528" y="f529"/>
                      <a:pt x="f530" y="f531"/>
                    </a:cubicBezTo>
                    <a:cubicBezTo>
                      <a:pt x="f532" y="f533"/>
                      <a:pt x="f534" y="f535"/>
                      <a:pt x="f536" y="f537"/>
                    </a:cubicBezTo>
                    <a:cubicBezTo>
                      <a:pt x="f538" y="f539"/>
                      <a:pt x="f540" y="f541"/>
                      <a:pt x="f542" y="f543"/>
                    </a:cubicBezTo>
                    <a:cubicBezTo>
                      <a:pt x="f544" y="f545"/>
                      <a:pt x="f546" y="f547"/>
                      <a:pt x="f548" y="f549"/>
                    </a:cubicBezTo>
                    <a:cubicBezTo>
                      <a:pt x="f550" y="f551"/>
                      <a:pt x="f552" y="f553"/>
                      <a:pt x="f554" y="f555"/>
                    </a:cubicBezTo>
                    <a:cubicBezTo>
                      <a:pt x="f556" y="f557"/>
                      <a:pt x="f558" y="f559"/>
                      <a:pt x="f560" y="f561"/>
                    </a:cubicBezTo>
                    <a:cubicBezTo>
                      <a:pt x="f562" y="f563"/>
                      <a:pt x="f564" y="f565"/>
                      <a:pt x="f566" y="f567"/>
                    </a:cubicBezTo>
                    <a:lnTo>
                      <a:pt x="f5" y="f568"/>
                    </a:lnTo>
                    <a:close/>
                  </a:path>
                </a:pathLst>
              </a:custGeom>
              <a:solidFill>
                <a:srgbClr val="96282B"/>
              </a:solidFill>
              <a:ln cap="flat">
                <a:noFill/>
                <a:prstDash val="solid"/>
              </a:ln>
              <a:effectLst>
                <a:outerShdw dist="152403" dir="16200000" algn="tl">
                  <a:srgbClr val="000000">
                    <a:alpha val="1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6488FA-14C4-4486-88F0-B2DE1BA00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763" y="-13"/>
            <a:ext cx="2602742" cy="284561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18E96AA-F8F0-418C-BC6B-7E0F9DE50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00" y="46142"/>
            <a:ext cx="3320496" cy="33204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316</Words>
  <Application>Microsoft Office PowerPoint</Application>
  <PresentationFormat>Širokoúhlá obrazovka</PresentationFormat>
  <Paragraphs>38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Adobe Devanagari</vt:lpstr>
      <vt:lpstr>Arial</vt:lpstr>
      <vt:lpstr>Bodoni MT</vt:lpstr>
      <vt:lpstr>Book Antiqua</vt:lpstr>
      <vt:lpstr>Calibri</vt:lpstr>
      <vt:lpstr>Calibri Light</vt:lpstr>
      <vt:lpstr>Times New Roman</vt:lpstr>
      <vt:lpstr>Office Theme</vt:lpstr>
      <vt:lpstr>FireTattoo, s.r.o.</vt:lpstr>
      <vt:lpstr>FireTattoo, s.r.o. </vt:lpstr>
      <vt:lpstr>Design loga</vt:lpstr>
      <vt:lpstr>Ukázka katalogu</vt:lpstr>
      <vt:lpstr>Prezentace aplikace PowerPoint</vt:lpstr>
      <vt:lpstr>Vizitky</vt:lpstr>
      <vt:lpstr>Prezentace aplikace PowerPoint</vt:lpstr>
      <vt:lpstr>Prezentace aplikace PowerPoint</vt:lpstr>
      <vt:lpstr>Naše nabídka</vt:lpstr>
      <vt:lpstr>Organizační struktura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FireTattoo, s.r.o.</dc:title>
  <dc:creator>Eliška Kastnerová (2C)</dc:creator>
  <cp:lastModifiedBy>Radek Maxa</cp:lastModifiedBy>
  <cp:revision>58</cp:revision>
  <dcterms:created xsi:type="dcterms:W3CDTF">2021-03-29T11:11:23Z</dcterms:created>
  <dcterms:modified xsi:type="dcterms:W3CDTF">2021-11-26T13:21:45Z</dcterms:modified>
</cp:coreProperties>
</file>