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siva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01T11:16:08.756" idx="1">
    <p:pos x="6000" y="0"/>
    <p:text>tečka NE
-Miroslava Jarošová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enoa-parfume.webnode.cz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3" Type="http://schemas.openxmlformats.org/officeDocument/2006/relationships/image" Target="../media/image1.jpg"/><Relationship Id="rId7" Type="http://schemas.openxmlformats.org/officeDocument/2006/relationships/image" Target="../media/image19.jp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 amt="50000"/>
          </a:blip>
          <a:srcRect t="13854" r="-1" b="3923"/>
          <a:stretch/>
        </p:blipFill>
        <p:spPr>
          <a:xfrm rot="5400000">
            <a:off x="2667000" y="-2666999"/>
            <a:ext cx="6857999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Times New Roman"/>
              <a:buNone/>
            </a:pPr>
            <a:r>
              <a:rPr lang="cs-CZ" sz="8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ENOA PARFUME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>
              <a:solidFill>
                <a:srgbClr val="FFFFFF"/>
              </a:solidFill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 descr="Obsah obrázku text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042" y="1509712"/>
            <a:ext cx="3762375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3048" y="347069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 amt="60000"/>
          </a:blip>
          <a:srcRect t="13854" r="-1" b="3923"/>
          <a:stretch/>
        </p:blipFill>
        <p:spPr>
          <a:xfrm rot="5400000">
            <a:off x="2667007" y="-2666995"/>
            <a:ext cx="6857989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43274" y="1560275"/>
            <a:ext cx="11919763" cy="19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cs-CZ" sz="35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Prodáváme a vyrábíme kvalitní dámské i pánské parfémy</a:t>
            </a:r>
            <a:endParaRPr sz="35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FFFFFF"/>
              </a:solidFill>
            </a:endParaRPr>
          </a:p>
        </p:txBody>
      </p:sp>
      <p:pic>
        <p:nvPicPr>
          <p:cNvPr id="99" name="Google Shape;99;p14" descr="Může jít o obrázek fragrance , cosmetics a text that says 'NETOPYREK'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5200" y="3476975"/>
            <a:ext cx="3081600" cy="30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80000" y="576000"/>
            <a:ext cx="80640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108000" bIns="720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lang="cs-CZ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NAŠE SLUŽBY A VÝROBKY</a:t>
            </a:r>
            <a:endParaRPr/>
          </a:p>
        </p:txBody>
      </p:sp>
      <p:pic>
        <p:nvPicPr>
          <p:cNvPr id="101" name="Google Shape;101;p14" descr="Může jít o obrázek cosmetics , fragrance a text that says 'DUCHÁČEK'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08993" y="3476975"/>
            <a:ext cx="3081600" cy="30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Může jít o obrázek cosmetics a fragra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0626" y="3476975"/>
            <a:ext cx="3082375" cy="308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 amt="60000"/>
          </a:blip>
          <a:srcRect t="13854" r="-1" b="3923"/>
          <a:stretch/>
        </p:blipFill>
        <p:spPr>
          <a:xfrm rot="5400000">
            <a:off x="2667006" y="-2667002"/>
            <a:ext cx="6858000" cy="121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295170" y="155992"/>
            <a:ext cx="9792471" cy="205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br>
              <a:rPr lang="cs-CZ" sz="4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solidFill>
                <a:srgbClr val="FFFFFF"/>
              </a:solidFill>
            </a:endParaRPr>
          </a:p>
        </p:txBody>
      </p:sp>
      <p:pic>
        <p:nvPicPr>
          <p:cNvPr id="111" name="Google Shape;111;p15" descr="Facebook logo icon. VORONEZH, RUSSIA - NOVEMBER 21, 2019: Facebook logo square i #Sponsored , #ad, #AFFILIATE, #icon, #Facebook, #square, #VORONEZH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7970" t="9228" r="8951" b="10185"/>
          <a:stretch/>
        </p:blipFill>
        <p:spPr>
          <a:xfrm>
            <a:off x="646500" y="2238676"/>
            <a:ext cx="839700" cy="8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1749987" y="2213024"/>
            <a:ext cx="2889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@enoaparfume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740062" y="3409240"/>
            <a:ext cx="3734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@enoaparfume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1740062" y="4570634"/>
            <a:ext cx="7324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https://enoa-parfume.webnode.cz/</a:t>
            </a: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5" descr="Obsahuje obrázek: {{ pinTitle }}"/>
          <p:cNvPicPr preferRelativeResize="0"/>
          <p:nvPr/>
        </p:nvPicPr>
        <p:blipFill rotWithShape="1">
          <a:blip r:embed="rId6">
            <a:alphaModFix/>
          </a:blip>
          <a:srcRect l="3356" t="4781" r="6979" b="7083"/>
          <a:stretch/>
        </p:blipFill>
        <p:spPr>
          <a:xfrm>
            <a:off x="656909" y="3396600"/>
            <a:ext cx="839787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 descr="Obsahuje obrázek: {{ pinTitle }}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313" y="4545206"/>
            <a:ext cx="839787" cy="8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7500936" y="576000"/>
            <a:ext cx="5173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5" descr="Otevřít fotku"/>
          <p:cNvPicPr preferRelativeResize="0"/>
          <p:nvPr/>
        </p:nvPicPr>
        <p:blipFill rotWithShape="1">
          <a:blip r:embed="rId8">
            <a:alphaModFix/>
          </a:blip>
          <a:srcRect t="-1980" b="1979"/>
          <a:stretch/>
        </p:blipFill>
        <p:spPr>
          <a:xfrm>
            <a:off x="6769484" y="2652237"/>
            <a:ext cx="4995075" cy="37486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7777604" y="5455784"/>
            <a:ext cx="1109700" cy="1103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1749976" y="5877677"/>
            <a:ext cx="102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Sadě 1565, 258 01 Vlašim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80000" y="576000"/>
            <a:ext cx="6854723" cy="78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108000" bIns="72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cs-CZ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KDE</a:t>
            </a:r>
            <a:r>
              <a:rPr lang="cs-CZ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NÁS NAJDETE?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7312" y="5719400"/>
            <a:ext cx="839775" cy="8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 amt="60000"/>
          </a:blip>
          <a:srcRect t="13854" r="-1" b="3923"/>
          <a:stretch/>
        </p:blipFill>
        <p:spPr>
          <a:xfrm rot="5400000">
            <a:off x="2667006" y="-2653010"/>
            <a:ext cx="6857990" cy="121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>
          <a:xfrm>
            <a:off x="179999" y="576000"/>
            <a:ext cx="8483553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lang="cs-CZ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NABÍZENÉ AKČNÍ LETÁKY</a:t>
            </a:r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1"/>
          </p:nvPr>
        </p:nvSpPr>
        <p:spPr>
          <a:xfrm>
            <a:off x="1198181" y="2957665"/>
            <a:ext cx="9792471" cy="317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FFFFFF"/>
              </a:solidFill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8200" y="2563387"/>
            <a:ext cx="2880000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0650" y="2563391"/>
            <a:ext cx="2880000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54413" y="2563388"/>
            <a:ext cx="2880000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 amt="60000"/>
          </a:blip>
          <a:srcRect t="13854" r="-1" b="3923"/>
          <a:stretch/>
        </p:blipFill>
        <p:spPr>
          <a:xfrm rot="5400000">
            <a:off x="2663957" y="-2666996"/>
            <a:ext cx="6857990" cy="121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180000" y="576000"/>
            <a:ext cx="6854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lang="cs-CZ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NOVÉ AKČNÍ LETÁKY</a:t>
            </a:r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body" idx="1"/>
          </p:nvPr>
        </p:nvSpPr>
        <p:spPr>
          <a:xfrm>
            <a:off x="1198181" y="2957665"/>
            <a:ext cx="9792471" cy="317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FFFFFF"/>
              </a:solidFill>
            </a:endParaRPr>
          </a:p>
        </p:txBody>
      </p:sp>
      <p:pic>
        <p:nvPicPr>
          <p:cNvPr id="144" name="Google Shape;14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0475" y="2334025"/>
            <a:ext cx="3001399" cy="424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08300" y="2334038"/>
            <a:ext cx="3001399" cy="424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/>
          <p:nvPr/>
        </p:nvSpPr>
        <p:spPr>
          <a:xfrm>
            <a:off x="101395" y="-95476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-3049" y="-9895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 amt="60000"/>
          </a:blip>
          <a:srcRect t="13854" r="-1" b="3923"/>
          <a:stretch/>
        </p:blipFill>
        <p:spPr>
          <a:xfrm rot="5400000">
            <a:off x="2663957" y="-2676891"/>
            <a:ext cx="6857990" cy="121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180000" y="576000"/>
            <a:ext cx="6854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lang="cs-CZ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ZAMĚSTNANCI</a:t>
            </a:r>
            <a:endParaRPr sz="4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-3" y="916403"/>
            <a:ext cx="11548500" cy="5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18" descr="Otevřít fotk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92773" y="197147"/>
            <a:ext cx="18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 descr="Otevřít fotku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630" y="4614342"/>
            <a:ext cx="18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 descr="Otevřít fotku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39288" y="2519120"/>
            <a:ext cx="2412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 descr="Otevřít fotku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75512" y="4635433"/>
            <a:ext cx="18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 descr="Otevřít fotku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58550" y="4625047"/>
            <a:ext cx="18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 descr="Otevřít fotku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66841" y="2519120"/>
            <a:ext cx="2412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6287642" y="3536006"/>
            <a:ext cx="2491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ODDĚLENÍ-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NATÁILE VLČKOVÁ</a:t>
            </a:r>
            <a:endParaRPr sz="2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9283053" y="3582967"/>
            <a:ext cx="2647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OBCHODNÍ ODDĚLENÍ– LEONA BROŽOVÁ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527961" y="6189338"/>
            <a:ext cx="4121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OBCHODNÍ ODDĚLENÍ–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TEREZA HOČÁČKOVÁ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2972634" y="6189338"/>
            <a:ext cx="2951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ÚČETNÍ ODDĚLENÍ– </a:t>
            </a:r>
            <a:endParaRPr sz="1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VANDA ŠEDIVÁ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5542011" y="6189334"/>
            <a:ext cx="2491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ODDĚLENÍ–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NIKOLA MATĚJKOVÁ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9032044" y="1772173"/>
            <a:ext cx="2863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SEKRETÁŘKA–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MONIKA KŇAZÍKOVÁ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8" descr="Popis není dostupný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6625" y="2519124"/>
            <a:ext cx="2412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 txBox="1"/>
          <p:nvPr/>
        </p:nvSpPr>
        <p:spPr>
          <a:xfrm>
            <a:off x="599210" y="3456674"/>
            <a:ext cx="273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MARKETINGOVÉ ODDĚLENÍ –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ELIŠKA SOCHŮRKOVÁ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274723" y="1623760"/>
            <a:ext cx="305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8" descr="Otevřít fotku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92474" y="4654777"/>
            <a:ext cx="180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/>
          <p:nvPr/>
        </p:nvSpPr>
        <p:spPr>
          <a:xfrm flipH="1">
            <a:off x="8033213" y="6209999"/>
            <a:ext cx="3601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MARKETINGOVÉ ODDĚLENÍ-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JAN BOBOK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12408" y="197147"/>
            <a:ext cx="180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/>
          <p:nvPr/>
        </p:nvSpPr>
        <p:spPr>
          <a:xfrm>
            <a:off x="7046026" y="1773381"/>
            <a:ext cx="2552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ŘEDITELKA-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TEREZA KARABELLOVÁ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18" descr="Popis není dostupný.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433642" y="2529007"/>
            <a:ext cx="2412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 txBox="1"/>
          <p:nvPr/>
        </p:nvSpPr>
        <p:spPr>
          <a:xfrm>
            <a:off x="3378553" y="3333524"/>
            <a:ext cx="2612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VEODUCÍ MARKETINGOVÉHO ODDĚLENÍ–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NICOLA BANDASOVÁ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81" name="Google Shape;181;p19"/>
          <p:cNvPicPr preferRelativeResize="0"/>
          <p:nvPr/>
        </p:nvPicPr>
        <p:blipFill rotWithShape="1">
          <a:blip r:embed="rId3">
            <a:alphaModFix amt="60000"/>
          </a:blip>
          <a:srcRect t="13853" b="3922"/>
          <a:stretch/>
        </p:blipFill>
        <p:spPr>
          <a:xfrm rot="5400000">
            <a:off x="2662796" y="-6209029"/>
            <a:ext cx="6749170" cy="12309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 descr="Obsah obrázku text&#10;&#10;Popis byl vytvořen automatick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6298" y="2027177"/>
            <a:ext cx="6596475" cy="63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/>
        </p:nvSpPr>
        <p:spPr>
          <a:xfrm>
            <a:off x="1320647" y="1878502"/>
            <a:ext cx="9907800" cy="1293000"/>
          </a:xfrm>
          <a:prstGeom prst="rect">
            <a:avLst/>
          </a:pr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1" i="0" u="none" strike="noStrike" cap="none">
                <a:solidFill>
                  <a:srgbClr val="4C1130"/>
                </a:solidFill>
                <a:latin typeface="Corsiva"/>
                <a:ea typeface="Corsiva"/>
                <a:cs typeface="Corsiva"/>
                <a:sym typeface="Corsiva"/>
              </a:rPr>
              <a:t>Parfém, který Vás osloví</a:t>
            </a:r>
            <a:endParaRPr sz="7200" b="1" i="0" u="none" strike="noStrike" cap="none">
              <a:solidFill>
                <a:srgbClr val="4C113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1457441" y="320089"/>
            <a:ext cx="9159880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ENOA PARFUME</a:t>
            </a:r>
            <a:endParaRPr sz="8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Širokoúhlá obrazovka</PresentationFormat>
  <Paragraphs>33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Corsiva</vt:lpstr>
      <vt:lpstr>Calibri</vt:lpstr>
      <vt:lpstr>Times New Roman</vt:lpstr>
      <vt:lpstr>Arial</vt:lpstr>
      <vt:lpstr>Motiv Office</vt:lpstr>
      <vt:lpstr>Motiv Office</vt:lpstr>
      <vt:lpstr>ENOA PARFUME</vt:lpstr>
      <vt:lpstr>NAŠE SLUŽBY A VÝROBKY</vt:lpstr>
      <vt:lpstr> </vt:lpstr>
      <vt:lpstr>NABÍZENÉ AKČNÍ LETÁKY</vt:lpstr>
      <vt:lpstr>NOVÉ AKČNÍ LETÁKY</vt:lpstr>
      <vt:lpstr>ZAMĚSTNANCI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ENOA PARFUME</dc:title>
  <dc:creator>Maxa</dc:creator>
  <cp:lastModifiedBy>Radek Maxa</cp:lastModifiedBy>
  <cp:revision>1</cp:revision>
  <dcterms:modified xsi:type="dcterms:W3CDTF">2021-12-01T14:56:44Z</dcterms:modified>
</cp:coreProperties>
</file>