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59" r:id="rId5"/>
    <p:sldId id="260" r:id="rId6"/>
    <p:sldId id="262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c3+hJeFR5/Dm1Q8S3QtKcbHUJ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56088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75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21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612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55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22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249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79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544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91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2152783" y="5001087"/>
            <a:ext cx="5905500" cy="100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b="1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8037" y="-240186"/>
            <a:ext cx="5499847" cy="5136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8229600" cy="132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sk-SK" sz="6000" b="1" dirty="0">
                <a:latin typeface="Arial"/>
                <a:ea typeface="Arial"/>
                <a:cs typeface="Arial"/>
                <a:sym typeface="Arial"/>
              </a:rPr>
              <a:t>ĎAKUJEME</a:t>
            </a:r>
            <a:endParaRPr b="1"/>
          </a:p>
        </p:txBody>
      </p:sp>
      <p:pic>
        <p:nvPicPr>
          <p:cNvPr id="195" name="Google Shape;1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784" y="2210508"/>
            <a:ext cx="3672408" cy="389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5543" b="11566"/>
          <a:stretch/>
        </p:blipFill>
        <p:spPr>
          <a:xfrm>
            <a:off x="403813" y="1497644"/>
            <a:ext cx="8453358" cy="47967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805219" y="228200"/>
            <a:ext cx="7356142" cy="184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3600"/>
            </a:pPr>
            <a:r>
              <a:rPr lang="sk-SK" sz="3200" b="1" dirty="0"/>
              <a:t>Keď na teba príde hlad, </a:t>
            </a:r>
          </a:p>
          <a:p>
            <a:pPr lvl="0" algn="ctr">
              <a:spcBef>
                <a:spcPts val="720"/>
              </a:spcBef>
              <a:buClr>
                <a:schemeClr val="dk1"/>
              </a:buClr>
              <a:buSzPts val="3600"/>
            </a:pPr>
            <a:r>
              <a:rPr lang="sk-SK" sz="3200" b="1" dirty="0"/>
              <a:t>pomôže ti </a:t>
            </a:r>
            <a:r>
              <a:rPr lang="sk-SK" sz="3200" b="1" dirty="0" err="1"/>
              <a:t>Deli-truck</a:t>
            </a:r>
            <a:r>
              <a:rPr lang="sk-SK" sz="3200" b="1" dirty="0"/>
              <a:t>.</a:t>
            </a:r>
          </a:p>
          <a:p>
            <a:pPr algn="ctr"/>
            <a:endParaRPr lang="sk-SK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800" b="1" dirty="0">
                <a:solidFill>
                  <a:srgbClr val="FF0000"/>
                </a:solidFill>
                <a:latin typeface="+mj-lt"/>
              </a:rPr>
              <a:t>Špeciálna vianočná ponuka </a:t>
            </a:r>
            <a:br>
              <a:rPr lang="sk-SK" sz="4800" b="1" dirty="0">
                <a:solidFill>
                  <a:srgbClr val="FF0000"/>
                </a:solidFill>
                <a:latin typeface="+mj-lt"/>
              </a:rPr>
            </a:br>
            <a:r>
              <a:rPr lang="sk-SK" sz="4800" b="1" dirty="0">
                <a:solidFill>
                  <a:srgbClr val="FF0000"/>
                </a:solidFill>
                <a:latin typeface="+mj-lt"/>
              </a:rPr>
              <a:t>pre dvoch za 3 €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42" y="1670054"/>
            <a:ext cx="3121077" cy="416143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02" y="1670054"/>
            <a:ext cx="3216514" cy="4161435"/>
          </a:xfrm>
          <a:prstGeom prst="rect">
            <a:avLst/>
          </a:prstGeom>
        </p:spPr>
      </p:pic>
      <p:pic>
        <p:nvPicPr>
          <p:cNvPr id="6" name="Google Shape;9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9175" y="4702152"/>
            <a:ext cx="1774825" cy="188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k-SK" sz="4000" b="1" dirty="0">
                <a:latin typeface="+mj-lt"/>
              </a:rPr>
              <a:t>Zdravé desiaty do škôl za 3 € </a:t>
            </a:r>
            <a:endParaRPr sz="5400" dirty="0">
              <a:latin typeface="+mj-lt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457200" y="1789940"/>
            <a:ext cx="3349375" cy="61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300"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3"/>
          </p:nvPr>
        </p:nvSpPr>
        <p:spPr>
          <a:xfrm>
            <a:off x="3739674" y="1779549"/>
            <a:ext cx="461885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029" y="1272780"/>
            <a:ext cx="3534119" cy="48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0113" y="1214652"/>
            <a:ext cx="3548418" cy="494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8302" y="5157192"/>
            <a:ext cx="1535698" cy="162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k-SK" b="1" dirty="0" err="1">
                <a:latin typeface="+mj-lt"/>
              </a:rPr>
              <a:t>Smoothie</a:t>
            </a:r>
            <a:r>
              <a:rPr lang="sk-SK" b="1" dirty="0">
                <a:latin typeface="+mj-lt"/>
              </a:rPr>
              <a:t> podľa ponuky za 3 €</a:t>
            </a:r>
            <a:endParaRPr b="1" dirty="0">
              <a:latin typeface="+mj-lt"/>
            </a:endParaRPr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32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r="15582"/>
          <a:stretch/>
        </p:blipFill>
        <p:spPr>
          <a:xfrm>
            <a:off x="1114380" y="1600201"/>
            <a:ext cx="3346350" cy="436387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3040" y="4825838"/>
            <a:ext cx="1658551" cy="175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7119" y="1600201"/>
            <a:ext cx="3207224" cy="436387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k-SK" sz="4000" b="1" dirty="0">
                <a:latin typeface="+mj-lt"/>
              </a:rPr>
              <a:t>Šaláty podľa sezóny za 3 €</a:t>
            </a:r>
            <a:endParaRPr sz="4000" b="1" dirty="0">
              <a:latin typeface="+mj-lt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32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205" y="1600201"/>
            <a:ext cx="6362439" cy="388961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977" y="4890462"/>
            <a:ext cx="1651095" cy="174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k-SK" sz="4000" b="1" dirty="0">
                <a:latin typeface="+mj-lt"/>
              </a:rPr>
              <a:t>Zdravé nátierky za 3 €</a:t>
            </a:r>
            <a:endParaRPr sz="4000" b="1" dirty="0">
              <a:latin typeface="+mj-lt"/>
            </a:endParaRPr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32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6060" y="1417638"/>
            <a:ext cx="3651879" cy="469141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296" y="4797152"/>
            <a:ext cx="1739273" cy="184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600501" y="600501"/>
            <a:ext cx="7997589" cy="1119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sk-SK" sz="4000" b="1" dirty="0">
                <a:latin typeface="Arial"/>
                <a:ea typeface="Arial"/>
                <a:cs typeface="Arial"/>
                <a:sym typeface="Arial"/>
              </a:rPr>
            </a:br>
            <a:r>
              <a:rPr lang="sk-SK" sz="4000" b="1" dirty="0">
                <a:latin typeface="Arial"/>
                <a:ea typeface="Arial"/>
                <a:cs typeface="Arial"/>
                <a:sym typeface="Arial"/>
              </a:rPr>
              <a:t>Sme tu pre Vás na námestiach</a:t>
            </a:r>
            <a:br>
              <a:rPr lang="sk-SK" sz="4000" b="1" dirty="0">
                <a:latin typeface="Arial"/>
                <a:ea typeface="Arial"/>
                <a:cs typeface="Arial"/>
                <a:sym typeface="Arial"/>
              </a:rPr>
            </a:br>
            <a:endParaRPr sz="4000" b="1" dirty="0"/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904365" y="2404375"/>
            <a:ext cx="7240829" cy="41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k-SK" dirty="0">
                <a:latin typeface="+mj-lt"/>
                <a:ea typeface="Arial"/>
                <a:cs typeface="Arial"/>
                <a:sym typeface="Arial"/>
              </a:rPr>
              <a:t>PO – Dolný Kubín	09.00 - 21.00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k-SK" dirty="0">
                <a:latin typeface="+mj-lt"/>
                <a:ea typeface="Arial"/>
                <a:cs typeface="Arial"/>
                <a:sym typeface="Arial"/>
              </a:rPr>
              <a:t>UT – Námestovo	09.00 - 21.00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k-SK" dirty="0">
                <a:latin typeface="+mj-lt"/>
                <a:ea typeface="Arial"/>
                <a:cs typeface="Arial"/>
                <a:sym typeface="Arial"/>
              </a:rPr>
              <a:t>ST – Tvrdošín	     	09.00 - 21.00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k-SK" dirty="0">
                <a:latin typeface="+mj-lt"/>
                <a:ea typeface="Arial"/>
                <a:cs typeface="Arial"/>
                <a:sym typeface="Arial"/>
              </a:rPr>
              <a:t>ŠT – Ružomberok	09.00 - 21.00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k-SK" dirty="0">
                <a:latin typeface="+mj-lt"/>
                <a:ea typeface="Arial"/>
                <a:cs typeface="Arial"/>
                <a:sym typeface="Arial"/>
              </a:rPr>
              <a:t>PI  – Martin		09.00 - 21.00    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k-SK" dirty="0">
                <a:latin typeface="+mj-lt"/>
                <a:ea typeface="Arial"/>
                <a:cs typeface="Arial"/>
                <a:sym typeface="Arial"/>
              </a:rPr>
              <a:t>SO – Žilina		09.00 - 21.00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k-SK" dirty="0"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sk-SK" sz="4000" dirty="0">
                <a:latin typeface="Arial"/>
                <a:ea typeface="Arial"/>
                <a:cs typeface="Arial"/>
                <a:sym typeface="Arial"/>
              </a:rPr>
              <a:t>	           </a:t>
            </a:r>
            <a:endParaRPr dirty="0"/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4402" y="4869160"/>
            <a:ext cx="1624613" cy="172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k-SK" sz="4000" b="1" dirty="0">
                <a:latin typeface="Arial"/>
                <a:ea typeface="Arial"/>
                <a:cs typeface="Arial"/>
                <a:sym typeface="Arial"/>
              </a:rPr>
              <a:t>Kontakt</a:t>
            </a:r>
            <a:endParaRPr sz="4000" b="1" dirty="0"/>
          </a:p>
        </p:txBody>
      </p:sp>
      <p:sp>
        <p:nvSpPr>
          <p:cNvPr id="179" name="Google Shape;179;p12"/>
          <p:cNvSpPr txBox="1">
            <a:spLocks noGrp="1"/>
          </p:cNvSpPr>
          <p:nvPr>
            <p:ph type="body" idx="1"/>
          </p:nvPr>
        </p:nvSpPr>
        <p:spPr>
          <a:xfrm>
            <a:off x="457200" y="1673050"/>
            <a:ext cx="8229600" cy="47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-SK" sz="2800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058" y="2760626"/>
            <a:ext cx="950465" cy="90413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 txBox="1"/>
          <p:nvPr/>
        </p:nvSpPr>
        <p:spPr>
          <a:xfrm>
            <a:off x="2170878" y="2970666"/>
            <a:ext cx="43595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421 43 5864 801 </a:t>
            </a:r>
            <a:endParaRPr dirty="0"/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656" y="1401022"/>
            <a:ext cx="895271" cy="83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 txBox="1"/>
          <p:nvPr/>
        </p:nvSpPr>
        <p:spPr>
          <a:xfrm>
            <a:off x="2170878" y="1417638"/>
            <a:ext cx="6408712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sk-SK" sz="2400" dirty="0">
                <a:solidFill>
                  <a:schemeClr val="dk1"/>
                </a:solidFill>
              </a:rPr>
              <a:t>IČO: 50029061</a:t>
            </a:r>
          </a:p>
          <a:p>
            <a:pPr lvl="0"/>
            <a:r>
              <a:rPr lang="sk-SK" sz="2400" dirty="0">
                <a:solidFill>
                  <a:schemeClr val="dk1"/>
                </a:solidFill>
              </a:rPr>
              <a:t>IČ DPH: SK1150029061</a:t>
            </a:r>
            <a:endParaRPr lang="sk-SK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sk-SK" sz="2400" dirty="0">
                <a:solidFill>
                  <a:schemeClr val="dk1"/>
                </a:solidFill>
              </a:rPr>
              <a:t>Radlinského 1725/55, 026 01  Dolný Kubín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3656" y="4003169"/>
            <a:ext cx="914968" cy="85653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2"/>
          <p:cNvSpPr txBox="1"/>
          <p:nvPr/>
        </p:nvSpPr>
        <p:spPr>
          <a:xfrm>
            <a:off x="2182602" y="4250743"/>
            <a:ext cx="46085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oadkcfm@gmail.com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9649" y="5224908"/>
            <a:ext cx="943281" cy="80203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 txBox="1"/>
          <p:nvPr/>
        </p:nvSpPr>
        <p:spPr>
          <a:xfrm>
            <a:off x="2182602" y="5368285"/>
            <a:ext cx="3836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delitruck_cfp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6256" y="4436274"/>
            <a:ext cx="2194719" cy="2325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133</Words>
  <Application>Microsoft Office PowerPoint</Application>
  <PresentationFormat>Předvádění na obrazovce (4:3)</PresentationFormat>
  <Paragraphs>24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Motív Office</vt:lpstr>
      <vt:lpstr>Prezentace aplikace PowerPoint</vt:lpstr>
      <vt:lpstr>Prezentace aplikace PowerPoint</vt:lpstr>
      <vt:lpstr>Špeciálna vianočná ponuka  pre dvoch za 3 €</vt:lpstr>
      <vt:lpstr>Zdravé desiaty do škôl za 3 € </vt:lpstr>
      <vt:lpstr>Smoothie podľa ponuky za 3 €</vt:lpstr>
      <vt:lpstr>Šaláty podľa sezóny za 3 €</vt:lpstr>
      <vt:lpstr>Zdravé nátierky za 3 €</vt:lpstr>
      <vt:lpstr> Sme tu pre Vás na námestiach </vt:lpstr>
      <vt:lpstr>Kontakt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Melanka</dc:creator>
  <cp:lastModifiedBy>Radek Maxa</cp:lastModifiedBy>
  <cp:revision>12</cp:revision>
  <dcterms:created xsi:type="dcterms:W3CDTF">2021-10-20T13:17:53Z</dcterms:created>
  <dcterms:modified xsi:type="dcterms:W3CDTF">2021-11-29T20:05:19Z</dcterms:modified>
</cp:coreProperties>
</file>