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93" r:id="rId7"/>
    <p:sldId id="294" r:id="rId8"/>
    <p:sldId id="281" r:id="rId9"/>
    <p:sldId id="291" r:id="rId10"/>
    <p:sldId id="292" r:id="rId11"/>
    <p:sldId id="273" r:id="rId12"/>
    <p:sldId id="277" r:id="rId13"/>
    <p:sldId id="27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6"/>
    <a:srgbClr val="0094C8"/>
    <a:srgbClr val="D3FFFF"/>
    <a:srgbClr val="F0F8FF"/>
    <a:srgbClr val="D3D3D3"/>
    <a:srgbClr val="696969"/>
    <a:srgbClr val="DCDCDC"/>
    <a:srgbClr val="EEEEEE"/>
    <a:srgbClr val="F0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885" autoAdjust="0"/>
  </p:normalViewPr>
  <p:slideViewPr>
    <p:cSldViewPr snapToGrid="0">
      <p:cViewPr varScale="1">
        <p:scale>
          <a:sx n="75" d="100"/>
          <a:sy n="75" d="100"/>
        </p:scale>
        <p:origin x="28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8C5B3-A56B-452C-9A2D-8CD7BAEEAFB3}" type="doc">
      <dgm:prSet loTypeId="urn:microsoft.com/office/officeart/2005/8/layout/orgChart1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cs-CZ"/>
        </a:p>
      </dgm:t>
    </dgm:pt>
    <dgm:pt modelId="{A8D8AE00-B116-4AAF-B96A-365DBD7E7C2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2000" b="0" i="0" dirty="0"/>
            <a:t>ŘEDITELKA</a:t>
          </a:r>
          <a:endParaRPr lang="cs-CZ" sz="3600" b="0" i="0" dirty="0"/>
        </a:p>
      </dgm:t>
    </dgm:pt>
    <dgm:pt modelId="{84E9DCC9-87C0-4CEF-A251-B8ACFF788E70}" type="parTrans" cxnId="{34C1ED71-2E25-40B1-A97A-FAE972460DB6}">
      <dgm:prSet/>
      <dgm:spPr/>
      <dgm:t>
        <a:bodyPr/>
        <a:lstStyle/>
        <a:p>
          <a:endParaRPr lang="cs-CZ"/>
        </a:p>
      </dgm:t>
    </dgm:pt>
    <dgm:pt modelId="{5075141C-49D9-46C0-B7E0-4FE0DE6BB75D}" type="sibTrans" cxnId="{34C1ED71-2E25-40B1-A97A-FAE972460DB6}">
      <dgm:prSet/>
      <dgm:spPr/>
      <dgm:t>
        <a:bodyPr/>
        <a:lstStyle/>
        <a:p>
          <a:endParaRPr lang="cs-CZ"/>
        </a:p>
      </dgm:t>
    </dgm:pt>
    <dgm:pt modelId="{A1EDE5AB-AC4F-47C2-A157-3BF23D4B2D9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sz="2000" dirty="0"/>
            <a:t>PRÁVNÍK, ZÁSTUPCE ŘEDITELE</a:t>
          </a:r>
          <a:endParaRPr lang="cs-CZ" sz="3200" dirty="0"/>
        </a:p>
      </dgm:t>
    </dgm:pt>
    <dgm:pt modelId="{5A86C88D-620F-4BEB-A956-63CCC4B947FA}" type="parTrans" cxnId="{2D069032-2629-445A-B310-7CCE15F84A46}">
      <dgm:prSet/>
      <dgm:spPr/>
      <dgm:t>
        <a:bodyPr/>
        <a:lstStyle/>
        <a:p>
          <a:endParaRPr lang="cs-CZ"/>
        </a:p>
      </dgm:t>
    </dgm:pt>
    <dgm:pt modelId="{8A29AC00-0E04-4064-AC70-53374E4BC0A5}" type="sibTrans" cxnId="{2D069032-2629-445A-B310-7CCE15F84A46}">
      <dgm:prSet/>
      <dgm:spPr/>
      <dgm:t>
        <a:bodyPr/>
        <a:lstStyle/>
        <a:p>
          <a:endParaRPr lang="cs-CZ"/>
        </a:p>
      </dgm:t>
    </dgm:pt>
    <dgm:pt modelId="{6FD31597-0372-40CD-9027-4DB3B1D7C1E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OBCHODNÍK</a:t>
          </a:r>
        </a:p>
      </dgm:t>
    </dgm:pt>
    <dgm:pt modelId="{04C58443-9E5D-4ABA-BBD1-95F6764F011A}" type="parTrans" cxnId="{74C0F7B4-4493-4E73-8E2D-491844B37862}">
      <dgm:prSet/>
      <dgm:spPr/>
      <dgm:t>
        <a:bodyPr/>
        <a:lstStyle/>
        <a:p>
          <a:endParaRPr lang="cs-CZ"/>
        </a:p>
      </dgm:t>
    </dgm:pt>
    <dgm:pt modelId="{74EAFED0-32E8-4559-92CE-11189A15E598}" type="sibTrans" cxnId="{74C0F7B4-4493-4E73-8E2D-491844B37862}">
      <dgm:prSet/>
      <dgm:spPr/>
      <dgm:t>
        <a:bodyPr/>
        <a:lstStyle/>
        <a:p>
          <a:endParaRPr lang="cs-CZ"/>
        </a:p>
      </dgm:t>
    </dgm:pt>
    <dgm:pt modelId="{BCB443FE-6723-408A-B2A0-B3686DAE7CB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MARKETÉR</a:t>
          </a:r>
        </a:p>
      </dgm:t>
    </dgm:pt>
    <dgm:pt modelId="{E37B4E92-AF42-4D81-868C-5B13ED852394}" type="parTrans" cxnId="{260CD3EC-A3AC-4965-868B-A060C917A20A}">
      <dgm:prSet/>
      <dgm:spPr/>
      <dgm:t>
        <a:bodyPr/>
        <a:lstStyle/>
        <a:p>
          <a:endParaRPr lang="cs-CZ"/>
        </a:p>
      </dgm:t>
    </dgm:pt>
    <dgm:pt modelId="{1B508A69-8117-446C-8629-ECA228422159}" type="sibTrans" cxnId="{260CD3EC-A3AC-4965-868B-A060C917A20A}">
      <dgm:prSet/>
      <dgm:spPr/>
      <dgm:t>
        <a:bodyPr/>
        <a:lstStyle/>
        <a:p>
          <a:endParaRPr lang="cs-CZ"/>
        </a:p>
      </dgm:t>
    </dgm:pt>
    <dgm:pt modelId="{1E05810D-19C2-46A6-A10E-25634995C1C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PERSONALISTKA</a:t>
          </a:r>
        </a:p>
      </dgm:t>
    </dgm:pt>
    <dgm:pt modelId="{5BF65FE9-3E25-4DE8-B4CF-655CF6D16061}" type="parTrans" cxnId="{98B48424-AB88-41C0-B927-11CD038AD15B}">
      <dgm:prSet/>
      <dgm:spPr/>
      <dgm:t>
        <a:bodyPr/>
        <a:lstStyle/>
        <a:p>
          <a:endParaRPr lang="cs-CZ"/>
        </a:p>
      </dgm:t>
    </dgm:pt>
    <dgm:pt modelId="{EE6C0910-0382-4F53-91EE-697D8C6E3BF0}" type="sibTrans" cxnId="{98B48424-AB88-41C0-B927-11CD038AD15B}">
      <dgm:prSet/>
      <dgm:spPr/>
      <dgm:t>
        <a:bodyPr/>
        <a:lstStyle/>
        <a:p>
          <a:endParaRPr lang="cs-CZ"/>
        </a:p>
      </dgm:t>
    </dgm:pt>
    <dgm:pt modelId="{D2E001B9-B6DA-4EF0-AE96-CC5D80EA1FA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ASISTENT ŘEDITELE</a:t>
          </a:r>
        </a:p>
      </dgm:t>
    </dgm:pt>
    <dgm:pt modelId="{1CC41CF7-1D00-455A-A589-9A8635ED9A27}" type="parTrans" cxnId="{2F4DE459-3E3B-4B28-8E54-BB56A80C764F}">
      <dgm:prSet/>
      <dgm:spPr/>
      <dgm:t>
        <a:bodyPr/>
        <a:lstStyle/>
        <a:p>
          <a:endParaRPr lang="cs-CZ"/>
        </a:p>
      </dgm:t>
    </dgm:pt>
    <dgm:pt modelId="{6348A2CF-4EC6-42CF-B3E7-2A1524ECD11B}" type="sibTrans" cxnId="{2F4DE459-3E3B-4B28-8E54-BB56A80C764F}">
      <dgm:prSet/>
      <dgm:spPr/>
      <dgm:t>
        <a:bodyPr/>
        <a:lstStyle/>
        <a:p>
          <a:endParaRPr lang="cs-CZ"/>
        </a:p>
      </dgm:t>
    </dgm:pt>
    <dgm:pt modelId="{FEEAA762-1268-4EC8-BF77-EBCACFEC2678}" type="pres">
      <dgm:prSet presAssocID="{DCC8C5B3-A56B-452C-9A2D-8CD7BAEEAF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FF82F5-9B4A-4278-A1BF-185078DED91A}" type="pres">
      <dgm:prSet presAssocID="{A8D8AE00-B116-4AAF-B96A-365DBD7E7C26}" presName="hierRoot1" presStyleCnt="0">
        <dgm:presLayoutVars>
          <dgm:hierBranch val="init"/>
        </dgm:presLayoutVars>
      </dgm:prSet>
      <dgm:spPr/>
    </dgm:pt>
    <dgm:pt modelId="{6CE8B98E-084E-49B5-89E7-F1BA7D111B9F}" type="pres">
      <dgm:prSet presAssocID="{A8D8AE00-B116-4AAF-B96A-365DBD7E7C26}" presName="rootComposite1" presStyleCnt="0"/>
      <dgm:spPr/>
    </dgm:pt>
    <dgm:pt modelId="{CBE31641-0636-4ECD-89A4-424163DF63D8}" type="pres">
      <dgm:prSet presAssocID="{A8D8AE00-B116-4AAF-B96A-365DBD7E7C26}" presName="rootText1" presStyleLbl="node0" presStyleIdx="0" presStyleCnt="1" custScaleX="142360" custScaleY="87606" custLinFactY="-44203" custLinFactNeighborX="-8262" custLinFactNeighborY="-100000">
        <dgm:presLayoutVars>
          <dgm:chPref val="3"/>
        </dgm:presLayoutVars>
      </dgm:prSet>
      <dgm:spPr/>
    </dgm:pt>
    <dgm:pt modelId="{1D1112F8-643A-42C7-94C3-F501B8D42145}" type="pres">
      <dgm:prSet presAssocID="{A8D8AE00-B116-4AAF-B96A-365DBD7E7C26}" presName="rootConnector1" presStyleLbl="node1" presStyleIdx="0" presStyleCnt="0"/>
      <dgm:spPr/>
    </dgm:pt>
    <dgm:pt modelId="{D8311E91-4F2F-4EFB-9ED5-399BBE2D557D}" type="pres">
      <dgm:prSet presAssocID="{A8D8AE00-B116-4AAF-B96A-365DBD7E7C26}" presName="hierChild2" presStyleCnt="0"/>
      <dgm:spPr/>
    </dgm:pt>
    <dgm:pt modelId="{AC6112DF-EAB1-4EDC-A66D-2021FE93D770}" type="pres">
      <dgm:prSet presAssocID="{5A86C88D-620F-4BEB-A956-63CCC4B947FA}" presName="Name37" presStyleLbl="parChTrans1D2" presStyleIdx="0" presStyleCnt="5"/>
      <dgm:spPr/>
    </dgm:pt>
    <dgm:pt modelId="{D69158A0-1BF5-4590-BB61-D076870BFE00}" type="pres">
      <dgm:prSet presAssocID="{A1EDE5AB-AC4F-47C2-A157-3BF23D4B2D97}" presName="hierRoot2" presStyleCnt="0">
        <dgm:presLayoutVars>
          <dgm:hierBranch/>
        </dgm:presLayoutVars>
      </dgm:prSet>
      <dgm:spPr/>
    </dgm:pt>
    <dgm:pt modelId="{CECD6C42-733F-45D4-8E92-FA587B38F173}" type="pres">
      <dgm:prSet presAssocID="{A1EDE5AB-AC4F-47C2-A157-3BF23D4B2D97}" presName="rootComposite" presStyleCnt="0"/>
      <dgm:spPr/>
    </dgm:pt>
    <dgm:pt modelId="{4B275F9F-A213-47B5-9C46-EF78A54D2F2C}" type="pres">
      <dgm:prSet presAssocID="{A1EDE5AB-AC4F-47C2-A157-3BF23D4B2D97}" presName="rootText" presStyleLbl="node2" presStyleIdx="0" presStyleCnt="5" custScaleX="92180" custScaleY="107550" custLinFactX="58998" custLinFactY="-45305" custLinFactNeighborX="100000" custLinFactNeighborY="-100000">
        <dgm:presLayoutVars>
          <dgm:chPref val="3"/>
        </dgm:presLayoutVars>
      </dgm:prSet>
      <dgm:spPr/>
    </dgm:pt>
    <dgm:pt modelId="{2DB6DA42-6C39-4791-A165-215D57901680}" type="pres">
      <dgm:prSet presAssocID="{A1EDE5AB-AC4F-47C2-A157-3BF23D4B2D97}" presName="rootConnector" presStyleLbl="node2" presStyleIdx="0" presStyleCnt="5"/>
      <dgm:spPr/>
    </dgm:pt>
    <dgm:pt modelId="{60E8D7B9-3FE2-40CF-B9D7-0716BFBAAE87}" type="pres">
      <dgm:prSet presAssocID="{A1EDE5AB-AC4F-47C2-A157-3BF23D4B2D97}" presName="hierChild4" presStyleCnt="0"/>
      <dgm:spPr/>
    </dgm:pt>
    <dgm:pt modelId="{FE7608BE-7B1B-4B5C-B44C-ECE9E1C44662}" type="pres">
      <dgm:prSet presAssocID="{A1EDE5AB-AC4F-47C2-A157-3BF23D4B2D97}" presName="hierChild5" presStyleCnt="0"/>
      <dgm:spPr/>
    </dgm:pt>
    <dgm:pt modelId="{324EE2BD-1A03-4EB2-AC0D-BF25DB835BD7}" type="pres">
      <dgm:prSet presAssocID="{04C58443-9E5D-4ABA-BBD1-95F6764F011A}" presName="Name37" presStyleLbl="parChTrans1D2" presStyleIdx="1" presStyleCnt="5"/>
      <dgm:spPr/>
    </dgm:pt>
    <dgm:pt modelId="{EE5C304F-010F-4F65-AFE0-6D5F8147DAB8}" type="pres">
      <dgm:prSet presAssocID="{6FD31597-0372-40CD-9027-4DB3B1D7C1EB}" presName="hierRoot2" presStyleCnt="0">
        <dgm:presLayoutVars>
          <dgm:hierBranch val="init"/>
        </dgm:presLayoutVars>
      </dgm:prSet>
      <dgm:spPr/>
    </dgm:pt>
    <dgm:pt modelId="{024CD57F-0BB8-4D72-AC24-18783B2607A1}" type="pres">
      <dgm:prSet presAssocID="{6FD31597-0372-40CD-9027-4DB3B1D7C1EB}" presName="rootComposite" presStyleCnt="0"/>
      <dgm:spPr/>
    </dgm:pt>
    <dgm:pt modelId="{95B85775-62AA-4A4F-A843-36F80E1F7919}" type="pres">
      <dgm:prSet presAssocID="{6FD31597-0372-40CD-9027-4DB3B1D7C1EB}" presName="rootText" presStyleLbl="node2" presStyleIdx="1" presStyleCnt="5" custScaleX="89450" custScaleY="96017" custLinFactNeighborX="-50831">
        <dgm:presLayoutVars>
          <dgm:chPref val="3"/>
        </dgm:presLayoutVars>
      </dgm:prSet>
      <dgm:spPr/>
    </dgm:pt>
    <dgm:pt modelId="{3B2C0BB9-65FD-4AA7-99AD-3891E51257B2}" type="pres">
      <dgm:prSet presAssocID="{6FD31597-0372-40CD-9027-4DB3B1D7C1EB}" presName="rootConnector" presStyleLbl="node2" presStyleIdx="1" presStyleCnt="5"/>
      <dgm:spPr/>
    </dgm:pt>
    <dgm:pt modelId="{551C6565-9813-47DC-8DCA-2872854C194A}" type="pres">
      <dgm:prSet presAssocID="{6FD31597-0372-40CD-9027-4DB3B1D7C1EB}" presName="hierChild4" presStyleCnt="0"/>
      <dgm:spPr/>
    </dgm:pt>
    <dgm:pt modelId="{ECF3D3DA-5D60-4DFC-B965-0F8A7166AB2B}" type="pres">
      <dgm:prSet presAssocID="{6FD31597-0372-40CD-9027-4DB3B1D7C1EB}" presName="hierChild5" presStyleCnt="0"/>
      <dgm:spPr/>
    </dgm:pt>
    <dgm:pt modelId="{BC4081F6-D075-4C01-AE4D-FE57A9C81A5F}" type="pres">
      <dgm:prSet presAssocID="{E37B4E92-AF42-4D81-868C-5B13ED852394}" presName="Name37" presStyleLbl="parChTrans1D2" presStyleIdx="2" presStyleCnt="5"/>
      <dgm:spPr/>
    </dgm:pt>
    <dgm:pt modelId="{585083C1-0E52-4161-8C59-5AFAFD4FA349}" type="pres">
      <dgm:prSet presAssocID="{BCB443FE-6723-408A-B2A0-B3686DAE7CB9}" presName="hierRoot2" presStyleCnt="0">
        <dgm:presLayoutVars>
          <dgm:hierBranch val="init"/>
        </dgm:presLayoutVars>
      </dgm:prSet>
      <dgm:spPr/>
    </dgm:pt>
    <dgm:pt modelId="{17BD3136-1212-4A3D-8A72-08B60CDE4FF3}" type="pres">
      <dgm:prSet presAssocID="{BCB443FE-6723-408A-B2A0-B3686DAE7CB9}" presName="rootComposite" presStyleCnt="0"/>
      <dgm:spPr/>
    </dgm:pt>
    <dgm:pt modelId="{8C6B0FD5-F727-44BF-AC72-D128834D648B}" type="pres">
      <dgm:prSet presAssocID="{BCB443FE-6723-408A-B2A0-B3686DAE7CB9}" presName="rootText" presStyleLbl="node2" presStyleIdx="2" presStyleCnt="5" custScaleX="88927" custScaleY="96218" custLinFactNeighborX="-50396" custLinFactNeighborY="-556">
        <dgm:presLayoutVars>
          <dgm:chPref val="3"/>
        </dgm:presLayoutVars>
      </dgm:prSet>
      <dgm:spPr/>
    </dgm:pt>
    <dgm:pt modelId="{E1130BD5-76DC-4EEE-81A6-C16A6F039EE1}" type="pres">
      <dgm:prSet presAssocID="{BCB443FE-6723-408A-B2A0-B3686DAE7CB9}" presName="rootConnector" presStyleLbl="node2" presStyleIdx="2" presStyleCnt="5"/>
      <dgm:spPr/>
    </dgm:pt>
    <dgm:pt modelId="{DBBD218A-47E0-4B52-AB91-A3D94C0B8447}" type="pres">
      <dgm:prSet presAssocID="{BCB443FE-6723-408A-B2A0-B3686DAE7CB9}" presName="hierChild4" presStyleCnt="0"/>
      <dgm:spPr/>
    </dgm:pt>
    <dgm:pt modelId="{76778590-67B2-41A2-A275-A6B4964815B0}" type="pres">
      <dgm:prSet presAssocID="{BCB443FE-6723-408A-B2A0-B3686DAE7CB9}" presName="hierChild5" presStyleCnt="0"/>
      <dgm:spPr/>
    </dgm:pt>
    <dgm:pt modelId="{0E06A714-6D66-4CEF-A061-DB601834626B}" type="pres">
      <dgm:prSet presAssocID="{5BF65FE9-3E25-4DE8-B4CF-655CF6D16061}" presName="Name37" presStyleLbl="parChTrans1D2" presStyleIdx="3" presStyleCnt="5"/>
      <dgm:spPr/>
    </dgm:pt>
    <dgm:pt modelId="{C0EF2985-DD9B-4238-A08F-F8134F89D0A5}" type="pres">
      <dgm:prSet presAssocID="{1E05810D-19C2-46A6-A10E-25634995C1CE}" presName="hierRoot2" presStyleCnt="0">
        <dgm:presLayoutVars>
          <dgm:hierBranch val="init"/>
        </dgm:presLayoutVars>
      </dgm:prSet>
      <dgm:spPr/>
    </dgm:pt>
    <dgm:pt modelId="{E0798A68-1731-4579-B811-E35D19551E1A}" type="pres">
      <dgm:prSet presAssocID="{1E05810D-19C2-46A6-A10E-25634995C1CE}" presName="rootComposite" presStyleCnt="0"/>
      <dgm:spPr/>
    </dgm:pt>
    <dgm:pt modelId="{42F8E91B-C171-43BA-B62D-FDEC0CDDB860}" type="pres">
      <dgm:prSet presAssocID="{1E05810D-19C2-46A6-A10E-25634995C1CE}" presName="rootText" presStyleLbl="node2" presStyleIdx="3" presStyleCnt="5" custScaleX="86149" custScaleY="96218" custLinFactNeighborX="-52587" custLinFactNeighborY="-1158">
        <dgm:presLayoutVars>
          <dgm:chPref val="3"/>
        </dgm:presLayoutVars>
      </dgm:prSet>
      <dgm:spPr/>
    </dgm:pt>
    <dgm:pt modelId="{4C5D7E82-B018-45CF-893F-99AB2C3169B9}" type="pres">
      <dgm:prSet presAssocID="{1E05810D-19C2-46A6-A10E-25634995C1CE}" presName="rootConnector" presStyleLbl="node2" presStyleIdx="3" presStyleCnt="5"/>
      <dgm:spPr/>
    </dgm:pt>
    <dgm:pt modelId="{03571708-E76C-4B6A-BBA6-7CAB6031D459}" type="pres">
      <dgm:prSet presAssocID="{1E05810D-19C2-46A6-A10E-25634995C1CE}" presName="hierChild4" presStyleCnt="0"/>
      <dgm:spPr/>
    </dgm:pt>
    <dgm:pt modelId="{5278BAC9-461B-41D8-B261-E9D5CC198820}" type="pres">
      <dgm:prSet presAssocID="{1E05810D-19C2-46A6-A10E-25634995C1CE}" presName="hierChild5" presStyleCnt="0"/>
      <dgm:spPr/>
    </dgm:pt>
    <dgm:pt modelId="{048580A3-3F6E-4141-A9CD-1A24FA5A3CEC}" type="pres">
      <dgm:prSet presAssocID="{1CC41CF7-1D00-455A-A589-9A8635ED9A27}" presName="Name37" presStyleLbl="parChTrans1D2" presStyleIdx="4" presStyleCnt="5"/>
      <dgm:spPr/>
    </dgm:pt>
    <dgm:pt modelId="{048665AF-FDE4-49A2-A4BD-A5156EB072E2}" type="pres">
      <dgm:prSet presAssocID="{D2E001B9-B6DA-4EF0-AE96-CC5D80EA1FAA}" presName="hierRoot2" presStyleCnt="0">
        <dgm:presLayoutVars>
          <dgm:hierBranch val="init"/>
        </dgm:presLayoutVars>
      </dgm:prSet>
      <dgm:spPr/>
    </dgm:pt>
    <dgm:pt modelId="{66E07E0C-EEBB-4B76-99DA-E2A6DE0C5018}" type="pres">
      <dgm:prSet presAssocID="{D2E001B9-B6DA-4EF0-AE96-CC5D80EA1FAA}" presName="rootComposite" presStyleCnt="0"/>
      <dgm:spPr/>
    </dgm:pt>
    <dgm:pt modelId="{F6D02BC8-EEDE-4BB2-AD6E-47E007D16DA4}" type="pres">
      <dgm:prSet presAssocID="{D2E001B9-B6DA-4EF0-AE96-CC5D80EA1FAA}" presName="rootText" presStyleLbl="node2" presStyleIdx="4" presStyleCnt="5" custScaleX="108728" custLinFactNeighborX="-50831" custLinFactNeighborY="-959">
        <dgm:presLayoutVars>
          <dgm:chPref val="3"/>
        </dgm:presLayoutVars>
      </dgm:prSet>
      <dgm:spPr/>
    </dgm:pt>
    <dgm:pt modelId="{3BC1F511-A3B0-4797-A8F6-2B77CA5B4BD1}" type="pres">
      <dgm:prSet presAssocID="{D2E001B9-B6DA-4EF0-AE96-CC5D80EA1FAA}" presName="rootConnector" presStyleLbl="node2" presStyleIdx="4" presStyleCnt="5"/>
      <dgm:spPr/>
    </dgm:pt>
    <dgm:pt modelId="{53CDCCD6-1193-4108-AFEE-872D22920442}" type="pres">
      <dgm:prSet presAssocID="{D2E001B9-B6DA-4EF0-AE96-CC5D80EA1FAA}" presName="hierChild4" presStyleCnt="0"/>
      <dgm:spPr/>
    </dgm:pt>
    <dgm:pt modelId="{DC058AEF-95F4-4B5B-8D59-C0F653976623}" type="pres">
      <dgm:prSet presAssocID="{D2E001B9-B6DA-4EF0-AE96-CC5D80EA1FAA}" presName="hierChild5" presStyleCnt="0"/>
      <dgm:spPr/>
    </dgm:pt>
    <dgm:pt modelId="{1ADD47DC-440D-4158-B80D-138E4110D5F9}" type="pres">
      <dgm:prSet presAssocID="{A8D8AE00-B116-4AAF-B96A-365DBD7E7C26}" presName="hierChild3" presStyleCnt="0"/>
      <dgm:spPr/>
    </dgm:pt>
  </dgm:ptLst>
  <dgm:cxnLst>
    <dgm:cxn modelId="{DAE7D900-F931-42F5-982F-E3F4E8CF7089}" type="presOf" srcId="{D2E001B9-B6DA-4EF0-AE96-CC5D80EA1FAA}" destId="{F6D02BC8-EEDE-4BB2-AD6E-47E007D16DA4}" srcOrd="0" destOrd="0" presId="urn:microsoft.com/office/officeart/2005/8/layout/orgChart1"/>
    <dgm:cxn modelId="{DF799515-9BD0-42AD-860A-872B672BFD6A}" type="presOf" srcId="{BCB443FE-6723-408A-B2A0-B3686DAE7CB9}" destId="{E1130BD5-76DC-4EEE-81A6-C16A6F039EE1}" srcOrd="1" destOrd="0" presId="urn:microsoft.com/office/officeart/2005/8/layout/orgChart1"/>
    <dgm:cxn modelId="{A5226023-F5DB-4728-BDC3-47E3D364C70E}" type="presOf" srcId="{BCB443FE-6723-408A-B2A0-B3686DAE7CB9}" destId="{8C6B0FD5-F727-44BF-AC72-D128834D648B}" srcOrd="0" destOrd="0" presId="urn:microsoft.com/office/officeart/2005/8/layout/orgChart1"/>
    <dgm:cxn modelId="{98B48424-AB88-41C0-B927-11CD038AD15B}" srcId="{A8D8AE00-B116-4AAF-B96A-365DBD7E7C26}" destId="{1E05810D-19C2-46A6-A10E-25634995C1CE}" srcOrd="3" destOrd="0" parTransId="{5BF65FE9-3E25-4DE8-B4CF-655CF6D16061}" sibTransId="{EE6C0910-0382-4F53-91EE-697D8C6E3BF0}"/>
    <dgm:cxn modelId="{2D069032-2629-445A-B310-7CCE15F84A46}" srcId="{A8D8AE00-B116-4AAF-B96A-365DBD7E7C26}" destId="{A1EDE5AB-AC4F-47C2-A157-3BF23D4B2D97}" srcOrd="0" destOrd="0" parTransId="{5A86C88D-620F-4BEB-A956-63CCC4B947FA}" sibTransId="{8A29AC00-0E04-4064-AC70-53374E4BC0A5}"/>
    <dgm:cxn modelId="{D4DFD262-C4D6-4B04-8A73-41BB55B118CA}" type="presOf" srcId="{A8D8AE00-B116-4AAF-B96A-365DBD7E7C26}" destId="{1D1112F8-643A-42C7-94C3-F501B8D42145}" srcOrd="1" destOrd="0" presId="urn:microsoft.com/office/officeart/2005/8/layout/orgChart1"/>
    <dgm:cxn modelId="{3233A765-8F28-43DF-8EC3-67A8BF60B32D}" type="presOf" srcId="{04C58443-9E5D-4ABA-BBD1-95F6764F011A}" destId="{324EE2BD-1A03-4EB2-AC0D-BF25DB835BD7}" srcOrd="0" destOrd="0" presId="urn:microsoft.com/office/officeart/2005/8/layout/orgChart1"/>
    <dgm:cxn modelId="{56479D47-E17F-4C8E-BF86-49E4AAB5022C}" type="presOf" srcId="{1E05810D-19C2-46A6-A10E-25634995C1CE}" destId="{4C5D7E82-B018-45CF-893F-99AB2C3169B9}" srcOrd="1" destOrd="0" presId="urn:microsoft.com/office/officeart/2005/8/layout/orgChart1"/>
    <dgm:cxn modelId="{B84A934A-F471-4003-98AD-76AB40415588}" type="presOf" srcId="{6FD31597-0372-40CD-9027-4DB3B1D7C1EB}" destId="{3B2C0BB9-65FD-4AA7-99AD-3891E51257B2}" srcOrd="1" destOrd="0" presId="urn:microsoft.com/office/officeart/2005/8/layout/orgChart1"/>
    <dgm:cxn modelId="{F4553E6E-7B2A-4889-9EA0-5D77462BA56F}" type="presOf" srcId="{5BF65FE9-3E25-4DE8-B4CF-655CF6D16061}" destId="{0E06A714-6D66-4CEF-A061-DB601834626B}" srcOrd="0" destOrd="0" presId="urn:microsoft.com/office/officeart/2005/8/layout/orgChart1"/>
    <dgm:cxn modelId="{34C1ED71-2E25-40B1-A97A-FAE972460DB6}" srcId="{DCC8C5B3-A56B-452C-9A2D-8CD7BAEEAFB3}" destId="{A8D8AE00-B116-4AAF-B96A-365DBD7E7C26}" srcOrd="0" destOrd="0" parTransId="{84E9DCC9-87C0-4CEF-A251-B8ACFF788E70}" sibTransId="{5075141C-49D9-46C0-B7E0-4FE0DE6BB75D}"/>
    <dgm:cxn modelId="{B5475755-8ED1-45AD-813A-514100DDE75D}" type="presOf" srcId="{E37B4E92-AF42-4D81-868C-5B13ED852394}" destId="{BC4081F6-D075-4C01-AE4D-FE57A9C81A5F}" srcOrd="0" destOrd="0" presId="urn:microsoft.com/office/officeart/2005/8/layout/orgChart1"/>
    <dgm:cxn modelId="{A2A4EB56-C78F-440E-9654-2E8B3FAE564F}" type="presOf" srcId="{1E05810D-19C2-46A6-A10E-25634995C1CE}" destId="{42F8E91B-C171-43BA-B62D-FDEC0CDDB860}" srcOrd="0" destOrd="0" presId="urn:microsoft.com/office/officeart/2005/8/layout/orgChart1"/>
    <dgm:cxn modelId="{2F4DE459-3E3B-4B28-8E54-BB56A80C764F}" srcId="{A8D8AE00-B116-4AAF-B96A-365DBD7E7C26}" destId="{D2E001B9-B6DA-4EF0-AE96-CC5D80EA1FAA}" srcOrd="4" destOrd="0" parTransId="{1CC41CF7-1D00-455A-A589-9A8635ED9A27}" sibTransId="{6348A2CF-4EC6-42CF-B3E7-2A1524ECD11B}"/>
    <dgm:cxn modelId="{E587CA7E-F3BC-44B1-A75C-7523A3D6CCA4}" type="presOf" srcId="{D2E001B9-B6DA-4EF0-AE96-CC5D80EA1FAA}" destId="{3BC1F511-A3B0-4797-A8F6-2B77CA5B4BD1}" srcOrd="1" destOrd="0" presId="urn:microsoft.com/office/officeart/2005/8/layout/orgChart1"/>
    <dgm:cxn modelId="{7788CCAA-0060-4DA9-8524-B7C214516978}" type="presOf" srcId="{6FD31597-0372-40CD-9027-4DB3B1D7C1EB}" destId="{95B85775-62AA-4A4F-A843-36F80E1F7919}" srcOrd="0" destOrd="0" presId="urn:microsoft.com/office/officeart/2005/8/layout/orgChart1"/>
    <dgm:cxn modelId="{9F81EBB3-2FAB-4FE4-8FCD-02AE035193F6}" type="presOf" srcId="{A1EDE5AB-AC4F-47C2-A157-3BF23D4B2D97}" destId="{2DB6DA42-6C39-4791-A165-215D57901680}" srcOrd="1" destOrd="0" presId="urn:microsoft.com/office/officeart/2005/8/layout/orgChart1"/>
    <dgm:cxn modelId="{74C0F7B4-4493-4E73-8E2D-491844B37862}" srcId="{A8D8AE00-B116-4AAF-B96A-365DBD7E7C26}" destId="{6FD31597-0372-40CD-9027-4DB3B1D7C1EB}" srcOrd="1" destOrd="0" parTransId="{04C58443-9E5D-4ABA-BBD1-95F6764F011A}" sibTransId="{74EAFED0-32E8-4559-92CE-11189A15E598}"/>
    <dgm:cxn modelId="{9F5370BD-9380-46CA-B3F3-638AE91802F7}" type="presOf" srcId="{1CC41CF7-1D00-455A-A589-9A8635ED9A27}" destId="{048580A3-3F6E-4141-A9CD-1A24FA5A3CEC}" srcOrd="0" destOrd="0" presId="urn:microsoft.com/office/officeart/2005/8/layout/orgChart1"/>
    <dgm:cxn modelId="{996F6FD9-F30D-4FFC-ACC0-83A41FC5420C}" type="presOf" srcId="{A8D8AE00-B116-4AAF-B96A-365DBD7E7C26}" destId="{CBE31641-0636-4ECD-89A4-424163DF63D8}" srcOrd="0" destOrd="0" presId="urn:microsoft.com/office/officeart/2005/8/layout/orgChart1"/>
    <dgm:cxn modelId="{686D96DD-4BCB-41F6-B4D7-4FF99C1FE6AD}" type="presOf" srcId="{5A86C88D-620F-4BEB-A956-63CCC4B947FA}" destId="{AC6112DF-EAB1-4EDC-A66D-2021FE93D770}" srcOrd="0" destOrd="0" presId="urn:microsoft.com/office/officeart/2005/8/layout/orgChart1"/>
    <dgm:cxn modelId="{260CD3EC-A3AC-4965-868B-A060C917A20A}" srcId="{A8D8AE00-B116-4AAF-B96A-365DBD7E7C26}" destId="{BCB443FE-6723-408A-B2A0-B3686DAE7CB9}" srcOrd="2" destOrd="0" parTransId="{E37B4E92-AF42-4D81-868C-5B13ED852394}" sibTransId="{1B508A69-8117-446C-8629-ECA228422159}"/>
    <dgm:cxn modelId="{371999F3-68BD-4394-A09A-59B69199708C}" type="presOf" srcId="{A1EDE5AB-AC4F-47C2-A157-3BF23D4B2D97}" destId="{4B275F9F-A213-47B5-9C46-EF78A54D2F2C}" srcOrd="0" destOrd="0" presId="urn:microsoft.com/office/officeart/2005/8/layout/orgChart1"/>
    <dgm:cxn modelId="{A587C6FD-6A5C-496B-AC37-52CFEC4C68AA}" type="presOf" srcId="{DCC8C5B3-A56B-452C-9A2D-8CD7BAEEAFB3}" destId="{FEEAA762-1268-4EC8-BF77-EBCACFEC2678}" srcOrd="0" destOrd="0" presId="urn:microsoft.com/office/officeart/2005/8/layout/orgChart1"/>
    <dgm:cxn modelId="{1D8397FA-AAE4-48C3-9F9F-00F4948A53B7}" type="presParOf" srcId="{FEEAA762-1268-4EC8-BF77-EBCACFEC2678}" destId="{26FF82F5-9B4A-4278-A1BF-185078DED91A}" srcOrd="0" destOrd="0" presId="urn:microsoft.com/office/officeart/2005/8/layout/orgChart1"/>
    <dgm:cxn modelId="{3BF825BB-6A0F-495B-AD56-1743FF0381B3}" type="presParOf" srcId="{26FF82F5-9B4A-4278-A1BF-185078DED91A}" destId="{6CE8B98E-084E-49B5-89E7-F1BA7D111B9F}" srcOrd="0" destOrd="0" presId="urn:microsoft.com/office/officeart/2005/8/layout/orgChart1"/>
    <dgm:cxn modelId="{85D923B2-F3FA-41FC-9366-D99B805C0CDA}" type="presParOf" srcId="{6CE8B98E-084E-49B5-89E7-F1BA7D111B9F}" destId="{CBE31641-0636-4ECD-89A4-424163DF63D8}" srcOrd="0" destOrd="0" presId="urn:microsoft.com/office/officeart/2005/8/layout/orgChart1"/>
    <dgm:cxn modelId="{644FB15F-2BB1-4D64-97EC-C790376CA014}" type="presParOf" srcId="{6CE8B98E-084E-49B5-89E7-F1BA7D111B9F}" destId="{1D1112F8-643A-42C7-94C3-F501B8D42145}" srcOrd="1" destOrd="0" presId="urn:microsoft.com/office/officeart/2005/8/layout/orgChart1"/>
    <dgm:cxn modelId="{6D0AA8BE-FBC7-4540-89D9-16D443CCDFF3}" type="presParOf" srcId="{26FF82F5-9B4A-4278-A1BF-185078DED91A}" destId="{D8311E91-4F2F-4EFB-9ED5-399BBE2D557D}" srcOrd="1" destOrd="0" presId="urn:microsoft.com/office/officeart/2005/8/layout/orgChart1"/>
    <dgm:cxn modelId="{AED732D5-28FB-4CA8-9354-B4A6156F8990}" type="presParOf" srcId="{D8311E91-4F2F-4EFB-9ED5-399BBE2D557D}" destId="{AC6112DF-EAB1-4EDC-A66D-2021FE93D770}" srcOrd="0" destOrd="0" presId="urn:microsoft.com/office/officeart/2005/8/layout/orgChart1"/>
    <dgm:cxn modelId="{685273B2-26D4-45A4-A56B-50F9F3129F7F}" type="presParOf" srcId="{D8311E91-4F2F-4EFB-9ED5-399BBE2D557D}" destId="{D69158A0-1BF5-4590-BB61-D076870BFE00}" srcOrd="1" destOrd="0" presId="urn:microsoft.com/office/officeart/2005/8/layout/orgChart1"/>
    <dgm:cxn modelId="{9F4035CA-198F-4AB2-8BAC-45397514B2CF}" type="presParOf" srcId="{D69158A0-1BF5-4590-BB61-D076870BFE00}" destId="{CECD6C42-733F-45D4-8E92-FA587B38F173}" srcOrd="0" destOrd="0" presId="urn:microsoft.com/office/officeart/2005/8/layout/orgChart1"/>
    <dgm:cxn modelId="{3A86E23F-1F8B-4C1C-8CFE-F88E2DBC02D4}" type="presParOf" srcId="{CECD6C42-733F-45D4-8E92-FA587B38F173}" destId="{4B275F9F-A213-47B5-9C46-EF78A54D2F2C}" srcOrd="0" destOrd="0" presId="urn:microsoft.com/office/officeart/2005/8/layout/orgChart1"/>
    <dgm:cxn modelId="{9D17B2E2-648A-4035-9B92-60569538840C}" type="presParOf" srcId="{CECD6C42-733F-45D4-8E92-FA587B38F173}" destId="{2DB6DA42-6C39-4791-A165-215D57901680}" srcOrd="1" destOrd="0" presId="urn:microsoft.com/office/officeart/2005/8/layout/orgChart1"/>
    <dgm:cxn modelId="{58529296-748C-4B5C-BAA8-275A0CF9FB3F}" type="presParOf" srcId="{D69158A0-1BF5-4590-BB61-D076870BFE00}" destId="{60E8D7B9-3FE2-40CF-B9D7-0716BFBAAE87}" srcOrd="1" destOrd="0" presId="urn:microsoft.com/office/officeart/2005/8/layout/orgChart1"/>
    <dgm:cxn modelId="{643A6CB5-9577-409B-9552-46353CDB3CCC}" type="presParOf" srcId="{D69158A0-1BF5-4590-BB61-D076870BFE00}" destId="{FE7608BE-7B1B-4B5C-B44C-ECE9E1C44662}" srcOrd="2" destOrd="0" presId="urn:microsoft.com/office/officeart/2005/8/layout/orgChart1"/>
    <dgm:cxn modelId="{7EE5B8A9-2AC3-47C9-896E-4A71E67F60F6}" type="presParOf" srcId="{D8311E91-4F2F-4EFB-9ED5-399BBE2D557D}" destId="{324EE2BD-1A03-4EB2-AC0D-BF25DB835BD7}" srcOrd="2" destOrd="0" presId="urn:microsoft.com/office/officeart/2005/8/layout/orgChart1"/>
    <dgm:cxn modelId="{13DDE63B-6DC4-41D5-BA2C-BA0B120355C9}" type="presParOf" srcId="{D8311E91-4F2F-4EFB-9ED5-399BBE2D557D}" destId="{EE5C304F-010F-4F65-AFE0-6D5F8147DAB8}" srcOrd="3" destOrd="0" presId="urn:microsoft.com/office/officeart/2005/8/layout/orgChart1"/>
    <dgm:cxn modelId="{183D5F26-E7DD-4B03-9831-31FD232D9E47}" type="presParOf" srcId="{EE5C304F-010F-4F65-AFE0-6D5F8147DAB8}" destId="{024CD57F-0BB8-4D72-AC24-18783B2607A1}" srcOrd="0" destOrd="0" presId="urn:microsoft.com/office/officeart/2005/8/layout/orgChart1"/>
    <dgm:cxn modelId="{E0A19C7E-1861-4646-9926-584F01A759E2}" type="presParOf" srcId="{024CD57F-0BB8-4D72-AC24-18783B2607A1}" destId="{95B85775-62AA-4A4F-A843-36F80E1F7919}" srcOrd="0" destOrd="0" presId="urn:microsoft.com/office/officeart/2005/8/layout/orgChart1"/>
    <dgm:cxn modelId="{BC6E2135-0F17-4E43-A149-22CE604F8A91}" type="presParOf" srcId="{024CD57F-0BB8-4D72-AC24-18783B2607A1}" destId="{3B2C0BB9-65FD-4AA7-99AD-3891E51257B2}" srcOrd="1" destOrd="0" presId="urn:microsoft.com/office/officeart/2005/8/layout/orgChart1"/>
    <dgm:cxn modelId="{F5854E4C-E43C-4FCF-86A5-B519E10A3026}" type="presParOf" srcId="{EE5C304F-010F-4F65-AFE0-6D5F8147DAB8}" destId="{551C6565-9813-47DC-8DCA-2872854C194A}" srcOrd="1" destOrd="0" presId="urn:microsoft.com/office/officeart/2005/8/layout/orgChart1"/>
    <dgm:cxn modelId="{6D9470B9-D6D3-47BF-AB53-BCB37AF7EC2D}" type="presParOf" srcId="{EE5C304F-010F-4F65-AFE0-6D5F8147DAB8}" destId="{ECF3D3DA-5D60-4DFC-B965-0F8A7166AB2B}" srcOrd="2" destOrd="0" presId="urn:microsoft.com/office/officeart/2005/8/layout/orgChart1"/>
    <dgm:cxn modelId="{73179CFB-069A-4749-B663-66930AD9A47D}" type="presParOf" srcId="{D8311E91-4F2F-4EFB-9ED5-399BBE2D557D}" destId="{BC4081F6-D075-4C01-AE4D-FE57A9C81A5F}" srcOrd="4" destOrd="0" presId="urn:microsoft.com/office/officeart/2005/8/layout/orgChart1"/>
    <dgm:cxn modelId="{3150C34B-32AA-4057-9254-C0373E900888}" type="presParOf" srcId="{D8311E91-4F2F-4EFB-9ED5-399BBE2D557D}" destId="{585083C1-0E52-4161-8C59-5AFAFD4FA349}" srcOrd="5" destOrd="0" presId="urn:microsoft.com/office/officeart/2005/8/layout/orgChart1"/>
    <dgm:cxn modelId="{53814E0F-F504-47A5-8D41-98C2E2D0C26B}" type="presParOf" srcId="{585083C1-0E52-4161-8C59-5AFAFD4FA349}" destId="{17BD3136-1212-4A3D-8A72-08B60CDE4FF3}" srcOrd="0" destOrd="0" presId="urn:microsoft.com/office/officeart/2005/8/layout/orgChart1"/>
    <dgm:cxn modelId="{0B3B6292-64A3-4A52-B6D4-6CD824C84BCB}" type="presParOf" srcId="{17BD3136-1212-4A3D-8A72-08B60CDE4FF3}" destId="{8C6B0FD5-F727-44BF-AC72-D128834D648B}" srcOrd="0" destOrd="0" presId="urn:microsoft.com/office/officeart/2005/8/layout/orgChart1"/>
    <dgm:cxn modelId="{5A3F3A54-8806-4F4B-9585-A3F88D9064B8}" type="presParOf" srcId="{17BD3136-1212-4A3D-8A72-08B60CDE4FF3}" destId="{E1130BD5-76DC-4EEE-81A6-C16A6F039EE1}" srcOrd="1" destOrd="0" presId="urn:microsoft.com/office/officeart/2005/8/layout/orgChart1"/>
    <dgm:cxn modelId="{AE92FDC2-8CD2-4D4F-82AC-18CFC2E25FBA}" type="presParOf" srcId="{585083C1-0E52-4161-8C59-5AFAFD4FA349}" destId="{DBBD218A-47E0-4B52-AB91-A3D94C0B8447}" srcOrd="1" destOrd="0" presId="urn:microsoft.com/office/officeart/2005/8/layout/orgChart1"/>
    <dgm:cxn modelId="{6E95C1F1-E23F-42D2-90F9-13EC78FAFD05}" type="presParOf" srcId="{585083C1-0E52-4161-8C59-5AFAFD4FA349}" destId="{76778590-67B2-41A2-A275-A6B4964815B0}" srcOrd="2" destOrd="0" presId="urn:microsoft.com/office/officeart/2005/8/layout/orgChart1"/>
    <dgm:cxn modelId="{899868AD-B652-453B-BFA7-55AC11E8E3C9}" type="presParOf" srcId="{D8311E91-4F2F-4EFB-9ED5-399BBE2D557D}" destId="{0E06A714-6D66-4CEF-A061-DB601834626B}" srcOrd="6" destOrd="0" presId="urn:microsoft.com/office/officeart/2005/8/layout/orgChart1"/>
    <dgm:cxn modelId="{FD19E082-0654-48B8-84DA-F3C7DA85F52F}" type="presParOf" srcId="{D8311E91-4F2F-4EFB-9ED5-399BBE2D557D}" destId="{C0EF2985-DD9B-4238-A08F-F8134F89D0A5}" srcOrd="7" destOrd="0" presId="urn:microsoft.com/office/officeart/2005/8/layout/orgChart1"/>
    <dgm:cxn modelId="{518AA46A-F868-40E6-9CD9-9E7CF7D8E41C}" type="presParOf" srcId="{C0EF2985-DD9B-4238-A08F-F8134F89D0A5}" destId="{E0798A68-1731-4579-B811-E35D19551E1A}" srcOrd="0" destOrd="0" presId="urn:microsoft.com/office/officeart/2005/8/layout/orgChart1"/>
    <dgm:cxn modelId="{1D9A9C76-BC59-4A42-A4C6-9E6B2BFD8682}" type="presParOf" srcId="{E0798A68-1731-4579-B811-E35D19551E1A}" destId="{42F8E91B-C171-43BA-B62D-FDEC0CDDB860}" srcOrd="0" destOrd="0" presId="urn:microsoft.com/office/officeart/2005/8/layout/orgChart1"/>
    <dgm:cxn modelId="{9A312DC9-73E4-4BB8-B31A-110F5123F5A5}" type="presParOf" srcId="{E0798A68-1731-4579-B811-E35D19551E1A}" destId="{4C5D7E82-B018-45CF-893F-99AB2C3169B9}" srcOrd="1" destOrd="0" presId="urn:microsoft.com/office/officeart/2005/8/layout/orgChart1"/>
    <dgm:cxn modelId="{02935B04-F0C5-4FCF-AB2C-C6D665EA4D2F}" type="presParOf" srcId="{C0EF2985-DD9B-4238-A08F-F8134F89D0A5}" destId="{03571708-E76C-4B6A-BBA6-7CAB6031D459}" srcOrd="1" destOrd="0" presId="urn:microsoft.com/office/officeart/2005/8/layout/orgChart1"/>
    <dgm:cxn modelId="{7073FC27-5361-44D7-8A65-21A1BFD12E6A}" type="presParOf" srcId="{C0EF2985-DD9B-4238-A08F-F8134F89D0A5}" destId="{5278BAC9-461B-41D8-B261-E9D5CC198820}" srcOrd="2" destOrd="0" presId="urn:microsoft.com/office/officeart/2005/8/layout/orgChart1"/>
    <dgm:cxn modelId="{869CF969-96FB-4BBB-9282-BDEA1F5B73DC}" type="presParOf" srcId="{D8311E91-4F2F-4EFB-9ED5-399BBE2D557D}" destId="{048580A3-3F6E-4141-A9CD-1A24FA5A3CEC}" srcOrd="8" destOrd="0" presId="urn:microsoft.com/office/officeart/2005/8/layout/orgChart1"/>
    <dgm:cxn modelId="{0E535557-386A-4605-994D-C6A264799861}" type="presParOf" srcId="{D8311E91-4F2F-4EFB-9ED5-399BBE2D557D}" destId="{048665AF-FDE4-49A2-A4BD-A5156EB072E2}" srcOrd="9" destOrd="0" presId="urn:microsoft.com/office/officeart/2005/8/layout/orgChart1"/>
    <dgm:cxn modelId="{B4D63400-7E6C-4EBF-ABAD-6B994579368E}" type="presParOf" srcId="{048665AF-FDE4-49A2-A4BD-A5156EB072E2}" destId="{66E07E0C-EEBB-4B76-99DA-E2A6DE0C5018}" srcOrd="0" destOrd="0" presId="urn:microsoft.com/office/officeart/2005/8/layout/orgChart1"/>
    <dgm:cxn modelId="{2750D651-8B6A-4DEE-B8A4-5A7E6D60941D}" type="presParOf" srcId="{66E07E0C-EEBB-4B76-99DA-E2A6DE0C5018}" destId="{F6D02BC8-EEDE-4BB2-AD6E-47E007D16DA4}" srcOrd="0" destOrd="0" presId="urn:microsoft.com/office/officeart/2005/8/layout/orgChart1"/>
    <dgm:cxn modelId="{ACC32D85-958A-4027-A27B-29A031844CB2}" type="presParOf" srcId="{66E07E0C-EEBB-4B76-99DA-E2A6DE0C5018}" destId="{3BC1F511-A3B0-4797-A8F6-2B77CA5B4BD1}" srcOrd="1" destOrd="0" presId="urn:microsoft.com/office/officeart/2005/8/layout/orgChart1"/>
    <dgm:cxn modelId="{033E3800-D64F-4F95-A348-561A08433105}" type="presParOf" srcId="{048665AF-FDE4-49A2-A4BD-A5156EB072E2}" destId="{53CDCCD6-1193-4108-AFEE-872D22920442}" srcOrd="1" destOrd="0" presId="urn:microsoft.com/office/officeart/2005/8/layout/orgChart1"/>
    <dgm:cxn modelId="{6AA40B2F-0067-471E-B76B-AE6F1AC2594D}" type="presParOf" srcId="{048665AF-FDE4-49A2-A4BD-A5156EB072E2}" destId="{DC058AEF-95F4-4B5B-8D59-C0F653976623}" srcOrd="2" destOrd="0" presId="urn:microsoft.com/office/officeart/2005/8/layout/orgChart1"/>
    <dgm:cxn modelId="{3FBAFD3B-2E78-4E92-9117-1370BFF1F2B3}" type="presParOf" srcId="{26FF82F5-9B4A-4278-A1BF-185078DED91A}" destId="{1ADD47DC-440D-4158-B80D-138E4110D5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580A3-3F6E-4141-A9CD-1A24FA5A3CEC}">
      <dsp:nvSpPr>
        <dsp:cNvPr id="0" name=""/>
        <dsp:cNvSpPr/>
      </dsp:nvSpPr>
      <dsp:spPr>
        <a:xfrm>
          <a:off x="5008770" y="1236127"/>
          <a:ext cx="3339664" cy="173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658"/>
              </a:lnTo>
              <a:lnTo>
                <a:pt x="3339664" y="1542658"/>
              </a:lnTo>
              <a:lnTo>
                <a:pt x="3339664" y="1739900"/>
              </a:lnTo>
            </a:path>
          </a:pathLst>
        </a:custGeom>
        <a:noFill/>
        <a:ln w="19050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6A714-6D66-4CEF-A061-DB601834626B}">
      <dsp:nvSpPr>
        <dsp:cNvPr id="0" name=""/>
        <dsp:cNvSpPr/>
      </dsp:nvSpPr>
      <dsp:spPr>
        <a:xfrm>
          <a:off x="5008770" y="1236127"/>
          <a:ext cx="1081816" cy="1738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788"/>
              </a:lnTo>
              <a:lnTo>
                <a:pt x="1081816" y="1540788"/>
              </a:lnTo>
              <a:lnTo>
                <a:pt x="1081816" y="1738030"/>
              </a:lnTo>
            </a:path>
          </a:pathLst>
        </a:custGeom>
        <a:noFill/>
        <a:ln w="19050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81F6-D075-4C01-AE4D-FE57A9C81A5F}">
      <dsp:nvSpPr>
        <dsp:cNvPr id="0" name=""/>
        <dsp:cNvSpPr/>
      </dsp:nvSpPr>
      <dsp:spPr>
        <a:xfrm>
          <a:off x="4092862" y="1236127"/>
          <a:ext cx="915907" cy="1743685"/>
        </a:xfrm>
        <a:custGeom>
          <a:avLst/>
          <a:gdLst/>
          <a:ahLst/>
          <a:cxnLst/>
          <a:rect l="0" t="0" r="0" b="0"/>
          <a:pathLst>
            <a:path>
              <a:moveTo>
                <a:pt x="915907" y="0"/>
              </a:moveTo>
              <a:lnTo>
                <a:pt x="915907" y="1546443"/>
              </a:lnTo>
              <a:lnTo>
                <a:pt x="0" y="1546443"/>
              </a:lnTo>
              <a:lnTo>
                <a:pt x="0" y="1743685"/>
              </a:lnTo>
            </a:path>
          </a:pathLst>
        </a:custGeom>
        <a:noFill/>
        <a:ln w="19050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EE2BD-1A03-4EB2-AC0D-BF25DB835BD7}">
      <dsp:nvSpPr>
        <dsp:cNvPr id="0" name=""/>
        <dsp:cNvSpPr/>
      </dsp:nvSpPr>
      <dsp:spPr>
        <a:xfrm>
          <a:off x="2014805" y="1236127"/>
          <a:ext cx="2993964" cy="1748907"/>
        </a:xfrm>
        <a:custGeom>
          <a:avLst/>
          <a:gdLst/>
          <a:ahLst/>
          <a:cxnLst/>
          <a:rect l="0" t="0" r="0" b="0"/>
          <a:pathLst>
            <a:path>
              <a:moveTo>
                <a:pt x="2993964" y="0"/>
              </a:moveTo>
              <a:lnTo>
                <a:pt x="2993964" y="1551665"/>
              </a:lnTo>
              <a:lnTo>
                <a:pt x="0" y="1551665"/>
              </a:lnTo>
              <a:lnTo>
                <a:pt x="0" y="1748907"/>
              </a:lnTo>
            </a:path>
          </a:pathLst>
        </a:custGeom>
        <a:noFill/>
        <a:ln w="19050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112DF-EAB1-4EDC-A66D-2021FE93D770}">
      <dsp:nvSpPr>
        <dsp:cNvPr id="0" name=""/>
        <dsp:cNvSpPr/>
      </dsp:nvSpPr>
      <dsp:spPr>
        <a:xfrm>
          <a:off x="3855993" y="1236127"/>
          <a:ext cx="1152776" cy="384133"/>
        </a:xfrm>
        <a:custGeom>
          <a:avLst/>
          <a:gdLst/>
          <a:ahLst/>
          <a:cxnLst/>
          <a:rect l="0" t="0" r="0" b="0"/>
          <a:pathLst>
            <a:path>
              <a:moveTo>
                <a:pt x="1152776" y="0"/>
              </a:moveTo>
              <a:lnTo>
                <a:pt x="1152776" y="186891"/>
              </a:lnTo>
              <a:lnTo>
                <a:pt x="0" y="186891"/>
              </a:lnTo>
              <a:lnTo>
                <a:pt x="0" y="384133"/>
              </a:lnTo>
            </a:path>
          </a:pathLst>
        </a:custGeom>
        <a:noFill/>
        <a:ln w="19050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31641-0636-4ECD-89A4-424163DF63D8}">
      <dsp:nvSpPr>
        <dsp:cNvPr id="0" name=""/>
        <dsp:cNvSpPr/>
      </dsp:nvSpPr>
      <dsp:spPr>
        <a:xfrm>
          <a:off x="3671657" y="413289"/>
          <a:ext cx="2674226" cy="822837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ŘEDITELKA</a:t>
          </a:r>
          <a:endParaRPr lang="cs-CZ" sz="3600" b="0" i="0" kern="1200" dirty="0"/>
        </a:p>
      </dsp:txBody>
      <dsp:txXfrm>
        <a:off x="3671657" y="413289"/>
        <a:ext cx="2674226" cy="822837"/>
      </dsp:txXfrm>
    </dsp:sp>
    <dsp:sp modelId="{4B275F9F-A213-47B5-9C46-EF78A54D2F2C}">
      <dsp:nvSpPr>
        <dsp:cNvPr id="0" name=""/>
        <dsp:cNvSpPr/>
      </dsp:nvSpPr>
      <dsp:spPr>
        <a:xfrm>
          <a:off x="2990195" y="1620260"/>
          <a:ext cx="1731597" cy="101016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PRÁVNÍK, ZÁSTUPCE ŘEDITELE</a:t>
          </a:r>
          <a:endParaRPr lang="cs-CZ" sz="3200" kern="1200" dirty="0"/>
        </a:p>
      </dsp:txBody>
      <dsp:txXfrm>
        <a:off x="2990195" y="1620260"/>
        <a:ext cx="1731597" cy="1010160"/>
      </dsp:txXfrm>
    </dsp:sp>
    <dsp:sp modelId="{95B85775-62AA-4A4F-A843-36F80E1F7919}">
      <dsp:nvSpPr>
        <dsp:cNvPr id="0" name=""/>
        <dsp:cNvSpPr/>
      </dsp:nvSpPr>
      <dsp:spPr>
        <a:xfrm>
          <a:off x="1174648" y="2985034"/>
          <a:ext cx="1680314" cy="90183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OBCHODNÍK</a:t>
          </a:r>
        </a:p>
      </dsp:txBody>
      <dsp:txXfrm>
        <a:off x="1174648" y="2985034"/>
        <a:ext cx="1680314" cy="901837"/>
      </dsp:txXfrm>
    </dsp:sp>
    <dsp:sp modelId="{8C6B0FD5-F727-44BF-AC72-D128834D648B}">
      <dsp:nvSpPr>
        <dsp:cNvPr id="0" name=""/>
        <dsp:cNvSpPr/>
      </dsp:nvSpPr>
      <dsp:spPr>
        <a:xfrm>
          <a:off x="3257617" y="2979812"/>
          <a:ext cx="1670489" cy="90372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MARKETÉR</a:t>
          </a:r>
        </a:p>
      </dsp:txBody>
      <dsp:txXfrm>
        <a:off x="3257617" y="2979812"/>
        <a:ext cx="1670489" cy="903725"/>
      </dsp:txXfrm>
    </dsp:sp>
    <dsp:sp modelId="{42F8E91B-C171-43BA-B62D-FDEC0CDDB860}">
      <dsp:nvSpPr>
        <dsp:cNvPr id="0" name=""/>
        <dsp:cNvSpPr/>
      </dsp:nvSpPr>
      <dsp:spPr>
        <a:xfrm>
          <a:off x="5281433" y="2974158"/>
          <a:ext cx="1618305" cy="90372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PERSONALISTKA</a:t>
          </a:r>
        </a:p>
      </dsp:txBody>
      <dsp:txXfrm>
        <a:off x="5281433" y="2974158"/>
        <a:ext cx="1618305" cy="903725"/>
      </dsp:txXfrm>
    </dsp:sp>
    <dsp:sp modelId="{F6D02BC8-EEDE-4BB2-AD6E-47E007D16DA4}">
      <dsp:nvSpPr>
        <dsp:cNvPr id="0" name=""/>
        <dsp:cNvSpPr/>
      </dsp:nvSpPr>
      <dsp:spPr>
        <a:xfrm>
          <a:off x="7327209" y="2976027"/>
          <a:ext cx="2042450" cy="9392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ASISTENT ŘEDITELE</a:t>
          </a:r>
        </a:p>
      </dsp:txBody>
      <dsp:txXfrm>
        <a:off x="7327209" y="2976027"/>
        <a:ext cx="2042450" cy="939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CC47120-8DAA-446F-AB42-C6E6EC5A4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B14E59-62B2-4396-A74F-0C0CDB9407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61EC-836B-4E37-BAC9-2CD82631319E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AD9B6C-7132-4A89-B909-F20DD90BC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AB095A-3EE1-44EA-8A07-1B4A60FF22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5AF16-86FB-4D4E-BABB-5336C1D27B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86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EE3E-3C4B-428B-B5D7-D2893314EA20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1EEF-4DCD-4E88-9450-2457A757B3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61EEF-4DCD-4E88-9450-2457A757B30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98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61EEF-4DCD-4E88-9450-2457A757B30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55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61EEF-4DCD-4E88-9450-2457A757B30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95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61EEF-4DCD-4E88-9450-2457A757B30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90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0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2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ck_zeme_zazitku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79AD3-1F54-4992-8E74-250516191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116" y="2136003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CK Země zážitků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80E3F8-5F06-4CBC-81C5-C547B5AC7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490" y="4864883"/>
            <a:ext cx="7158188" cy="2086689"/>
          </a:xfrm>
        </p:spPr>
        <p:txBody>
          <a:bodyPr>
            <a:no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Jaselská 826, 280 90 Kolín</a:t>
            </a:r>
          </a:p>
          <a:p>
            <a:pPr algn="ctr"/>
            <a:r>
              <a:rPr lang="cs-CZ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Česká republika</a:t>
            </a:r>
          </a:p>
          <a:p>
            <a:pPr algn="ctr"/>
            <a:r>
              <a:rPr lang="cs-CZ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IČ: 2809004, DIČ: CZ2809004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altLang="cs-CZ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Zapsaná v obchodním rejstříku u rejstříkového soudu CEFIF Praha - oddíl C, vložka 23008, 2. prosince 2020.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91D67E2-9753-48A1-B345-71731EB0B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085" y="1055010"/>
            <a:ext cx="1780998" cy="1687261"/>
          </a:xfrm>
          <a:prstGeom prst="rect">
            <a:avLst/>
          </a:prstGeo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179E84BE-3F07-4340-9D75-B1A5B099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6">
            <a:off x="8650439" y="3117232"/>
            <a:ext cx="3448707" cy="2586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Obsah obrázku osoba, exteriér, strom, chlapec&#10;&#10;Popis byl vytvořen automaticky">
            <a:extLst>
              <a:ext uri="{FF2B5EF4-FFF2-40B4-BE49-F238E27FC236}">
                <a16:creationId xmlns:a16="http://schemas.microsoft.com/office/drawing/2014/main" id="{8FC0789F-A7F9-40A4-BA8F-5EEF48EF5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105">
            <a:off x="271361" y="262721"/>
            <a:ext cx="3798836" cy="2279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obsah 4" descr="Obsah obrázku jídlo, talíř, různé, několik&#10;&#10;Popis byl vytvořen automaticky">
            <a:extLst>
              <a:ext uri="{FF2B5EF4-FFF2-40B4-BE49-F238E27FC236}">
                <a16:creationId xmlns:a16="http://schemas.microsoft.com/office/drawing/2014/main" id="{ED7FE8B5-73B5-44F5-B5A1-84D4AFAA4A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725">
            <a:off x="-52362" y="3956972"/>
            <a:ext cx="4446280" cy="1812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obsah 4" descr="Obsah obrázku obloha, exteriér, osoba, sport&#10;&#10;Popis byl vytvořen automaticky">
            <a:extLst>
              <a:ext uri="{FF2B5EF4-FFF2-40B4-BE49-F238E27FC236}">
                <a16:creationId xmlns:a16="http://schemas.microsoft.com/office/drawing/2014/main" id="{9194B410-5EEC-4B77-AD12-536741E8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837">
            <a:off x="8006949" y="223377"/>
            <a:ext cx="3533118" cy="2357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384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A0EE7-0497-412B-8ADE-E6813015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26" y="900000"/>
            <a:ext cx="2093713" cy="722050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Personalista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79AD0-EA0A-4827-9ABB-6916737A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26" y="1697756"/>
            <a:ext cx="8596668" cy="446511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Získávání zaměstnanců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Vzdělávání pracovníků</a:t>
            </a:r>
          </a:p>
          <a:p>
            <a:pPr>
              <a:buClr>
                <a:schemeClr val="tx1"/>
              </a:buClr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Vyplácení mezd</a:t>
            </a:r>
          </a:p>
          <a:p>
            <a:pPr>
              <a:buClr>
                <a:schemeClr val="tx1"/>
              </a:buClr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Pokladní kniha</a:t>
            </a:r>
          </a:p>
          <a:p>
            <a:pPr>
              <a:buClr>
                <a:schemeClr val="tx1"/>
              </a:buClr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Podání soc. a zdrav. pojištění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988A429-ABAB-4B06-8C32-C96D6CC11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29E18D3-1ACC-4D58-86C5-592E480F75EB}"/>
              </a:ext>
            </a:extLst>
          </p:cNvPr>
          <p:cNvSpPr txBox="1">
            <a:spLocks/>
          </p:cNvSpPr>
          <p:nvPr/>
        </p:nvSpPr>
        <p:spPr>
          <a:xfrm>
            <a:off x="6096000" y="1697756"/>
            <a:ext cx="4814656" cy="325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dirty="0">
                <a:latin typeface="Gabriola" panose="04040605051002020D02" pitchFamily="82" charset="0"/>
              </a:rPr>
              <a:t>Zapisování porad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dirty="0">
                <a:latin typeface="Gabriola" panose="04040605051002020D02" pitchFamily="82" charset="0"/>
              </a:rPr>
              <a:t>Emailová korespondence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7B92DB2-F8B6-4E58-A8EC-B4BA174DC2D3}"/>
              </a:ext>
            </a:extLst>
          </p:cNvPr>
          <p:cNvSpPr txBox="1">
            <a:spLocks/>
          </p:cNvSpPr>
          <p:nvPr/>
        </p:nvSpPr>
        <p:spPr>
          <a:xfrm>
            <a:off x="6096000" y="900000"/>
            <a:ext cx="2809845" cy="722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Asistent ředitele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CAF3D0-996F-448B-9B7E-5EE3EE2CF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76" y="4459706"/>
            <a:ext cx="4708974" cy="2034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E511A28-CB84-46D8-BA39-1A1D5345E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610" y="2784787"/>
            <a:ext cx="2954046" cy="37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D7B9209-A195-4FE8-9F3B-4527E71DBE7B}"/>
              </a:ext>
            </a:extLst>
          </p:cNvPr>
          <p:cNvSpPr txBox="1"/>
          <p:nvPr/>
        </p:nvSpPr>
        <p:spPr>
          <a:xfrm>
            <a:off x="1583588" y="1476482"/>
            <a:ext cx="902482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	</a:t>
            </a:r>
            <a:r>
              <a:rPr lang="cs-CZ" sz="3700" b="1" i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Děkujeme za pozornost a neváhejte nás kontaktovat.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CC3460-EE05-4247-8D60-A8B201436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3" y="3335151"/>
            <a:ext cx="508019" cy="5080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1CDA6B-F0A4-4814-A283-28B7FE66A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61" y="3335151"/>
            <a:ext cx="508019" cy="5080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C35E6B-974B-49EF-BD01-9EBE1351D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82" y="3335151"/>
            <a:ext cx="508019" cy="50801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E9A699E-6405-4E31-8884-1D5A3D1385D2}"/>
              </a:ext>
            </a:extLst>
          </p:cNvPr>
          <p:cNvSpPr txBox="1"/>
          <p:nvPr/>
        </p:nvSpPr>
        <p:spPr>
          <a:xfrm>
            <a:off x="543758" y="3839790"/>
            <a:ext cx="213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Jaselská 826</a:t>
            </a:r>
          </a:p>
          <a:p>
            <a:pPr algn="ctr"/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280 90 Kolín</a:t>
            </a:r>
          </a:p>
          <a:p>
            <a:pPr algn="ctr"/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Česká republika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EA626D8-D4F5-438D-AB6D-C6AD34BE9BDF}"/>
              </a:ext>
            </a:extLst>
          </p:cNvPr>
          <p:cNvSpPr txBox="1"/>
          <p:nvPr/>
        </p:nvSpPr>
        <p:spPr>
          <a:xfrm>
            <a:off x="3122407" y="3843170"/>
            <a:ext cx="181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+420 123 456 789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2AD59A-F399-452F-93C6-932B125ADAC8}"/>
              </a:ext>
            </a:extLst>
          </p:cNvPr>
          <p:cNvSpPr txBox="1"/>
          <p:nvPr/>
        </p:nvSpPr>
        <p:spPr>
          <a:xfrm>
            <a:off x="5858721" y="3889336"/>
            <a:ext cx="259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zemezazitku@seznam.cz</a:t>
            </a:r>
          </a:p>
        </p:txBody>
      </p:sp>
      <p:pic>
        <p:nvPicPr>
          <p:cNvPr id="29" name="Obrázek 28">
            <a:hlinkClick r:id="rId6"/>
            <a:extLst>
              <a:ext uri="{FF2B5EF4-FFF2-40B4-BE49-F238E27FC236}">
                <a16:creationId xmlns:a16="http://schemas.microsoft.com/office/drawing/2014/main" id="{CCBA754C-41E5-43B4-9ECA-15261E56CC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3" y="3429000"/>
            <a:ext cx="1055559" cy="1055559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9283863-BA36-4EB6-B8E0-EF2B2CC6F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8128" y="177554"/>
            <a:ext cx="684074" cy="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A135DB6-D1C1-41EF-AD5F-83C0180C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53" y="705856"/>
            <a:ext cx="7988493" cy="419450"/>
          </a:xfrm>
        </p:spPr>
        <p:txBody>
          <a:bodyPr>
            <a:noAutofit/>
          </a:bodyPr>
          <a:lstStyle/>
          <a:p>
            <a:pPr algn="ctr"/>
            <a:r>
              <a:rPr lang="cs-CZ" sz="35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Slogan, logo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EDEF25D-9E5E-4589-B0DD-1F73FF999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057" y="3214540"/>
            <a:ext cx="3759885" cy="3561996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2E03131-E72C-47E3-822F-AEADC9DC5FE6}"/>
              </a:ext>
            </a:extLst>
          </p:cNvPr>
          <p:cNvSpPr txBox="1">
            <a:spLocks/>
          </p:cNvSpPr>
          <p:nvPr/>
        </p:nvSpPr>
        <p:spPr>
          <a:xfrm>
            <a:off x="2184435" y="1691370"/>
            <a:ext cx="7823128" cy="107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3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Naplňte svou duši cestováním.</a:t>
            </a:r>
          </a:p>
        </p:txBody>
      </p:sp>
    </p:spTree>
    <p:extLst>
      <p:ext uri="{BB962C8B-B14F-4D97-AF65-F5344CB8AC3E}">
        <p14:creationId xmlns:p14="http://schemas.microsoft.com/office/powerpoint/2010/main" val="400617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8582E-FCC3-4F8C-8BC7-539CB60B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67" y="684000"/>
            <a:ext cx="2980266" cy="713173"/>
          </a:xfrm>
        </p:spPr>
        <p:txBody>
          <a:bodyPr>
            <a:normAutofit/>
          </a:bodyPr>
          <a:lstStyle/>
          <a:p>
            <a:r>
              <a:rPr lang="cs-CZ" sz="35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Předmět podnikání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95325-AFA7-4829-A505-D7270A7E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23" y="1985234"/>
            <a:ext cx="1114975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latin typeface="Gabriola" panose="04040605051002020D02" pitchFamily="82" charset="0"/>
              </a:rPr>
              <a:t>Provozování cestovní agentury a průvodcovské činnosti v oblasti cestovního ruchu v ČR.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FAEC431-9223-45D7-BE01-76F5618A2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pic>
        <p:nvPicPr>
          <p:cNvPr id="8" name="Grafický objekt 7" descr="Cesta se souvislou výplní">
            <a:extLst>
              <a:ext uri="{FF2B5EF4-FFF2-40B4-BE49-F238E27FC236}">
                <a16:creationId xmlns:a16="http://schemas.microsoft.com/office/drawing/2014/main" id="{009516EC-6490-4C7F-8384-AC53CA454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9640" y="2433549"/>
            <a:ext cx="5132719" cy="51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63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0EC6F-1BE9-4256-8899-0A474EB7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236" y="381169"/>
            <a:ext cx="2158310" cy="677662"/>
          </a:xfrm>
        </p:spPr>
        <p:txBody>
          <a:bodyPr>
            <a:noAutofit/>
          </a:bodyPr>
          <a:lstStyle/>
          <a:p>
            <a:pPr algn="ctr"/>
            <a:r>
              <a:rPr lang="cs-CZ" sz="3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Katalog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4F67773-D37A-43E0-82D2-6CE7099F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A3FA26-6C0A-49EB-9A4A-87DDB2B20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962" y="820083"/>
            <a:ext cx="3963610" cy="561072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A559EA-E128-438A-8826-B050A2960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28" y="820083"/>
            <a:ext cx="3963610" cy="56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0EC6F-1BE9-4256-8899-0A474EB7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236" y="381169"/>
            <a:ext cx="2158310" cy="677662"/>
          </a:xfrm>
        </p:spPr>
        <p:txBody>
          <a:bodyPr>
            <a:noAutofit/>
          </a:bodyPr>
          <a:lstStyle/>
          <a:p>
            <a:pPr algn="ctr"/>
            <a:r>
              <a:rPr lang="cs-CZ" sz="3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Aktuální leták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4F67773-D37A-43E0-82D2-6CE7099F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9F3FA4-B3F4-4A57-87D7-C27A2C5DC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10" y="205780"/>
            <a:ext cx="2757378" cy="64768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F2B36BD-91CC-4BDB-A13F-1B4DF20F6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190" y="205780"/>
            <a:ext cx="2757600" cy="65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57EA4-F583-40F9-B9DF-8548DE9A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73" y="970885"/>
            <a:ext cx="6565837" cy="2285011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cs-CZ" sz="33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HOROLEZECKÝ KURZ</a:t>
            </a:r>
            <a:br>
              <a:rPr lang="cs-CZ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 několika denní kurzy</a:t>
            </a:r>
            <a:b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 s instruktory</a:t>
            </a:r>
            <a:b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cs-CZ" sz="3000" dirty="0">
                <a:solidFill>
                  <a:schemeClr val="bg1"/>
                </a:solidFill>
                <a:latin typeface="Gabriola" panose="04040605051002020D02" pitchFamily="82" charset="0"/>
              </a:rPr>
              <a:t>Místo: Moravské skály, Sněžník, Oskava</a:t>
            </a:r>
            <a:b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</a:rPr>
            </a:br>
            <a:b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</a:rPr>
            </a:br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Obrázek 3" descr="Obsah obrázku osoba, exteriér, strom, chlapec&#10;&#10;Popis byl vytvořen automaticky">
            <a:extLst>
              <a:ext uri="{FF2B5EF4-FFF2-40B4-BE49-F238E27FC236}">
                <a16:creationId xmlns:a16="http://schemas.microsoft.com/office/drawing/2014/main" id="{F095B063-7564-44C0-818D-E3E9766EF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3" y="3144915"/>
            <a:ext cx="4956995" cy="29741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3F4A027-E198-4685-9E93-9B6531457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29804BC-EDCF-42CA-A6AF-34BB25B96023}"/>
              </a:ext>
            </a:extLst>
          </p:cNvPr>
          <p:cNvSpPr txBox="1">
            <a:spLocks/>
          </p:cNvSpPr>
          <p:nvPr/>
        </p:nvSpPr>
        <p:spPr>
          <a:xfrm>
            <a:off x="5972111" y="471486"/>
            <a:ext cx="5648826" cy="281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cs-CZ" sz="33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MISTREM CHUŤI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 získáte spoustu tipů, rad a zkušeností</a:t>
            </a:r>
            <a:b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- 14 hodin vaření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- </a:t>
            </a:r>
            <a:r>
              <a:rPr lang="cs-CZ" sz="3000" dirty="0">
                <a:solidFill>
                  <a:schemeClr val="bg1"/>
                </a:solidFill>
                <a:latin typeface="Gabriola" panose="04040605051002020D02" pitchFamily="82" charset="0"/>
              </a:rPr>
              <a:t>kouzlo šéfů kuchyně</a:t>
            </a:r>
          </a:p>
          <a:p>
            <a:pPr>
              <a:lnSpc>
                <a:spcPct val="90000"/>
              </a:lnSpc>
            </a:pPr>
            <a:b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cs-CZ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Místo: Praha</a:t>
            </a:r>
            <a:br>
              <a:rPr lang="cs-CZ" sz="2200" i="1" dirty="0">
                <a:solidFill>
                  <a:schemeClr val="bg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Zástupný obsah 4" descr="Obsah obrázku jídlo, talíř, různé, několik&#10;&#10;Popis byl vytvořen automaticky">
            <a:extLst>
              <a:ext uri="{FF2B5EF4-FFF2-40B4-BE49-F238E27FC236}">
                <a16:creationId xmlns:a16="http://schemas.microsoft.com/office/drawing/2014/main" id="{7F91B450-AD61-4F4E-8F2A-D15901D12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11" y="3402310"/>
            <a:ext cx="5880066" cy="2397174"/>
          </a:xfrm>
        </p:spPr>
      </p:pic>
    </p:spTree>
    <p:extLst>
      <p:ext uri="{BB962C8B-B14F-4D97-AF65-F5344CB8AC3E}">
        <p14:creationId xmlns:p14="http://schemas.microsoft.com/office/powerpoint/2010/main" val="1524319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2FE904E-2580-41B1-8309-15D376F86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23964"/>
              </p:ext>
            </p:extLst>
          </p:nvPr>
        </p:nvGraphicFramePr>
        <p:xfrm>
          <a:off x="1089827" y="1384983"/>
          <a:ext cx="10327943" cy="576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B7BDEDC5-ACBE-461A-B704-D76EF607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235" y="381169"/>
            <a:ext cx="2389129" cy="677662"/>
          </a:xfrm>
        </p:spPr>
        <p:txBody>
          <a:bodyPr>
            <a:noAutofit/>
          </a:bodyPr>
          <a:lstStyle/>
          <a:p>
            <a:pPr algn="ctr"/>
            <a:r>
              <a:rPr lang="cs-CZ" sz="35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Struktura firmy</a:t>
            </a:r>
          </a:p>
        </p:txBody>
      </p:sp>
    </p:spTree>
    <p:extLst>
      <p:ext uri="{BB962C8B-B14F-4D97-AF65-F5344CB8AC3E}">
        <p14:creationId xmlns:p14="http://schemas.microsoft.com/office/powerpoint/2010/main" val="236195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1419E-BFB0-43F5-B05A-ED16E89A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900000"/>
            <a:ext cx="1711106" cy="651029"/>
          </a:xfrm>
        </p:spPr>
        <p:txBody>
          <a:bodyPr>
            <a:noAutofit/>
          </a:bodyPr>
          <a:lstStyle/>
          <a:p>
            <a:pPr algn="ctr"/>
            <a:r>
              <a:rPr lang="cs-CZ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Ředitelka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616D2-AE1B-4E2F-B4EF-409516DE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01" y="1628179"/>
            <a:ext cx="8596668" cy="388077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Vedení porad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Rozhodující slovo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Rozdání a kontrolování práce zaměstnanců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Rozdávání odměn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Hodnocení zaměstnanců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5AFF640-132D-44A1-9DAB-7E8E710AF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EC106E4-6FCC-4A77-95DB-0CC142E205A5}"/>
              </a:ext>
            </a:extLst>
          </p:cNvPr>
          <p:cNvSpPr txBox="1">
            <a:spLocks/>
          </p:cNvSpPr>
          <p:nvPr/>
        </p:nvSpPr>
        <p:spPr>
          <a:xfrm>
            <a:off x="6096000" y="1628179"/>
            <a:ext cx="587109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/>
                </a:solidFill>
                <a:latin typeface="Gabriola" panose="04040605051002020D02" pitchFamily="82" charset="0"/>
              </a:rPr>
              <a:t>Zastupování firmy v právních řízeních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/>
                </a:solidFill>
                <a:latin typeface="Gabriola" panose="04040605051002020D02" pitchFamily="82" charset="0"/>
              </a:rPr>
              <a:t>Příprava smluv a dalších listin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/>
                </a:solidFill>
                <a:latin typeface="Gabriola" panose="04040605051002020D02" pitchFamily="82" charset="0"/>
              </a:rPr>
              <a:t>Vyřizování všech oblastí práva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/>
                </a:solidFill>
                <a:latin typeface="Gabriola" panose="04040605051002020D02" pitchFamily="82" charset="0"/>
              </a:rPr>
              <a:t>Přiznání k daním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/>
                </a:solidFill>
                <a:latin typeface="Gabriola" panose="04040605051002020D02" pitchFamily="82" charset="0"/>
              </a:rPr>
              <a:t>Hrazení faktur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823549DC-EE3C-49AC-BDFF-8D027D12A39A}"/>
              </a:ext>
            </a:extLst>
          </p:cNvPr>
          <p:cNvSpPr txBox="1">
            <a:spLocks/>
          </p:cNvSpPr>
          <p:nvPr/>
        </p:nvSpPr>
        <p:spPr>
          <a:xfrm>
            <a:off x="6096000" y="900000"/>
            <a:ext cx="4179965" cy="74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Právník, zástupce ředitele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BBF287-F9E8-4EB2-9478-6B379DD3F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3" y="4355065"/>
            <a:ext cx="3510094" cy="23077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05EE4D9-158D-4C8A-A3B9-67DC096DCA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3" y="3128524"/>
            <a:ext cx="3043416" cy="34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A8CCB-2CC0-4FD5-ADCE-A4D04F0D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900000"/>
            <a:ext cx="2190216" cy="651029"/>
          </a:xfrm>
        </p:spPr>
        <p:txBody>
          <a:bodyPr>
            <a:noAutofit/>
          </a:bodyPr>
          <a:lstStyle/>
          <a:p>
            <a:pPr algn="ctr"/>
            <a:r>
              <a:rPr lang="cs-CZ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Obchodník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67675-4062-43D1-B8EA-B01DF6BE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00" y="1699200"/>
            <a:ext cx="8596668" cy="388077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Komunikace s obchodními partnery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Odpovídání na nabídky, zasílání objednávek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Posílání obchodních nabídek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Příprava faktur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Evidence faktur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4222A7E8-0FC8-486E-9C84-05FD1EB3E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7200" y="176400"/>
            <a:ext cx="684074" cy="64807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672FDEA-5805-4B11-8086-6E753544DB05}"/>
              </a:ext>
            </a:extLst>
          </p:cNvPr>
          <p:cNvSpPr txBox="1">
            <a:spLocks/>
          </p:cNvSpPr>
          <p:nvPr/>
        </p:nvSpPr>
        <p:spPr>
          <a:xfrm>
            <a:off x="6096000" y="1699199"/>
            <a:ext cx="3917133" cy="249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Tvorba letáků, prezentací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Vytváření nových zážitků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Vymýšlení nových akcí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Vytváření sloganu, loga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E308A0D-7173-4EB2-9994-FC21A11193C1}"/>
              </a:ext>
            </a:extLst>
          </p:cNvPr>
          <p:cNvSpPr txBox="1">
            <a:spLocks/>
          </p:cNvSpPr>
          <p:nvPr/>
        </p:nvSpPr>
        <p:spPr>
          <a:xfrm>
            <a:off x="6096000" y="900000"/>
            <a:ext cx="1720851" cy="784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Marketér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72251B-0905-48C1-8BDD-C611CDE1E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488" y="3190035"/>
            <a:ext cx="2686200" cy="35396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6976F65-D124-4B4F-87E4-06F723C02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906" y="3017579"/>
            <a:ext cx="2614331" cy="3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4880E50B809D469216594BB5058612" ma:contentTypeVersion="6" ma:contentTypeDescription="Vytvoří nový dokument" ma:contentTypeScope="" ma:versionID="1c891c1dd26f14a20139aa6d29662188">
  <xsd:schema xmlns:xsd="http://www.w3.org/2001/XMLSchema" xmlns:xs="http://www.w3.org/2001/XMLSchema" xmlns:p="http://schemas.microsoft.com/office/2006/metadata/properties" xmlns:ns2="d15f04cc-ce7c-4715-80dc-073c0d53ef60" targetNamespace="http://schemas.microsoft.com/office/2006/metadata/properties" ma:root="true" ma:fieldsID="1fb59ebfb4e8e1ce9fee76dca7920792" ns2:_="">
    <xsd:import namespace="d15f04cc-ce7c-4715-80dc-073c0d53e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f04cc-ce7c-4715-80dc-073c0d53e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F5469C-D184-4502-8B68-5B8236972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EC7F02-CDCB-46CF-B270-5C7632D71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5f04cc-ce7c-4715-80dc-073c0d53e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3374B4-FE67-4328-9455-B77A1B2DAE49}">
  <ds:schemaRefs>
    <ds:schemaRef ds:uri="http://schemas.microsoft.com/office/2006/documentManagement/types"/>
    <ds:schemaRef ds:uri="d15f04cc-ce7c-4715-80dc-073c0d53ef60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255</Words>
  <Application>Microsoft Office PowerPoint</Application>
  <PresentationFormat>Širokoúhlá obrazovka</PresentationFormat>
  <Paragraphs>66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Gabriola</vt:lpstr>
      <vt:lpstr>Trebuchet MS</vt:lpstr>
      <vt:lpstr>Wingdings 3</vt:lpstr>
      <vt:lpstr>Fazeta</vt:lpstr>
      <vt:lpstr>CK Země zážitků s.r.o.</vt:lpstr>
      <vt:lpstr>Slogan, logo</vt:lpstr>
      <vt:lpstr>Předmět podnikání</vt:lpstr>
      <vt:lpstr>Katalog</vt:lpstr>
      <vt:lpstr>Aktuální leták</vt:lpstr>
      <vt:lpstr>HOROLEZECKÝ KURZ - několika denní kurzy - s instruktory   Místo: Moravské skály, Sněžník, Oskava  </vt:lpstr>
      <vt:lpstr>Struktura firmy</vt:lpstr>
      <vt:lpstr>Ředitelka</vt:lpstr>
      <vt:lpstr>Obchodník</vt:lpstr>
      <vt:lpstr>Personalista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 Země zážitků s.r.o</dc:title>
  <dc:creator>Petr Pachl (2P)</dc:creator>
  <cp:lastModifiedBy>Radek Maxa</cp:lastModifiedBy>
  <cp:revision>131</cp:revision>
  <dcterms:created xsi:type="dcterms:W3CDTF">2020-12-03T09:02:59Z</dcterms:created>
  <dcterms:modified xsi:type="dcterms:W3CDTF">2021-11-29T19:58:21Z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0x0101005A4880E50B809D469216594BB5058612</vt:lpwstr>
  </property>
</Properties>
</file>