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91" r:id="rId4"/>
    <p:sldId id="260" r:id="rId5"/>
    <p:sldId id="293" r:id="rId6"/>
    <p:sldId id="295" r:id="rId7"/>
    <p:sldId id="296" r:id="rId8"/>
    <p:sldId id="285" r:id="rId9"/>
    <p:sldId id="284" r:id="rId10"/>
    <p:sldId id="283" r:id="rId11"/>
    <p:sldId id="288" r:id="rId12"/>
    <p:sldId id="277" r:id="rId13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3164"/>
    <a:srgbClr val="225B5F"/>
    <a:srgbClr val="E6E6E6"/>
    <a:srgbClr val="0F1722"/>
    <a:srgbClr val="348151"/>
    <a:srgbClr val="1B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00" y="44"/>
      </p:cViewPr>
      <p:guideLst>
        <p:guide orient="horz" pos="2160"/>
        <p:guide pos="3840"/>
        <p:guide orient="horz" pos="31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>
            <a:extLst>
              <a:ext uri="{FF2B5EF4-FFF2-40B4-BE49-F238E27FC236}">
                <a16:creationId xmlns:a16="http://schemas.microsoft.com/office/drawing/2014/main" id="{5E4FC509-A25D-4AC1-956B-244FAC61AF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EDCBDF-04F2-4646-A118-9A2CBABEDF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D6AFFCB-A8ED-4ED3-A004-013A5646E7CA}" type="datetime1">
              <a:rPr lang="cs-CZ" smtClean="0"/>
              <a:t>01.12.2021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BD4EF4-9023-4CAF-937E-F78CF009DB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300887-CA61-4CEF-BD28-E51D6F957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00C303-0EDA-42E1-9745-6C6A39A7B5C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766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1D057-8612-4709-B1D6-5C5D275AECD9}" type="datetime1">
              <a:rPr lang="cs-CZ" smtClean="0"/>
              <a:pPr/>
              <a:t>01.12.2021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á poznám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C40A10-6036-4879-816D-55C01FC9484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65739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33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41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61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9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252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398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81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48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lo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cs-CZ" noProof="0" dirty="0"/>
              <a:t>KLIKNUTÍM MŮŽETE UPRAVIT STYL PŘEDLOHY NADPISŮ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EA313B4B-5B98-4B33-885A-DF7669E72D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5336" y="117298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1840629" y="2253996"/>
            <a:ext cx="8512783" cy="100584"/>
            <a:chOff x="1853056" y="2253996"/>
            <a:chExt cx="8512783" cy="100584"/>
          </a:xfrm>
        </p:grpSpPr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1853056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4360" y="2307679"/>
              <a:ext cx="834813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10265255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347749" y="5305363"/>
            <a:ext cx="3536068" cy="100584"/>
            <a:chOff x="3102146" y="2253996"/>
            <a:chExt cx="6142738" cy="100584"/>
          </a:xfrm>
        </p:grpSpPr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102146" y="2253996"/>
              <a:ext cx="175202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64781" y="2307679"/>
              <a:ext cx="5806580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á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9069305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63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 čí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16" y="707529"/>
            <a:ext cx="7118056" cy="569086"/>
          </a:xfrm>
        </p:spPr>
        <p:txBody>
          <a:bodyPr lIns="0" tIns="0" rIns="0" bIns="0"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9" name="Zástupný symbol pro text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92016" y="1625821"/>
            <a:ext cx="7096709" cy="978407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10" name="Zástupný symbol obráz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4314481" y="1375202"/>
            <a:ext cx="7877519" cy="100800"/>
            <a:chOff x="245550" y="3240138"/>
            <a:chExt cx="4015976" cy="100800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  <a:endCxn id="13" idx="6"/>
            </p:cNvCxnSpPr>
            <p:nvPr userDrawn="1"/>
          </p:nvCxnSpPr>
          <p:spPr>
            <a:xfrm>
              <a:off x="245550" y="3290538"/>
              <a:ext cx="40159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3723" y="3301941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cs-CZ" noProof="0" dirty="0"/>
              <a:t>12 345 Kč</a:t>
            </a:r>
          </a:p>
        </p:txBody>
      </p:sp>
      <p:sp>
        <p:nvSpPr>
          <p:cNvPr id="34" name="Zástupný symbol pro text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716329" y="3394494"/>
            <a:ext cx="5678300" cy="978407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6" name="Zástupný symbol pro text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92016" y="3394494"/>
            <a:ext cx="1399099" cy="978407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26" name="Zástupný symbol pro text 15">
            <a:extLst>
              <a:ext uri="{FF2B5EF4-FFF2-40B4-BE49-F238E27FC236}">
                <a16:creationId xmlns:a16="http://schemas.microsoft.com/office/drawing/2014/main" id="{EA5D8D7D-F37C-49AD-98F0-641CE42B8A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723" y="4594663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cs-CZ" noProof="0" dirty="0"/>
              <a:t>6 789 Kč</a:t>
            </a:r>
          </a:p>
        </p:txBody>
      </p:sp>
      <p:sp>
        <p:nvSpPr>
          <p:cNvPr id="27" name="Zástupný symbol pro text 2">
            <a:extLst>
              <a:ext uri="{FF2B5EF4-FFF2-40B4-BE49-F238E27FC236}">
                <a16:creationId xmlns:a16="http://schemas.microsoft.com/office/drawing/2014/main" id="{521FF93D-8384-4E22-8645-BDE6AB98348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716329" y="4687216"/>
            <a:ext cx="5678300" cy="978407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28" name="Zástupný symbol pro text 2">
            <a:extLst>
              <a:ext uri="{FF2B5EF4-FFF2-40B4-BE49-F238E27FC236}">
                <a16:creationId xmlns:a16="http://schemas.microsoft.com/office/drawing/2014/main" id="{BA358F36-EA77-462E-9158-AFDF1D449A1A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292016" y="4687216"/>
            <a:ext cx="1399099" cy="978407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40411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obsahu s kru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3242645"/>
            <a:ext cx="4464049" cy="1177174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cs-CZ" noProof="0" dirty="0"/>
              <a:t>KLIKNUTÍM MŮŽETE UPRAVIT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4872948"/>
            <a:ext cx="4443165" cy="88206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4581382"/>
            <a:ext cx="4040200" cy="100800"/>
            <a:chOff x="-1228304" y="3240138"/>
            <a:chExt cx="4040200" cy="100800"/>
          </a:xfrm>
        </p:grpSpPr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927524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7110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sp>
        <p:nvSpPr>
          <p:cNvPr id="16" name="Zástupný symbol pro text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33023" y="4551485"/>
            <a:ext cx="5855702" cy="120807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>
            <a:extLst>
              <a:ext uri="{FF2B5EF4-FFF2-40B4-BE49-F238E27FC236}">
                <a16:creationId xmlns:a16="http://schemas.microsoft.com/office/drawing/2014/main" id="{ADC059E4-36DE-4100-8F15-85A9F37E84FE}"/>
              </a:ext>
            </a:extLst>
          </p:cNvPr>
          <p:cNvSpPr/>
          <p:nvPr userDrawn="1"/>
        </p:nvSpPr>
        <p:spPr>
          <a:xfrm>
            <a:off x="3616960" y="859665"/>
            <a:ext cx="2121408" cy="212140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34E475F8-9B44-4A3E-9F99-CF0346C89B8E}"/>
              </a:ext>
            </a:extLst>
          </p:cNvPr>
          <p:cNvSpPr/>
          <p:nvPr userDrawn="1"/>
        </p:nvSpPr>
        <p:spPr>
          <a:xfrm>
            <a:off x="5522965" y="836613"/>
            <a:ext cx="2816352" cy="28163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EF5FAF95-28E9-4D03-884C-A89CBC8B61DC}"/>
              </a:ext>
            </a:extLst>
          </p:cNvPr>
          <p:cNvSpPr/>
          <p:nvPr userDrawn="1"/>
        </p:nvSpPr>
        <p:spPr>
          <a:xfrm>
            <a:off x="8123915" y="859665"/>
            <a:ext cx="3273552" cy="32735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sp>
        <p:nvSpPr>
          <p:cNvPr id="27" name="Zástupný symbol pro text 15">
            <a:extLst>
              <a:ext uri="{FF2B5EF4-FFF2-40B4-BE49-F238E27FC236}">
                <a16:creationId xmlns:a16="http://schemas.microsoft.com/office/drawing/2014/main" id="{5F221D05-AC12-4B7C-A00B-E28F93E23D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1931" y="1382322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 dirty="0"/>
              <a:t>25</a:t>
            </a:r>
            <a:r>
              <a:rPr lang="en-US" noProof="0" dirty="0"/>
              <a:t> </a:t>
            </a:r>
            <a:r>
              <a:rPr lang="cs-CZ" sz="7200" dirty="0"/>
              <a:t>Kč</a:t>
            </a:r>
          </a:p>
          <a:p>
            <a:pPr lvl="0" rtl="0"/>
            <a:endParaRPr lang="cs-CZ" noProof="0" dirty="0"/>
          </a:p>
        </p:txBody>
      </p:sp>
      <p:sp>
        <p:nvSpPr>
          <p:cNvPr id="28" name="Zástupný symbol pro text 2">
            <a:extLst>
              <a:ext uri="{FF2B5EF4-FFF2-40B4-BE49-F238E27FC236}">
                <a16:creationId xmlns:a16="http://schemas.microsoft.com/office/drawing/2014/main" id="{A3904B01-A725-4CE3-9321-D42F3E29670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927524" y="2363691"/>
            <a:ext cx="1519848" cy="617093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Oddíl 1</a:t>
            </a:r>
            <a:br>
              <a:rPr lang="cs-CZ" noProof="0" dirty="0"/>
            </a:br>
            <a:r>
              <a:rPr lang="cs-CZ" noProof="0" dirty="0"/>
              <a:t>Pozice</a:t>
            </a:r>
          </a:p>
        </p:txBody>
      </p:sp>
      <p:sp>
        <p:nvSpPr>
          <p:cNvPr id="29" name="Zástupný symbol pro text 2">
            <a:extLst>
              <a:ext uri="{FF2B5EF4-FFF2-40B4-BE49-F238E27FC236}">
                <a16:creationId xmlns:a16="http://schemas.microsoft.com/office/drawing/2014/main" id="{D9CE08AF-782B-4514-BE33-D3AED71A734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06132" y="1185842"/>
            <a:ext cx="1519848" cy="250619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MILIARD</a:t>
            </a:r>
          </a:p>
        </p:txBody>
      </p:sp>
      <p:sp>
        <p:nvSpPr>
          <p:cNvPr id="30" name="Zástupný symbol pro text 15">
            <a:extLst>
              <a:ext uri="{FF2B5EF4-FFF2-40B4-BE49-F238E27FC236}">
                <a16:creationId xmlns:a16="http://schemas.microsoft.com/office/drawing/2014/main" id="{614098B4-704D-42A8-B776-2C93C30C39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495" y="1767897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 dirty="0"/>
              <a:t>50</a:t>
            </a:r>
            <a:r>
              <a:rPr lang="en-US" noProof="0" dirty="0"/>
              <a:t> </a:t>
            </a:r>
            <a:r>
              <a:rPr lang="cs-CZ" sz="7200" dirty="0"/>
              <a:t>Kč</a:t>
            </a:r>
          </a:p>
          <a:p>
            <a:pPr lvl="0" rtl="0"/>
            <a:endParaRPr lang="cs-CZ" noProof="0" dirty="0"/>
          </a:p>
        </p:txBody>
      </p:sp>
      <p:sp>
        <p:nvSpPr>
          <p:cNvPr id="31" name="Zástupný symbol pro text 2">
            <a:extLst>
              <a:ext uri="{FF2B5EF4-FFF2-40B4-BE49-F238E27FC236}">
                <a16:creationId xmlns:a16="http://schemas.microsoft.com/office/drawing/2014/main" id="{CE6465F4-0B4D-4B43-BE59-BC984FE8EF0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189088" y="2753338"/>
            <a:ext cx="1519848" cy="617093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Oddíl 1</a:t>
            </a:r>
            <a:br>
              <a:rPr lang="cs-CZ" noProof="0" dirty="0"/>
            </a:br>
            <a:r>
              <a:rPr lang="cs-CZ" noProof="0" dirty="0"/>
              <a:t>Pozice</a:t>
            </a:r>
          </a:p>
        </p:txBody>
      </p:sp>
      <p:sp>
        <p:nvSpPr>
          <p:cNvPr id="32" name="Zástupný symbol pro text 2">
            <a:extLst>
              <a:ext uri="{FF2B5EF4-FFF2-40B4-BE49-F238E27FC236}">
                <a16:creationId xmlns:a16="http://schemas.microsoft.com/office/drawing/2014/main" id="{4DBC997E-F996-4F59-A610-3C8558F180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67696" y="1537655"/>
            <a:ext cx="1519848" cy="250619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MILIARD</a:t>
            </a:r>
          </a:p>
        </p:txBody>
      </p:sp>
      <p:sp>
        <p:nvSpPr>
          <p:cNvPr id="33" name="Zástupný symbol pro text 15">
            <a:extLst>
              <a:ext uri="{FF2B5EF4-FFF2-40B4-BE49-F238E27FC236}">
                <a16:creationId xmlns:a16="http://schemas.microsoft.com/office/drawing/2014/main" id="{D2098E46-8023-469E-86ED-39848BCA69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14444" y="2049128"/>
            <a:ext cx="2010420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noProof="0" dirty="0"/>
              <a:t>100</a:t>
            </a:r>
            <a:r>
              <a:rPr lang="en-US" noProof="0" dirty="0"/>
              <a:t> </a:t>
            </a:r>
            <a:r>
              <a:rPr lang="cs-CZ" sz="7200" dirty="0"/>
              <a:t>Kč</a:t>
            </a:r>
          </a:p>
          <a:p>
            <a:pPr lvl="0" rtl="0"/>
            <a:endParaRPr lang="cs-CZ" noProof="0" dirty="0"/>
          </a:p>
        </p:txBody>
      </p:sp>
      <p:sp>
        <p:nvSpPr>
          <p:cNvPr id="34" name="Zástupný symbol pro text 2">
            <a:extLst>
              <a:ext uri="{FF2B5EF4-FFF2-40B4-BE49-F238E27FC236}">
                <a16:creationId xmlns:a16="http://schemas.microsoft.com/office/drawing/2014/main" id="{93715D94-9DBE-476D-B2A4-208BC6D40C3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981735" y="3034569"/>
            <a:ext cx="1519848" cy="617093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Oddíl 1</a:t>
            </a:r>
            <a:br>
              <a:rPr lang="cs-CZ" noProof="0" dirty="0"/>
            </a:br>
            <a:r>
              <a:rPr lang="cs-CZ" noProof="0" dirty="0"/>
              <a:t>Pozice</a:t>
            </a:r>
          </a:p>
        </p:txBody>
      </p:sp>
      <p:sp>
        <p:nvSpPr>
          <p:cNvPr id="35" name="Zástupný symbol pro text 2">
            <a:extLst>
              <a:ext uri="{FF2B5EF4-FFF2-40B4-BE49-F238E27FC236}">
                <a16:creationId xmlns:a16="http://schemas.microsoft.com/office/drawing/2014/main" id="{C6E1A50B-8AFF-497B-8AEC-C61D95DC068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089050" y="1818886"/>
            <a:ext cx="1519848" cy="250619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MILIARD</a:t>
            </a:r>
          </a:p>
        </p:txBody>
      </p:sp>
    </p:spTree>
    <p:extLst>
      <p:ext uri="{BB962C8B-B14F-4D97-AF65-F5344CB8AC3E}">
        <p14:creationId xmlns:p14="http://schemas.microsoft.com/office/powerpoint/2010/main" val="394292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 s podtitu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cs-CZ" noProof="0" dirty="0"/>
              <a:t>KLIKNUTÍM MŮŽETE UPRAVIT NADPIS</a:t>
            </a:r>
          </a:p>
        </p:txBody>
      </p:sp>
      <p:sp>
        <p:nvSpPr>
          <p:cNvPr id="9" name="Zástupný symbol pro text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1625821"/>
            <a:ext cx="5292725" cy="978407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10" name="Zástupný symbol obráz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34" name="Zástupný symbol pro text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1851" y="3335524"/>
            <a:ext cx="4817836" cy="2248846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6" name="Zástupný symbol pro text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905291"/>
            <a:ext cx="2915732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23" name="Zástupný symbol pro text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24" name="Zástupný symbol pro text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8826" y="2905291"/>
            <a:ext cx="2915732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77808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graf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105" y="707529"/>
            <a:ext cx="3704150" cy="569086"/>
          </a:xfrm>
        </p:spPr>
        <p:txBody>
          <a:bodyPr lIns="0" tIns="0" rIns="0" bIns="0"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cs-CZ" noProof="0" dirty="0"/>
              <a:t>KLIKNUTÍM UPRAVÍTE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>
            <a:off x="-6" y="1374243"/>
            <a:ext cx="4319045" cy="100800"/>
            <a:chOff x="646012" y="3239179"/>
            <a:chExt cx="2201856" cy="100800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2" y="3290538"/>
              <a:ext cx="216563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2796480" y="3239179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1" name="Zástupný symbol obrázku 11" descr="Kvadrant s logy konkurence">
            <a:extLst>
              <a:ext uri="{FF2B5EF4-FFF2-40B4-BE49-F238E27FC236}">
                <a16:creationId xmlns:a16="http://schemas.microsoft.com/office/drawing/2014/main" id="{58A093A6-410B-4E4B-BA54-D31E8313D9B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28670" y="2872719"/>
            <a:ext cx="1772153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Konkurent 2</a:t>
            </a:r>
          </a:p>
          <a:p>
            <a:pPr rtl="0"/>
            <a:r>
              <a:rPr lang="cs-CZ" noProof="0" dirty="0"/>
              <a:t>Logo</a:t>
            </a:r>
          </a:p>
        </p:txBody>
      </p:sp>
      <p:sp>
        <p:nvSpPr>
          <p:cNvPr id="22" name="Zástupný symbol obrázku 11" descr="Kvadrant s logy konkurence">
            <a:extLst>
              <a:ext uri="{FF2B5EF4-FFF2-40B4-BE49-F238E27FC236}">
                <a16:creationId xmlns:a16="http://schemas.microsoft.com/office/drawing/2014/main" id="{C852F764-614E-4E0D-B231-E5EF9B5D3A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06105" y="2171148"/>
            <a:ext cx="1655064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Konkurent 1</a:t>
            </a:r>
          </a:p>
          <a:p>
            <a:pPr rtl="0"/>
            <a:r>
              <a:rPr lang="cs-CZ" noProof="0" dirty="0"/>
              <a:t>Logo</a:t>
            </a:r>
          </a:p>
        </p:txBody>
      </p:sp>
      <p:sp>
        <p:nvSpPr>
          <p:cNvPr id="25" name="Zástupný symbol obrázku 11" descr="Kvadrant s logy konkurence">
            <a:extLst>
              <a:ext uri="{FF2B5EF4-FFF2-40B4-BE49-F238E27FC236}">
                <a16:creationId xmlns:a16="http://schemas.microsoft.com/office/drawing/2014/main" id="{0349F007-C349-4EF3-A61F-86C43BEB547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729582" y="4456262"/>
            <a:ext cx="1772153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Konkurent 3</a:t>
            </a:r>
          </a:p>
          <a:p>
            <a:pPr rtl="0"/>
            <a:r>
              <a:rPr lang="cs-CZ" noProof="0" dirty="0"/>
              <a:t>Logo</a:t>
            </a:r>
          </a:p>
        </p:txBody>
      </p:sp>
      <p:sp>
        <p:nvSpPr>
          <p:cNvPr id="26" name="Zástupný symbol obrázku 11" descr="Kvadrant s logy konkurence">
            <a:extLst>
              <a:ext uri="{FF2B5EF4-FFF2-40B4-BE49-F238E27FC236}">
                <a16:creationId xmlns:a16="http://schemas.microsoft.com/office/drawing/2014/main" id="{FEA8BDDC-623F-4C67-AD04-E7801B53701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Konkurent 4</a:t>
            </a:r>
          </a:p>
          <a:p>
            <a:pPr rtl="0"/>
            <a:r>
              <a:rPr lang="cs-CZ" noProof="0" dirty="0"/>
              <a:t>Logo</a:t>
            </a:r>
          </a:p>
        </p:txBody>
      </p:sp>
      <p:sp>
        <p:nvSpPr>
          <p:cNvPr id="27" name="Zástupný symbol obrázku 11" descr="Kvadrant s logy konkurence">
            <a:extLst>
              <a:ext uri="{FF2B5EF4-FFF2-40B4-BE49-F238E27FC236}">
                <a16:creationId xmlns:a16="http://schemas.microsoft.com/office/drawing/2014/main" id="{28B0D00B-97E7-4133-B35A-AC2EF334CD2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10067" y="4588832"/>
            <a:ext cx="1772153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Konkurent 5</a:t>
            </a:r>
          </a:p>
          <a:p>
            <a:pPr rtl="0"/>
            <a:r>
              <a:rPr lang="cs-CZ" noProof="0" dirty="0"/>
              <a:t>Logo</a:t>
            </a:r>
          </a:p>
        </p:txBody>
      </p:sp>
      <p:sp>
        <p:nvSpPr>
          <p:cNvPr id="28" name="Zástupný symbol obrázku 11" descr="Kvadrant s logy konkurence">
            <a:extLst>
              <a:ext uri="{FF2B5EF4-FFF2-40B4-BE49-F238E27FC236}">
                <a16:creationId xmlns:a16="http://schemas.microsoft.com/office/drawing/2014/main" id="{8D1A7417-EFAD-46F6-ADA5-117D4C7B1A9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4977452"/>
            <a:ext cx="1772153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Konkurent 6</a:t>
            </a:r>
          </a:p>
          <a:p>
            <a:pPr rtl="0"/>
            <a:r>
              <a:rPr lang="cs-CZ" noProof="0" dirty="0"/>
              <a:t>Logo</a:t>
            </a:r>
          </a:p>
        </p:txBody>
      </p:sp>
      <p:sp>
        <p:nvSpPr>
          <p:cNvPr id="29" name="Zástupný symbol pro text 7">
            <a:extLst>
              <a:ext uri="{FF2B5EF4-FFF2-40B4-BE49-F238E27FC236}">
                <a16:creationId xmlns:a16="http://schemas.microsoft.com/office/drawing/2014/main" id="{D4B80E14-BBC8-42CC-8777-FFF50D168A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9869" y="3642757"/>
            <a:ext cx="2741612" cy="248888"/>
          </a:xfrm>
        </p:spPr>
        <p:txBody>
          <a:bodyPr wrap="square" lIns="0" tIns="0" rIns="0" bIns="0" rtlCol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cs-CZ" noProof="0" dirty="0"/>
              <a:t>Dražší</a:t>
            </a:r>
          </a:p>
        </p:txBody>
      </p:sp>
      <p:sp>
        <p:nvSpPr>
          <p:cNvPr id="30" name="Zástupný symbol pro text 7">
            <a:extLst>
              <a:ext uri="{FF2B5EF4-FFF2-40B4-BE49-F238E27FC236}">
                <a16:creationId xmlns:a16="http://schemas.microsoft.com/office/drawing/2014/main" id="{95033551-3DD0-4EBE-8DFD-9335F8BA92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15481" y="5884080"/>
            <a:ext cx="2741612" cy="248888"/>
          </a:xfrm>
        </p:spPr>
        <p:txBody>
          <a:bodyPr wrap="square" lIns="0" tIns="0" rIns="0" bIns="0" rtlCol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cs-CZ" noProof="0" dirty="0"/>
              <a:t>Méně pohodlné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CC507E62-D7F3-4E81-8DE2-5A7084588A3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5481" y="1343118"/>
            <a:ext cx="2741612" cy="248888"/>
          </a:xfrm>
        </p:spPr>
        <p:txBody>
          <a:bodyPr wrap="square" lIns="0" tIns="0" rIns="0" bIns="0" rtlCol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cs-CZ" noProof="0" dirty="0"/>
              <a:t>Pohodlnější</a:t>
            </a:r>
          </a:p>
        </p:txBody>
      </p:sp>
      <p:sp>
        <p:nvSpPr>
          <p:cNvPr id="32" name="Zástupný symbol obrázku 13">
            <a:extLst>
              <a:ext uri="{FF2B5EF4-FFF2-40B4-BE49-F238E27FC236}">
                <a16:creationId xmlns:a16="http://schemas.microsoft.com/office/drawing/2014/main" id="{61EF622D-8E08-41C3-BEBA-2274C2AB487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17999" y="1977257"/>
            <a:ext cx="1481328" cy="758952"/>
          </a:xfrm>
          <a:noFill/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33" name="Zástupný symbol pro text 7">
            <a:extLst>
              <a:ext uri="{FF2B5EF4-FFF2-40B4-BE49-F238E27FC236}">
                <a16:creationId xmlns:a16="http://schemas.microsoft.com/office/drawing/2014/main" id="{690ADA54-0156-49A9-AEF7-A4972EEB15A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51686" y="3642757"/>
            <a:ext cx="2741612" cy="24888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cs-CZ" noProof="0" dirty="0"/>
              <a:t>Levnější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2193FB7-0142-40DD-9186-F3156B0AE4B0}"/>
              </a:ext>
            </a:extLst>
          </p:cNvPr>
          <p:cNvGrpSpPr/>
          <p:nvPr userDrawn="1"/>
        </p:nvGrpSpPr>
        <p:grpSpPr>
          <a:xfrm>
            <a:off x="6045600" y="1376748"/>
            <a:ext cx="100800" cy="5481252"/>
            <a:chOff x="6045600" y="1376748"/>
            <a:chExt cx="100800" cy="5481252"/>
          </a:xfrm>
        </p:grpSpPr>
        <p:cxnSp>
          <p:nvCxnSpPr>
            <p:cNvPr id="3" name="Přímá spojnice 2">
              <a:extLst>
                <a:ext uri="{FF2B5EF4-FFF2-40B4-BE49-F238E27FC236}">
                  <a16:creationId xmlns:a16="http://schemas.microsoft.com/office/drawing/2014/main" id="{CD1389D4-2EB7-40E2-B21B-4EE70FCA2236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3389377" y="4151376"/>
              <a:ext cx="54132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ál 34">
              <a:extLst>
                <a:ext uri="{FF2B5EF4-FFF2-40B4-BE49-F238E27FC236}">
                  <a16:creationId xmlns:a16="http://schemas.microsoft.com/office/drawing/2014/main" id="{BA48E795-AD00-4819-94E4-A5211D331715}"/>
                </a:ext>
              </a:extLst>
            </p:cNvPr>
            <p:cNvSpPr/>
            <p:nvPr userDrawn="1"/>
          </p:nvSpPr>
          <p:spPr>
            <a:xfrm>
              <a:off x="6045600" y="137674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41BD97BD-35F4-4534-8B74-24D44A99BC58}"/>
              </a:ext>
            </a:extLst>
          </p:cNvPr>
          <p:cNvGrpSpPr/>
          <p:nvPr userDrawn="1"/>
        </p:nvGrpSpPr>
        <p:grpSpPr>
          <a:xfrm rot="5400000">
            <a:off x="5669857" y="-1673474"/>
            <a:ext cx="100800" cy="11440514"/>
            <a:chOff x="6045600" y="1329588"/>
            <a:chExt cx="100800" cy="11440514"/>
          </a:xfrm>
        </p:grpSpPr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D8351F13-467F-49F8-8279-C5B29A51798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08032" y="7082102"/>
              <a:ext cx="113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ál 38">
              <a:extLst>
                <a:ext uri="{FF2B5EF4-FFF2-40B4-BE49-F238E27FC236}">
                  <a16:creationId xmlns:a16="http://schemas.microsoft.com/office/drawing/2014/main" id="{09AA12FA-7959-4581-B344-DF9E7B0AD37A}"/>
                </a:ext>
              </a:extLst>
            </p:cNvPr>
            <p:cNvSpPr/>
            <p:nvPr userDrawn="1"/>
          </p:nvSpPr>
          <p:spPr>
            <a:xfrm>
              <a:off x="6045600" y="132958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558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pro tři oddí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512271"/>
            <a:ext cx="2828198" cy="12868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cs-CZ" noProof="0" dirty="0"/>
              <a:t>KLIKNUTÍM UPRAVÍTE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148315"/>
            <a:ext cx="2216876" cy="2098138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97696"/>
            <a:ext cx="3530066" cy="100800"/>
            <a:chOff x="0" y="3240138"/>
            <a:chExt cx="3530066" cy="100800"/>
          </a:xfrm>
        </p:grpSpPr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48826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42926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sp>
        <p:nvSpPr>
          <p:cNvPr id="17" name="Ová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ástupný symbol pro text 15">
            <a:extLst>
              <a:ext uri="{FF2B5EF4-FFF2-40B4-BE49-F238E27FC236}">
                <a16:creationId xmlns:a16="http://schemas.microsoft.com/office/drawing/2014/main" id="{DA80730C-5AC9-41A0-ACC5-624F0652D6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5261" y="2631676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7200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cs-CZ" noProof="0" dirty="0"/>
              <a:t>1</a:t>
            </a:r>
          </a:p>
        </p:txBody>
      </p:sp>
      <p:sp>
        <p:nvSpPr>
          <p:cNvPr id="22" name="Zástupný symbol pro text 15">
            <a:extLst>
              <a:ext uri="{FF2B5EF4-FFF2-40B4-BE49-F238E27FC236}">
                <a16:creationId xmlns:a16="http://schemas.microsoft.com/office/drawing/2014/main" id="{515B23A8-23EB-4E6E-A24C-4154570D7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6251" y="2015540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cs-CZ" noProof="0" dirty="0"/>
              <a:t>2</a:t>
            </a:r>
          </a:p>
        </p:txBody>
      </p:sp>
      <p:sp>
        <p:nvSpPr>
          <p:cNvPr id="23" name="Zástupný symbol pro text 15">
            <a:extLst>
              <a:ext uri="{FF2B5EF4-FFF2-40B4-BE49-F238E27FC236}">
                <a16:creationId xmlns:a16="http://schemas.microsoft.com/office/drawing/2014/main" id="{C12919ED-FD55-4081-BB4A-2B2FDA3BED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97240" y="1239687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cs-CZ" noProof="0" dirty="0"/>
              <a:t>3</a:t>
            </a: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56A6259C-432B-4405-9E82-995AF092FB7A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4068065" y="1728891"/>
            <a:ext cx="179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13BC485E-8BCE-479F-A7E9-7F9E193E6E96}"/>
              </a:ext>
            </a:extLst>
          </p:cNvPr>
          <p:cNvCxnSpPr>
            <a:cxnSpLocks/>
          </p:cNvCxnSpPr>
          <p:nvPr userDrawn="1"/>
        </p:nvCxnSpPr>
        <p:spPr>
          <a:xfrm>
            <a:off x="4964465" y="836613"/>
            <a:ext cx="592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5094BC6-BA16-4E05-868C-3AE971AF3DA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10688444" y="1030491"/>
            <a:ext cx="3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F9130EC6-4A8D-447F-862E-E5A693E68C8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25455" y="837355"/>
            <a:ext cx="0" cy="1178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ástupný symbol pro text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151266" y="4543170"/>
            <a:ext cx="2589369" cy="128095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0" name="Zástupný symbol pro text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151265" y="4246467"/>
            <a:ext cx="2415199" cy="23614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1" name="Zástupný symbol pro text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151265" y="3883902"/>
            <a:ext cx="2415199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vzorový text</a:t>
            </a:r>
          </a:p>
        </p:txBody>
      </p:sp>
      <p:sp>
        <p:nvSpPr>
          <p:cNvPr id="43" name="Zástupný symbol pro text 2">
            <a:extLst>
              <a:ext uri="{FF2B5EF4-FFF2-40B4-BE49-F238E27FC236}">
                <a16:creationId xmlns:a16="http://schemas.microsoft.com/office/drawing/2014/main" id="{EFE2A8C5-F462-436C-B748-BBE5D58CB8B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48861" y="3849559"/>
            <a:ext cx="2589369" cy="1786953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4" name="Zástupný symbol pro text 2">
            <a:extLst>
              <a:ext uri="{FF2B5EF4-FFF2-40B4-BE49-F238E27FC236}">
                <a16:creationId xmlns:a16="http://schemas.microsoft.com/office/drawing/2014/main" id="{586DAC0D-9859-40A1-8456-F0B43D96718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048860" y="3552857"/>
            <a:ext cx="2415199" cy="23614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5" name="Zástupný symbol pro text 2">
            <a:extLst>
              <a:ext uri="{FF2B5EF4-FFF2-40B4-BE49-F238E27FC236}">
                <a16:creationId xmlns:a16="http://schemas.microsoft.com/office/drawing/2014/main" id="{37B983EE-F89D-4F09-8A9F-2347FA36421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048860" y="3190292"/>
            <a:ext cx="2415199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vzorový text</a:t>
            </a:r>
          </a:p>
        </p:txBody>
      </p:sp>
      <p:sp>
        <p:nvSpPr>
          <p:cNvPr id="46" name="Zástupný symbol pro text 2">
            <a:extLst>
              <a:ext uri="{FF2B5EF4-FFF2-40B4-BE49-F238E27FC236}">
                <a16:creationId xmlns:a16="http://schemas.microsoft.com/office/drawing/2014/main" id="{D30DD128-A937-4A2F-B070-523A5BAAE260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975159" y="3147170"/>
            <a:ext cx="2589369" cy="2311934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7" name="Zástupný symbol pro text 2">
            <a:extLst>
              <a:ext uri="{FF2B5EF4-FFF2-40B4-BE49-F238E27FC236}">
                <a16:creationId xmlns:a16="http://schemas.microsoft.com/office/drawing/2014/main" id="{5737B87C-E3C0-46B2-8B79-63EB6049150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8975158" y="2850467"/>
            <a:ext cx="2415199" cy="23614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8" name="Zástupný symbol pro text 2">
            <a:extLst>
              <a:ext uri="{FF2B5EF4-FFF2-40B4-BE49-F238E27FC236}">
                <a16:creationId xmlns:a16="http://schemas.microsoft.com/office/drawing/2014/main" id="{22F76863-7DCD-4365-80F0-001D51F0877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975158" y="2487902"/>
            <a:ext cx="2415199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vzorový text</a:t>
            </a:r>
          </a:p>
        </p:txBody>
      </p:sp>
    </p:spTree>
    <p:extLst>
      <p:ext uri="{BB962C8B-B14F-4D97-AF65-F5344CB8AC3E}">
        <p14:creationId xmlns:p14="http://schemas.microsoft.com/office/powerpoint/2010/main" val="307827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obsahu tabulek a graf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cs-CZ" noProof="0" dirty="0"/>
              <a:t>KLIKNUTÍM MŮŽETE UPRAVIT NADPIS</a:t>
            </a:r>
          </a:p>
        </p:txBody>
      </p:sp>
      <p:sp>
        <p:nvSpPr>
          <p:cNvPr id="10" name="Zástupný symbol obráz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36" name="Zástupný symbol pro text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031832"/>
            <a:ext cx="2915732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24" name="Zástupný symbol pro text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6000" y="2031832"/>
            <a:ext cx="2915732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36F8EF-728B-45C1-87D8-4AD8FA8F371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3275" y="2524125"/>
            <a:ext cx="4970463" cy="2935288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22" name="Zástupný obsah 2">
            <a:extLst>
              <a:ext uri="{FF2B5EF4-FFF2-40B4-BE49-F238E27FC236}">
                <a16:creationId xmlns:a16="http://schemas.microsoft.com/office/drawing/2014/main" id="{7395C5B4-6B03-4F70-96F8-3AE3A7817B5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096000" y="2524125"/>
            <a:ext cx="4970463" cy="2935288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7891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obsahu časové o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6466" y="707529"/>
            <a:ext cx="2673606" cy="569086"/>
          </a:xfrm>
        </p:spPr>
        <p:txBody>
          <a:bodyPr lIns="0" tIns="0" rIns="0" bIns="0" rtlCol="0" anchor="b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cs-CZ" noProof="0" dirty="0"/>
              <a:t>ČASOVÁ OSA</a:t>
            </a:r>
          </a:p>
        </p:txBody>
      </p:sp>
      <p:sp>
        <p:nvSpPr>
          <p:cNvPr id="9" name="Zástupný symbol pro text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7803" y="1625821"/>
            <a:ext cx="2262267" cy="2021536"/>
          </a:xfrm>
        </p:spPr>
        <p:txBody>
          <a:bodyPr lIns="0" tIns="0" rIns="0" bIns="0" rtlCol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10" name="Zástupný symbol obráz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9186215" y="1375202"/>
            <a:ext cx="3005785" cy="100800"/>
            <a:chOff x="2729180" y="3240138"/>
            <a:chExt cx="1532346" cy="100800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29180" y="3290538"/>
              <a:ext cx="150492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8284" y="685667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cs-CZ" noProof="0" dirty="0"/>
              <a:t>20XX</a:t>
            </a:r>
          </a:p>
        </p:txBody>
      </p:sp>
      <p:sp>
        <p:nvSpPr>
          <p:cNvPr id="34" name="Zástupný symbol pro text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30241" y="1079309"/>
            <a:ext cx="2810591" cy="758864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6" name="Zástupný symbol pro text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930241" y="786637"/>
            <a:ext cx="2810591" cy="29267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1AD3A3AB-488E-4090-9FD5-E005D5A9ECF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094269" y="34290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ál 20">
            <a:extLst>
              <a:ext uri="{FF2B5EF4-FFF2-40B4-BE49-F238E27FC236}">
                <a16:creationId xmlns:a16="http://schemas.microsoft.com/office/drawing/2014/main" id="{BD6729DC-C5B3-485B-B5CD-F06FC3CAFD9A}"/>
              </a:ext>
            </a:extLst>
          </p:cNvPr>
          <p:cNvSpPr/>
          <p:nvPr userDrawn="1"/>
        </p:nvSpPr>
        <p:spPr>
          <a:xfrm>
            <a:off x="5372392" y="959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C4046DD7-8FB2-43D4-8E94-3D35DC3E2891}"/>
              </a:ext>
            </a:extLst>
          </p:cNvPr>
          <p:cNvSpPr/>
          <p:nvPr userDrawn="1"/>
        </p:nvSpPr>
        <p:spPr>
          <a:xfrm>
            <a:off x="5372392" y="5362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A320A73A-D3CB-4E04-B7E2-F3696B8ACDEA}"/>
              </a:ext>
            </a:extLst>
          </p:cNvPr>
          <p:cNvSpPr/>
          <p:nvPr userDrawn="1"/>
        </p:nvSpPr>
        <p:spPr>
          <a:xfrm>
            <a:off x="5372392" y="2427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3E2B01F0-78A8-41AE-95B8-811603402031}"/>
              </a:ext>
            </a:extLst>
          </p:cNvPr>
          <p:cNvSpPr/>
          <p:nvPr userDrawn="1"/>
        </p:nvSpPr>
        <p:spPr>
          <a:xfrm>
            <a:off x="5372392" y="3894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sp>
        <p:nvSpPr>
          <p:cNvPr id="32" name="Zástupný symbol pro text 2">
            <a:extLst>
              <a:ext uri="{FF2B5EF4-FFF2-40B4-BE49-F238E27FC236}">
                <a16:creationId xmlns:a16="http://schemas.microsoft.com/office/drawing/2014/main" id="{A70E382B-B932-45B7-BD95-6D722A4A248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930241" y="2532448"/>
            <a:ext cx="2810591" cy="758864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3" name="Zástupný symbol pro text 2">
            <a:extLst>
              <a:ext uri="{FF2B5EF4-FFF2-40B4-BE49-F238E27FC236}">
                <a16:creationId xmlns:a16="http://schemas.microsoft.com/office/drawing/2014/main" id="{2F096B52-06C2-46DF-BB33-70D931283F1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930241" y="2239776"/>
            <a:ext cx="2810591" cy="29267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5" name="Zástupný symbol pro text 2">
            <a:extLst>
              <a:ext uri="{FF2B5EF4-FFF2-40B4-BE49-F238E27FC236}">
                <a16:creationId xmlns:a16="http://schemas.microsoft.com/office/drawing/2014/main" id="{5D87FD43-95C9-4217-AD5F-FE02E28AD4C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930241" y="3985587"/>
            <a:ext cx="2810591" cy="758864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7" name="Zástupný symbol pro text 2">
            <a:extLst>
              <a:ext uri="{FF2B5EF4-FFF2-40B4-BE49-F238E27FC236}">
                <a16:creationId xmlns:a16="http://schemas.microsoft.com/office/drawing/2014/main" id="{A6706CEB-523E-4248-9A66-5D139D8B0DE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930241" y="3692915"/>
            <a:ext cx="2810591" cy="29267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8" name="Zástupný symbol pro text 2">
            <a:extLst>
              <a:ext uri="{FF2B5EF4-FFF2-40B4-BE49-F238E27FC236}">
                <a16:creationId xmlns:a16="http://schemas.microsoft.com/office/drawing/2014/main" id="{6ADC931C-F9B2-467E-A024-CB5BE74BAD8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930241" y="5438727"/>
            <a:ext cx="2810591" cy="758864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9" name="Zástupný symbol pro text 2">
            <a:extLst>
              <a:ext uri="{FF2B5EF4-FFF2-40B4-BE49-F238E27FC236}">
                <a16:creationId xmlns:a16="http://schemas.microsoft.com/office/drawing/2014/main" id="{0A301DE6-2E75-41F5-9314-B269815BA3F3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930241" y="5146055"/>
            <a:ext cx="2810591" cy="29267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0" name="Zástupný symbol pro text 15">
            <a:extLst>
              <a:ext uri="{FF2B5EF4-FFF2-40B4-BE49-F238E27FC236}">
                <a16:creationId xmlns:a16="http://schemas.microsoft.com/office/drawing/2014/main" id="{B9154606-4DE0-4DC7-830A-371423BE42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18284" y="2153566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cs-CZ" noProof="0" dirty="0"/>
              <a:t>20XX</a:t>
            </a:r>
          </a:p>
        </p:txBody>
      </p:sp>
      <p:sp>
        <p:nvSpPr>
          <p:cNvPr id="41" name="Zástupný symbol pro text 15">
            <a:extLst>
              <a:ext uri="{FF2B5EF4-FFF2-40B4-BE49-F238E27FC236}">
                <a16:creationId xmlns:a16="http://schemas.microsoft.com/office/drawing/2014/main" id="{5AC8C127-0F88-413C-B7BA-2ED0F81E7D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8284" y="3621465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cs-CZ" noProof="0" dirty="0"/>
              <a:t>20XX</a:t>
            </a:r>
          </a:p>
        </p:txBody>
      </p:sp>
      <p:sp>
        <p:nvSpPr>
          <p:cNvPr id="42" name="Zástupný symbol pro text 15">
            <a:extLst>
              <a:ext uri="{FF2B5EF4-FFF2-40B4-BE49-F238E27FC236}">
                <a16:creationId xmlns:a16="http://schemas.microsoft.com/office/drawing/2014/main" id="{63C5707A-6E08-4B58-A5FE-40063DB6548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18284" y="5089363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cs-CZ" noProof="0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627535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tabul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60000"/>
            <a:ext cx="3911599" cy="1177174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cs-CZ" noProof="0" dirty="0"/>
              <a:t>KLIKNUTÍM UPRAVÍTE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890303"/>
            <a:ext cx="3275463" cy="88206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598737"/>
            <a:ext cx="3053554" cy="100800"/>
            <a:chOff x="-1228304" y="3240138"/>
            <a:chExt cx="3053554" cy="100800"/>
          </a:xfrm>
        </p:grpSpPr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298026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172445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sp>
        <p:nvSpPr>
          <p:cNvPr id="17" name="Ová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tabulku 9">
            <a:extLst>
              <a:ext uri="{FF2B5EF4-FFF2-40B4-BE49-F238E27FC236}">
                <a16:creationId xmlns:a16="http://schemas.microsoft.com/office/drawing/2014/main" id="{3F646CE6-E75B-4112-896D-5A26E1F1520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18150" y="860425"/>
            <a:ext cx="5870575" cy="486727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cs-CZ" noProof="0"/>
              <a:t>Kliknutím na ikonu přidáte tabulku.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83923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obsahu o tý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608523"/>
            <a:ext cx="2828198" cy="12868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cs-CZ" noProof="0" dirty="0"/>
              <a:t>KLIKNUTÍM UPRAVÍTE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244567"/>
            <a:ext cx="2828198" cy="2098138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1902441" cy="100800"/>
            <a:chOff x="0" y="3240138"/>
            <a:chExt cx="1902441" cy="100800"/>
          </a:xfrm>
        </p:grpSpPr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18288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1801641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sp>
        <p:nvSpPr>
          <p:cNvPr id="17" name="Ová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ástupný symbol pro text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128617" y="4355032"/>
            <a:ext cx="2066544" cy="1280958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0" name="Zástupný symbol pro text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128616" y="4042831"/>
            <a:ext cx="2066544" cy="282991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1" name="Zástupný symbol pro text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128616" y="3428999"/>
            <a:ext cx="2066544" cy="615618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vzorový text</a:t>
            </a:r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B284A57B-147A-4287-AA6B-E508A9222F7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130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35" name="Zástupný symbol obrázku 8">
            <a:extLst>
              <a:ext uri="{FF2B5EF4-FFF2-40B4-BE49-F238E27FC236}">
                <a16:creationId xmlns:a16="http://schemas.microsoft.com/office/drawing/2014/main" id="{9DBE0996-CEA3-41C3-A75A-84DC3C2B519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8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36" name="Zástupný symbol obrázku 8">
            <a:extLst>
              <a:ext uri="{FF2B5EF4-FFF2-40B4-BE49-F238E27FC236}">
                <a16:creationId xmlns:a16="http://schemas.microsoft.com/office/drawing/2014/main" id="{F7B28261-CB14-4E4E-AA66-A0239B3DD28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629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37" name="Zástupný symbol pro text 2">
            <a:extLst>
              <a:ext uri="{FF2B5EF4-FFF2-40B4-BE49-F238E27FC236}">
                <a16:creationId xmlns:a16="http://schemas.microsoft.com/office/drawing/2014/main" id="{BAA53E0C-9536-4177-A63F-0E2565EC53C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127048" y="4355032"/>
            <a:ext cx="2066400" cy="1280958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8" name="Zástupný symbol pro text 2">
            <a:extLst>
              <a:ext uri="{FF2B5EF4-FFF2-40B4-BE49-F238E27FC236}">
                <a16:creationId xmlns:a16="http://schemas.microsoft.com/office/drawing/2014/main" id="{67EF8E36-183B-420B-AF25-17CFA963987A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127047" y="4042831"/>
            <a:ext cx="2066400" cy="282991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9" name="Zástupný symbol pro text 2">
            <a:extLst>
              <a:ext uri="{FF2B5EF4-FFF2-40B4-BE49-F238E27FC236}">
                <a16:creationId xmlns:a16="http://schemas.microsoft.com/office/drawing/2014/main" id="{58DA6E86-8039-4690-AFE1-7CCF07B7CBAF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127047" y="3428999"/>
            <a:ext cx="2066400" cy="615618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vzorový text</a:t>
            </a:r>
          </a:p>
        </p:txBody>
      </p:sp>
      <p:sp>
        <p:nvSpPr>
          <p:cNvPr id="41" name="Zástupný symbol pro text 2">
            <a:extLst>
              <a:ext uri="{FF2B5EF4-FFF2-40B4-BE49-F238E27FC236}">
                <a16:creationId xmlns:a16="http://schemas.microsoft.com/office/drawing/2014/main" id="{933214B9-0452-4C8B-AB10-922F3C3BCF01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629217" y="4355032"/>
            <a:ext cx="2066400" cy="1280958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2" name="Zástupný symbol pro text 2">
            <a:extLst>
              <a:ext uri="{FF2B5EF4-FFF2-40B4-BE49-F238E27FC236}">
                <a16:creationId xmlns:a16="http://schemas.microsoft.com/office/drawing/2014/main" id="{A5C23113-D98B-48C7-A675-4FD5F50333F3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629216" y="4042831"/>
            <a:ext cx="2066400" cy="282991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9" name="Zástupný symbol pro text 2">
            <a:extLst>
              <a:ext uri="{FF2B5EF4-FFF2-40B4-BE49-F238E27FC236}">
                <a16:creationId xmlns:a16="http://schemas.microsoft.com/office/drawing/2014/main" id="{09781257-B563-41E0-B9E6-9C7330084BCC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627903" y="3428999"/>
            <a:ext cx="2066400" cy="615618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vzorový text</a:t>
            </a:r>
          </a:p>
        </p:txBody>
      </p: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9A32EC27-ACD8-47C0-A3ED-E4ED58D88358}"/>
              </a:ext>
            </a:extLst>
          </p:cNvPr>
          <p:cNvCxnSpPr/>
          <p:nvPr userDrawn="1"/>
        </p:nvCxnSpPr>
        <p:spPr>
          <a:xfrm>
            <a:off x="6195160" y="2217849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99E8819A-135C-4A5C-9F6A-A3BE05AA294F}"/>
              </a:ext>
            </a:extLst>
          </p:cNvPr>
          <p:cNvCxnSpPr/>
          <p:nvPr userDrawn="1"/>
        </p:nvCxnSpPr>
        <p:spPr>
          <a:xfrm>
            <a:off x="8703909" y="2216687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2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s rozložením obsahu o tý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rtlCol="0" anchor="b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9" name="Zástupný symbol pro text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 rtlCol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10" name="Zástupný symbol obráz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5850166" y="1375202"/>
            <a:ext cx="6341836" cy="100800"/>
            <a:chOff x="439493" y="3240138"/>
            <a:chExt cx="3959617" cy="100800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493" y="3290538"/>
              <a:ext cx="392242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33338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sp>
        <p:nvSpPr>
          <p:cNvPr id="14" name="Zástupný symbol pro text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958968" y="3372939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2" name="Zástupný symbol pro text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958968" y="2960253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vzorový text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6FF07C5-314A-4EA8-B78F-7A51C234D3A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21841" y="2764036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B691060D-E361-43B0-BFD7-43D7CC4E5CCD}"/>
              </a:ext>
            </a:extLst>
          </p:cNvPr>
          <p:cNvCxnSpPr>
            <a:cxnSpLocks/>
          </p:cNvCxnSpPr>
          <p:nvPr userDrawn="1"/>
        </p:nvCxnSpPr>
        <p:spPr>
          <a:xfrm>
            <a:off x="0" y="3288596"/>
            <a:ext cx="72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ástupný symbol pro text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957127" y="4800796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1" name="Zástupný symbol pro text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957127" y="4388110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vzorový text</a:t>
            </a:r>
          </a:p>
        </p:txBody>
      </p:sp>
      <p:sp>
        <p:nvSpPr>
          <p:cNvPr id="42" name="Zástupný symbol obrázku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20000" y="4191893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11670" y="4028309"/>
            <a:ext cx="3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ástupný symbol pro text 2">
            <a:extLst>
              <a:ext uri="{FF2B5EF4-FFF2-40B4-BE49-F238E27FC236}">
                <a16:creationId xmlns:a16="http://schemas.microsoft.com/office/drawing/2014/main" id="{BACF15AB-FF8A-422B-840D-88503024E5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708709" y="3372939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5" name="Zástupný symbol pro text 2">
            <a:extLst>
              <a:ext uri="{FF2B5EF4-FFF2-40B4-BE49-F238E27FC236}">
                <a16:creationId xmlns:a16="http://schemas.microsoft.com/office/drawing/2014/main" id="{EFC2028F-7DFE-412D-97DF-707D128D95E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708709" y="2960253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vzorový text</a:t>
            </a:r>
          </a:p>
        </p:txBody>
      </p:sp>
      <p:sp>
        <p:nvSpPr>
          <p:cNvPr id="47" name="Zástupný symbol pro text 2">
            <a:extLst>
              <a:ext uri="{FF2B5EF4-FFF2-40B4-BE49-F238E27FC236}">
                <a16:creationId xmlns:a16="http://schemas.microsoft.com/office/drawing/2014/main" id="{4349A4F0-1181-4A58-BFD4-4783CD13035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704578" y="4800796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8" name="Zástupný symbol pro text 2">
            <a:extLst>
              <a:ext uri="{FF2B5EF4-FFF2-40B4-BE49-F238E27FC236}">
                <a16:creationId xmlns:a16="http://schemas.microsoft.com/office/drawing/2014/main" id="{DC1D5D83-8D32-491F-87EB-9DA9360D4F2B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704578" y="4388110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vzorový text</a:t>
            </a:r>
          </a:p>
        </p:txBody>
      </p:sp>
      <p:sp>
        <p:nvSpPr>
          <p:cNvPr id="50" name="Zástupný symbol pro text 2">
            <a:extLst>
              <a:ext uri="{FF2B5EF4-FFF2-40B4-BE49-F238E27FC236}">
                <a16:creationId xmlns:a16="http://schemas.microsoft.com/office/drawing/2014/main" id="{8120723F-A42C-4B81-97FD-6F575E5C2584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9453870" y="3372939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51" name="Zástupný symbol pro text 2">
            <a:extLst>
              <a:ext uri="{FF2B5EF4-FFF2-40B4-BE49-F238E27FC236}">
                <a16:creationId xmlns:a16="http://schemas.microsoft.com/office/drawing/2014/main" id="{27D068F1-398F-4D11-977C-080C8151C786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9453870" y="2960253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vzorový text</a:t>
            </a:r>
          </a:p>
        </p:txBody>
      </p:sp>
      <p:sp>
        <p:nvSpPr>
          <p:cNvPr id="53" name="Zástupný symbol pro text 2">
            <a:extLst>
              <a:ext uri="{FF2B5EF4-FFF2-40B4-BE49-F238E27FC236}">
                <a16:creationId xmlns:a16="http://schemas.microsoft.com/office/drawing/2014/main" id="{B795705E-C5CB-46CC-9E41-D2269E07BC15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9452029" y="4800796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54" name="Zástupný symbol pro text 2">
            <a:extLst>
              <a:ext uri="{FF2B5EF4-FFF2-40B4-BE49-F238E27FC236}">
                <a16:creationId xmlns:a16="http://schemas.microsoft.com/office/drawing/2014/main" id="{80211A2B-0F3C-4DBE-AE01-069AE7FC346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452029" y="4388110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vzorový text</a:t>
            </a:r>
          </a:p>
        </p:txBody>
      </p: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2E5E9742-C670-47AB-AA69-AE65D7915B06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531847" y="5364000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158712DB-5183-45D8-9ABB-6E07956580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274194" y="5363999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ástupný symbol obrázku 2">
            <a:extLst>
              <a:ext uri="{FF2B5EF4-FFF2-40B4-BE49-F238E27FC236}">
                <a16:creationId xmlns:a16="http://schemas.microsoft.com/office/drawing/2014/main" id="{417A32F4-3459-4A31-A90E-AA771FD4D49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67451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55" name="Zástupný symbol obrázku 2">
            <a:extLst>
              <a:ext uri="{FF2B5EF4-FFF2-40B4-BE49-F238E27FC236}">
                <a16:creationId xmlns:a16="http://schemas.microsoft.com/office/drawing/2014/main" id="{63549FA7-92E5-4DB1-92FA-15902DFD37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14902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6" name="Zástupný symbol obrázku 2">
            <a:extLst>
              <a:ext uri="{FF2B5EF4-FFF2-40B4-BE49-F238E27FC236}">
                <a16:creationId xmlns:a16="http://schemas.microsoft.com/office/drawing/2014/main" id="{0F62D330-6A30-4A65-89DA-EDFE4AAD343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69292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52" name="Zástupný symbol obrázku 2">
            <a:extLst>
              <a:ext uri="{FF2B5EF4-FFF2-40B4-BE49-F238E27FC236}">
                <a16:creationId xmlns:a16="http://schemas.microsoft.com/office/drawing/2014/main" id="{A3FC286B-05E7-4E48-A7FD-1978003491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16743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443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C799DC18-D353-427C-B849-0204F13D9B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83300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rtlCol="0" anchor="b" anchorCtr="0">
            <a:noAutofit/>
          </a:bodyPr>
          <a:lstStyle>
            <a:lvl1pPr>
              <a:defRPr sz="6000"/>
            </a:lvl1pPr>
          </a:lstStyle>
          <a:p>
            <a:pPr rtl="0"/>
            <a:r>
              <a:rPr lang="cs-CZ" noProof="0" dirty="0"/>
              <a:t>PRODEJNÍ</a:t>
            </a:r>
            <a:br>
              <a:rPr lang="cs-CZ" noProof="0" dirty="0"/>
            </a:br>
            <a:r>
              <a:rPr lang="cs-CZ" noProof="0" dirty="0"/>
              <a:t>PREZENTACE</a:t>
            </a:r>
            <a:br>
              <a:rPr lang="cs-CZ" noProof="0" dirty="0"/>
            </a:br>
            <a:r>
              <a:rPr lang="cs-CZ" noProof="0" dirty="0"/>
              <a:t>NADPIS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4631837" cy="102440"/>
            <a:chOff x="3631690" y="2252140"/>
            <a:chExt cx="8067997" cy="102440"/>
          </a:xfrm>
        </p:grpSpPr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1984" y="2307679"/>
              <a:ext cx="7934433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11524108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4668184" cy="100584"/>
            <a:chOff x="3631690" y="2253996"/>
            <a:chExt cx="8131305" cy="100584"/>
          </a:xfrm>
        </p:grpSpPr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81984" y="2307679"/>
              <a:ext cx="8017698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11587416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</p:grpSp>
      <p:sp>
        <p:nvSpPr>
          <p:cNvPr id="17" name="Podnadpis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8" name="Zástupný symbol obrázku 9">
            <a:extLst>
              <a:ext uri="{FF2B5EF4-FFF2-40B4-BE49-F238E27FC236}">
                <a16:creationId xmlns:a16="http://schemas.microsoft.com/office/drawing/2014/main" id="{4293BA4F-7776-4C41-BE4F-7247935D5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6368" y="307960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07692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výsečového graf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461974"/>
            <a:ext cx="4464049" cy="1177174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cs-CZ" noProof="0" dirty="0"/>
              <a:t>KLIKNUTÍM UPRAVÍTE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092276"/>
            <a:ext cx="4443165" cy="1008841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11097"/>
            <a:ext cx="5303973" cy="100800"/>
            <a:chOff x="-1228304" y="3250524"/>
            <a:chExt cx="5303973" cy="100800"/>
          </a:xfrm>
        </p:grpSpPr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519006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974869" y="3250524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sp>
        <p:nvSpPr>
          <p:cNvPr id="17" name="Ová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symbol pro text 2">
            <a:extLst>
              <a:ext uri="{FF2B5EF4-FFF2-40B4-BE49-F238E27FC236}">
                <a16:creationId xmlns:a16="http://schemas.microsoft.com/office/drawing/2014/main" id="{9A5180A6-7D2B-4341-A749-16387D907EEF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62770" y="4138611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1 500 000 Kč</a:t>
            </a:r>
          </a:p>
        </p:txBody>
      </p:sp>
      <p:sp>
        <p:nvSpPr>
          <p:cNvPr id="37" name="Zástupný symbol pro text 2">
            <a:extLst>
              <a:ext uri="{FF2B5EF4-FFF2-40B4-BE49-F238E27FC236}">
                <a16:creationId xmlns:a16="http://schemas.microsoft.com/office/drawing/2014/main" id="{79DFBEE7-50AA-4F4F-8B5D-AD23ECAD9919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62769" y="4499972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Název kategorie</a:t>
            </a:r>
          </a:p>
        </p:txBody>
      </p:sp>
      <p:sp>
        <p:nvSpPr>
          <p:cNvPr id="39" name="Zástupný symbol pro text 2">
            <a:extLst>
              <a:ext uri="{FF2B5EF4-FFF2-40B4-BE49-F238E27FC236}">
                <a16:creationId xmlns:a16="http://schemas.microsoft.com/office/drawing/2014/main" id="{306EAF0C-F17D-47D6-BAA1-16745F4F70D9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3193135" y="4138611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1 500 000 Kč</a:t>
            </a:r>
          </a:p>
        </p:txBody>
      </p:sp>
      <p:sp>
        <p:nvSpPr>
          <p:cNvPr id="40" name="Zástupný symbol pro text 2">
            <a:extLst>
              <a:ext uri="{FF2B5EF4-FFF2-40B4-BE49-F238E27FC236}">
                <a16:creationId xmlns:a16="http://schemas.microsoft.com/office/drawing/2014/main" id="{D091E31C-C1DC-4D72-8C9E-3B6BD91E72AF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3193134" y="4499972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Název kategorie</a:t>
            </a:r>
          </a:p>
        </p:txBody>
      </p:sp>
      <p:sp>
        <p:nvSpPr>
          <p:cNvPr id="42" name="Zástupný symbol pro text 2">
            <a:extLst>
              <a:ext uri="{FF2B5EF4-FFF2-40B4-BE49-F238E27FC236}">
                <a16:creationId xmlns:a16="http://schemas.microsoft.com/office/drawing/2014/main" id="{F62E753C-C8BE-457D-9B22-6A8227347A67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5123499" y="4142294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1 500 000 Kč</a:t>
            </a:r>
          </a:p>
        </p:txBody>
      </p:sp>
      <p:sp>
        <p:nvSpPr>
          <p:cNvPr id="43" name="Zástupný symbol pro text 2">
            <a:extLst>
              <a:ext uri="{FF2B5EF4-FFF2-40B4-BE49-F238E27FC236}">
                <a16:creationId xmlns:a16="http://schemas.microsoft.com/office/drawing/2014/main" id="{BC1E8F6C-0BDD-4AFA-9E8D-5EF61AA59F5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123498" y="4503655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Název kategorie</a:t>
            </a:r>
          </a:p>
        </p:txBody>
      </p:sp>
      <p:sp>
        <p:nvSpPr>
          <p:cNvPr id="45" name="Zástupný symbol pro text 2">
            <a:extLst>
              <a:ext uri="{FF2B5EF4-FFF2-40B4-BE49-F238E27FC236}">
                <a16:creationId xmlns:a16="http://schemas.microsoft.com/office/drawing/2014/main" id="{C70C9772-55FF-4449-988F-6CDDE075E730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1262770" y="4826750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1 500 000 Kč</a:t>
            </a:r>
          </a:p>
        </p:txBody>
      </p:sp>
      <p:sp>
        <p:nvSpPr>
          <p:cNvPr id="46" name="Zástupný symbol pro text 2">
            <a:extLst>
              <a:ext uri="{FF2B5EF4-FFF2-40B4-BE49-F238E27FC236}">
                <a16:creationId xmlns:a16="http://schemas.microsoft.com/office/drawing/2014/main" id="{75EE6DCE-6A55-4D95-85F7-E22E3E268256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1262769" y="5188111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Název kategorie</a:t>
            </a:r>
          </a:p>
        </p:txBody>
      </p:sp>
      <p:sp>
        <p:nvSpPr>
          <p:cNvPr id="48" name="Zástupný symbol pro text 2">
            <a:extLst>
              <a:ext uri="{FF2B5EF4-FFF2-40B4-BE49-F238E27FC236}">
                <a16:creationId xmlns:a16="http://schemas.microsoft.com/office/drawing/2014/main" id="{84DC7882-7541-4AEA-95FE-DDBCF6F9CA32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3193135" y="4826750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1 500 000 Kč</a:t>
            </a:r>
          </a:p>
        </p:txBody>
      </p:sp>
      <p:sp>
        <p:nvSpPr>
          <p:cNvPr id="49" name="Zástupný symbol pro text 2">
            <a:extLst>
              <a:ext uri="{FF2B5EF4-FFF2-40B4-BE49-F238E27FC236}">
                <a16:creationId xmlns:a16="http://schemas.microsoft.com/office/drawing/2014/main" id="{5542D500-4CD6-4FDE-9133-F8020797D9B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3193134" y="5188111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Název kategorie</a:t>
            </a:r>
          </a:p>
        </p:txBody>
      </p:sp>
      <p:sp>
        <p:nvSpPr>
          <p:cNvPr id="51" name="Zástupný symbol pro text 2">
            <a:extLst>
              <a:ext uri="{FF2B5EF4-FFF2-40B4-BE49-F238E27FC236}">
                <a16:creationId xmlns:a16="http://schemas.microsoft.com/office/drawing/2014/main" id="{500C362B-BA02-4F7D-86F6-3F6F2EF20D04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5123499" y="4830433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1 500 000 Kč</a:t>
            </a:r>
          </a:p>
        </p:txBody>
      </p:sp>
      <p:sp>
        <p:nvSpPr>
          <p:cNvPr id="52" name="Zástupný symbol pro text 2">
            <a:extLst>
              <a:ext uri="{FF2B5EF4-FFF2-40B4-BE49-F238E27FC236}">
                <a16:creationId xmlns:a16="http://schemas.microsoft.com/office/drawing/2014/main" id="{E213E497-634E-40E7-BF08-765CC21529E2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5123498" y="5191794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Název kategorie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A01C659-0131-449B-BA07-5BC568F00BF0}"/>
              </a:ext>
            </a:extLst>
          </p:cNvPr>
          <p:cNvSpPr/>
          <p:nvPr userDrawn="1"/>
        </p:nvSpPr>
        <p:spPr>
          <a:xfrm>
            <a:off x="790959" y="4258650"/>
            <a:ext cx="384048" cy="384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sp>
        <p:nvSpPr>
          <p:cNvPr id="54" name="Ovál 53">
            <a:extLst>
              <a:ext uri="{FF2B5EF4-FFF2-40B4-BE49-F238E27FC236}">
                <a16:creationId xmlns:a16="http://schemas.microsoft.com/office/drawing/2014/main" id="{69CB80EA-A8D6-4099-9412-0C14095755FF}"/>
              </a:ext>
            </a:extLst>
          </p:cNvPr>
          <p:cNvSpPr/>
          <p:nvPr userDrawn="1"/>
        </p:nvSpPr>
        <p:spPr>
          <a:xfrm>
            <a:off x="790959" y="4965077"/>
            <a:ext cx="384048" cy="384048"/>
          </a:xfrm>
          <a:prstGeom prst="ellipse">
            <a:avLst/>
          </a:prstGeom>
          <a:solidFill>
            <a:srgbClr val="22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2E20CCE5-B889-49FE-8FA6-A6F0F11A5D91}"/>
              </a:ext>
            </a:extLst>
          </p:cNvPr>
          <p:cNvSpPr/>
          <p:nvPr userDrawn="1"/>
        </p:nvSpPr>
        <p:spPr>
          <a:xfrm>
            <a:off x="2725217" y="4261982"/>
            <a:ext cx="384048" cy="38404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769A77E3-4AFB-45BB-8FDC-4AD084EA9D23}"/>
              </a:ext>
            </a:extLst>
          </p:cNvPr>
          <p:cNvSpPr/>
          <p:nvPr userDrawn="1"/>
        </p:nvSpPr>
        <p:spPr>
          <a:xfrm>
            <a:off x="2725217" y="4968409"/>
            <a:ext cx="384048" cy="384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53A8B986-3280-4EAC-846B-9167ECC55646}"/>
              </a:ext>
            </a:extLst>
          </p:cNvPr>
          <p:cNvSpPr/>
          <p:nvPr userDrawn="1"/>
        </p:nvSpPr>
        <p:spPr>
          <a:xfrm>
            <a:off x="4660323" y="4257848"/>
            <a:ext cx="384048" cy="384048"/>
          </a:xfrm>
          <a:prstGeom prst="ellipse">
            <a:avLst/>
          </a:prstGeom>
          <a:solidFill>
            <a:srgbClr val="B53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sp>
        <p:nvSpPr>
          <p:cNvPr id="58" name="Ovál 57">
            <a:extLst>
              <a:ext uri="{FF2B5EF4-FFF2-40B4-BE49-F238E27FC236}">
                <a16:creationId xmlns:a16="http://schemas.microsoft.com/office/drawing/2014/main" id="{0AE6D315-5EC0-4956-B7BF-B94D2AFE679B}"/>
              </a:ext>
            </a:extLst>
          </p:cNvPr>
          <p:cNvSpPr/>
          <p:nvPr userDrawn="1"/>
        </p:nvSpPr>
        <p:spPr>
          <a:xfrm>
            <a:off x="4660323" y="4964275"/>
            <a:ext cx="384048" cy="384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sp>
        <p:nvSpPr>
          <p:cNvPr id="12" name="Zástupný symbol grafu 11">
            <a:extLst>
              <a:ext uri="{FF2B5EF4-FFF2-40B4-BE49-F238E27FC236}">
                <a16:creationId xmlns:a16="http://schemas.microsoft.com/office/drawing/2014/main" id="{9ED8422E-0C74-45EF-B794-252146C6639A}"/>
              </a:ext>
            </a:extLst>
          </p:cNvPr>
          <p:cNvSpPr>
            <a:spLocks noGrp="1"/>
          </p:cNvSpPr>
          <p:nvPr>
            <p:ph type="chart" sz="quarter" idx="55"/>
          </p:nvPr>
        </p:nvSpPr>
        <p:spPr>
          <a:xfrm>
            <a:off x="6924675" y="860425"/>
            <a:ext cx="4483100" cy="457358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graf.</a:t>
            </a:r>
            <a:endParaRPr lang="cs-CZ" noProof="0" dirty="0"/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E8B7C827-F016-49F6-B775-FAC0E6420466}"/>
              </a:ext>
            </a:extLst>
          </p:cNvPr>
          <p:cNvSpPr/>
          <p:nvPr userDrawn="1"/>
        </p:nvSpPr>
        <p:spPr>
          <a:xfrm>
            <a:off x="6905624" y="905669"/>
            <a:ext cx="4483100" cy="448310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C0F8D2C7-9093-4F92-B8A4-D819FEE69F1F}"/>
              </a:ext>
            </a:extLst>
          </p:cNvPr>
          <p:cNvSpPr/>
          <p:nvPr userDrawn="1"/>
        </p:nvSpPr>
        <p:spPr>
          <a:xfrm>
            <a:off x="8294757" y="2294802"/>
            <a:ext cx="1704834" cy="1704834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0DE9D0C0-04C1-4621-8B2D-E65A25A8DCF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75514" y="450000"/>
            <a:ext cx="9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90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obrázku a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411243"/>
            <a:ext cx="4494133" cy="8043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cs-CZ" noProof="0" dirty="0"/>
              <a:t>KLIKNUTÍM UPRAVÍTE</a:t>
            </a:r>
          </a:p>
        </p:txBody>
      </p:sp>
      <p:sp>
        <p:nvSpPr>
          <p:cNvPr id="9" name="Zástupný symbol pro text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564787"/>
            <a:ext cx="4473108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10" name="Zástupný symbol obráz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2314168"/>
            <a:ext cx="5267325" cy="100800"/>
            <a:chOff x="0" y="3240138"/>
            <a:chExt cx="3434400" cy="100800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sp>
        <p:nvSpPr>
          <p:cNvPr id="14" name="Zástupný symbol pro text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3189568"/>
            <a:ext cx="4482996" cy="2432603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2" name="Zástupný symbol obrázku 7">
            <a:extLst>
              <a:ext uri="{FF2B5EF4-FFF2-40B4-BE49-F238E27FC236}">
                <a16:creationId xmlns:a16="http://schemas.microsoft.com/office/drawing/2014/main" id="{CF430BFB-0A7C-4FB8-B93B-8DA19F3E6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10" y="1792784"/>
            <a:ext cx="6073999" cy="372160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86978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6EF099F-79D2-486F-A4B2-DD4F699752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89650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0" name="Zástupný symbol obráz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1FF22294-F2E5-4C74-A30C-46BA988FD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959" y="1546091"/>
            <a:ext cx="4846923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cs-CZ" noProof="0" dirty="0"/>
              <a:t>DĚKUJEME!</a:t>
            </a:r>
          </a:p>
        </p:txBody>
      </p:sp>
      <p:sp>
        <p:nvSpPr>
          <p:cNvPr id="22" name="Zástupný symbol pro text 3">
            <a:extLst>
              <a:ext uri="{FF2B5EF4-FFF2-40B4-BE49-F238E27FC236}">
                <a16:creationId xmlns:a16="http://schemas.microsoft.com/office/drawing/2014/main" id="{FC5C0DA6-1B31-4BDF-BAEB-BF7978102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083960"/>
            <a:ext cx="4586288" cy="509472"/>
          </a:xfrm>
        </p:spPr>
        <p:txBody>
          <a:bodyPr lIns="0" tIns="0" rIns="0" bIns="0" rtlCol="0" anchor="b" anchorCtr="0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cs-CZ" noProof="0" dirty="0"/>
              <a:t>Adam Vácha</a:t>
            </a:r>
          </a:p>
        </p:txBody>
      </p:sp>
      <p:sp>
        <p:nvSpPr>
          <p:cNvPr id="23" name="Zástupný symbol pro text 3">
            <a:extLst>
              <a:ext uri="{FF2B5EF4-FFF2-40B4-BE49-F238E27FC236}">
                <a16:creationId xmlns:a16="http://schemas.microsoft.com/office/drawing/2014/main" id="{5E1647C9-9AC1-4500-A56E-94CABC656E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cs-CZ" noProof="0" dirty="0"/>
              <a:t>Telefon:</a:t>
            </a:r>
          </a:p>
        </p:txBody>
      </p:sp>
      <p:sp>
        <p:nvSpPr>
          <p:cNvPr id="24" name="Zástupný symbol pro text 3">
            <a:extLst>
              <a:ext uri="{FF2B5EF4-FFF2-40B4-BE49-F238E27FC236}">
                <a16:creationId xmlns:a16="http://schemas.microsoft.com/office/drawing/2014/main" id="{8605CECB-8164-4428-B478-98C42902F9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cs-CZ" noProof="0" dirty="0"/>
              <a:t>+420 123 456 789</a:t>
            </a:r>
          </a:p>
        </p:txBody>
      </p:sp>
      <p:sp>
        <p:nvSpPr>
          <p:cNvPr id="25" name="Zástupný symbol pro text 3">
            <a:extLst>
              <a:ext uri="{FF2B5EF4-FFF2-40B4-BE49-F238E27FC236}">
                <a16:creationId xmlns:a16="http://schemas.microsoft.com/office/drawing/2014/main" id="{D39B56C4-E128-4995-91CC-64C268BC76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cs-CZ" noProof="0" dirty="0"/>
              <a:t>E-mail:</a:t>
            </a:r>
          </a:p>
        </p:txBody>
      </p:sp>
      <p:sp>
        <p:nvSpPr>
          <p:cNvPr id="26" name="Zástupný symbol pro text 3">
            <a:extLst>
              <a:ext uri="{FF2B5EF4-FFF2-40B4-BE49-F238E27FC236}">
                <a16:creationId xmlns:a16="http://schemas.microsoft.com/office/drawing/2014/main" id="{94772DA1-74CC-430C-9A8E-5A6586692C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cs-CZ" noProof="0" dirty="0"/>
              <a:t>Adamvacha@vanarsdelltd.com</a:t>
            </a:r>
          </a:p>
        </p:txBody>
      </p:sp>
      <p:sp>
        <p:nvSpPr>
          <p:cNvPr id="27" name="Zástupný symbol pro text 3">
            <a:extLst>
              <a:ext uri="{FF2B5EF4-FFF2-40B4-BE49-F238E27FC236}">
                <a16:creationId xmlns:a16="http://schemas.microsoft.com/office/drawing/2014/main" id="{7A073B5B-2BE3-49D1-A646-1492F534C9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noProof="0" dirty="0"/>
              <a:t>Web:</a:t>
            </a:r>
          </a:p>
        </p:txBody>
      </p:sp>
      <p:sp>
        <p:nvSpPr>
          <p:cNvPr id="28" name="Zástupný symbol pro text 3">
            <a:extLst>
              <a:ext uri="{FF2B5EF4-FFF2-40B4-BE49-F238E27FC236}">
                <a16:creationId xmlns:a16="http://schemas.microsoft.com/office/drawing/2014/main" id="{52D10EDD-0329-4443-8665-7603E4A83B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cs-CZ" noProof="0" dirty="0"/>
              <a:t>www.vanarsdelltd.com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5F591C52-0202-44BA-A6BE-E2362516B893}"/>
              </a:ext>
            </a:extLst>
          </p:cNvPr>
          <p:cNvGrpSpPr/>
          <p:nvPr userDrawn="1"/>
        </p:nvGrpSpPr>
        <p:grpSpPr>
          <a:xfrm>
            <a:off x="801543" y="2750589"/>
            <a:ext cx="4078825" cy="100800"/>
            <a:chOff x="808548" y="2750589"/>
            <a:chExt cx="4078825" cy="100800"/>
          </a:xfrm>
        </p:grpSpPr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3982123" cy="100800"/>
              <a:chOff x="837978" y="3240138"/>
              <a:chExt cx="2596422" cy="100800"/>
            </a:xfrm>
          </p:grpSpPr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837978" y="3285674"/>
                <a:ext cx="254602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á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cs-CZ" noProof="0" dirty="0"/>
              </a:p>
            </p:txBody>
          </p:sp>
        </p:grpSp>
        <p:sp>
          <p:nvSpPr>
            <p:cNvPr id="29" name="Ovál 28">
              <a:extLst>
                <a:ext uri="{FF2B5EF4-FFF2-40B4-BE49-F238E27FC236}">
                  <a16:creationId xmlns:a16="http://schemas.microsoft.com/office/drawing/2014/main" id="{BECBEDE0-51BB-48BD-AAAD-63B6F60C1D57}"/>
                </a:ext>
              </a:extLst>
            </p:cNvPr>
            <p:cNvSpPr/>
            <p:nvPr userDrawn="1"/>
          </p:nvSpPr>
          <p:spPr>
            <a:xfrm flipH="1">
              <a:off x="4786572" y="2750589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63E1608D-F119-4C0D-8D91-7CB089C037C8}"/>
              </a:ext>
            </a:extLst>
          </p:cNvPr>
          <p:cNvGrpSpPr/>
          <p:nvPr userDrawn="1"/>
        </p:nvGrpSpPr>
        <p:grpSpPr>
          <a:xfrm>
            <a:off x="801543" y="1660573"/>
            <a:ext cx="4075885" cy="105664"/>
            <a:chOff x="808548" y="2745725"/>
            <a:chExt cx="4075885" cy="105664"/>
          </a:xfrm>
        </p:grpSpPr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EBDC0121-6865-4B65-A28B-1CEDB16AAD9E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3982123" cy="100800"/>
              <a:chOff x="837978" y="3240138"/>
              <a:chExt cx="2596422" cy="100800"/>
            </a:xfrm>
          </p:grpSpPr>
          <p:cxnSp>
            <p:nvCxnSpPr>
              <p:cNvPr id="35" name="Přímá spojnice 34">
                <a:extLst>
                  <a:ext uri="{FF2B5EF4-FFF2-40B4-BE49-F238E27FC236}">
                    <a16:creationId xmlns:a16="http://schemas.microsoft.com/office/drawing/2014/main" id="{386E3714-07DE-4318-B5BC-25F879B97D59}"/>
                  </a:ext>
                </a:extLst>
              </p:cNvPr>
              <p:cNvCxnSpPr/>
              <p:nvPr userDrawn="1"/>
            </p:nvCxnSpPr>
            <p:spPr>
              <a:xfrm>
                <a:off x="837978" y="3285674"/>
                <a:ext cx="254602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ál 35">
                <a:extLst>
                  <a:ext uri="{FF2B5EF4-FFF2-40B4-BE49-F238E27FC236}">
                    <a16:creationId xmlns:a16="http://schemas.microsoft.com/office/drawing/2014/main" id="{2ECCE30B-E848-4C5E-83A1-A811D489E7B8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cs-CZ" noProof="0" dirty="0"/>
              </a:p>
            </p:txBody>
          </p:sp>
        </p:grpSp>
        <p:sp>
          <p:nvSpPr>
            <p:cNvPr id="34" name="Ovál 33">
              <a:extLst>
                <a:ext uri="{FF2B5EF4-FFF2-40B4-BE49-F238E27FC236}">
                  <a16:creationId xmlns:a16="http://schemas.microsoft.com/office/drawing/2014/main" id="{09817AEC-C67C-49A3-AC5A-669FD4D6D586}"/>
                </a:ext>
              </a:extLst>
            </p:cNvPr>
            <p:cNvSpPr/>
            <p:nvPr userDrawn="1"/>
          </p:nvSpPr>
          <p:spPr>
            <a:xfrm flipH="1">
              <a:off x="4783632" y="2745725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839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dodatečného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6C5B5AA-0D95-4C33-8EBC-90401B51B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32" y="1912946"/>
            <a:ext cx="12185968" cy="349300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8934" y="457496"/>
            <a:ext cx="4494133" cy="804338"/>
          </a:xfrm>
        </p:spPr>
        <p:txBody>
          <a:bodyPr lIns="0" tIns="0" rIns="0" bIns="0"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cs-CZ" noProof="0" dirty="0"/>
              <a:t>DODATEK</a:t>
            </a:r>
          </a:p>
        </p:txBody>
      </p:sp>
      <p:sp>
        <p:nvSpPr>
          <p:cNvPr id="10" name="Zástupný symbol obráz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08B302A-0F76-466E-9FCE-DCEECCBCF6C9}"/>
              </a:ext>
            </a:extLst>
          </p:cNvPr>
          <p:cNvGrpSpPr/>
          <p:nvPr userDrawn="1"/>
        </p:nvGrpSpPr>
        <p:grpSpPr>
          <a:xfrm>
            <a:off x="4888571" y="1509426"/>
            <a:ext cx="2465675" cy="100800"/>
            <a:chOff x="4884641" y="1509426"/>
            <a:chExt cx="2465675" cy="100800"/>
          </a:xfrm>
        </p:grpSpPr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4884641" y="1509426"/>
              <a:ext cx="2401232" cy="100800"/>
              <a:chOff x="1769373" y="3240138"/>
              <a:chExt cx="1565652" cy="100800"/>
            </a:xfrm>
          </p:grpSpPr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1769373" y="3290538"/>
                <a:ext cx="1529157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á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269301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cs-CZ" noProof="0" dirty="0"/>
              </a:p>
            </p:txBody>
          </p:sp>
        </p:grp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427C0C4F-6341-4BE0-931E-AAA6EA2AF137}"/>
                </a:ext>
              </a:extLst>
            </p:cNvPr>
            <p:cNvSpPr/>
            <p:nvPr userDrawn="1"/>
          </p:nvSpPr>
          <p:spPr>
            <a:xfrm flipH="1">
              <a:off x="7249515" y="1509426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6448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obsahu s vašimi doporučení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rtlCol="0" anchor="b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cs-CZ" noProof="0" dirty="0"/>
              <a:t>DOPORUČENÍ</a:t>
            </a:r>
          </a:p>
        </p:txBody>
      </p:sp>
      <p:sp>
        <p:nvSpPr>
          <p:cNvPr id="10" name="Zástupný symbol obráz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773282" y="1375202"/>
            <a:ext cx="4418718" cy="100800"/>
            <a:chOff x="675503" y="3240138"/>
            <a:chExt cx="2758897" cy="100800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5503" y="3290538"/>
              <a:ext cx="270849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0" name="Zástupný symbol pro text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22459" y="4996962"/>
            <a:ext cx="1625324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Pozice zákazníka</a:t>
            </a:r>
          </a:p>
        </p:txBody>
      </p:sp>
      <p:sp>
        <p:nvSpPr>
          <p:cNvPr id="41" name="Zástupný symbol pro text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22459" y="4191894"/>
            <a:ext cx="1625324" cy="72072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Úprava předlohy</a:t>
            </a:r>
            <a:br>
              <a:rPr lang="cs-CZ" noProof="0" dirty="0"/>
            </a:br>
            <a:r>
              <a:rPr lang="cs-CZ" noProof="0" dirty="0"/>
              <a:t>text</a:t>
            </a:r>
          </a:p>
        </p:txBody>
      </p:sp>
      <p:sp>
        <p:nvSpPr>
          <p:cNvPr id="42" name="Zástupný symbol obrázku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447783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00995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2D92A7B-1C40-4AEB-92C3-C35F8C01F1F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3253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F2E312F1-B417-47B6-97E4-7CCA31034F82}"/>
              </a:ext>
            </a:extLst>
          </p:cNvPr>
          <p:cNvSpPr/>
          <p:nvPr userDrawn="1"/>
        </p:nvSpPr>
        <p:spPr>
          <a:xfrm>
            <a:off x="2950595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sp>
        <p:nvSpPr>
          <p:cNvPr id="58" name="Zástupný symbol pro text 2">
            <a:extLst>
              <a:ext uri="{FF2B5EF4-FFF2-40B4-BE49-F238E27FC236}">
                <a16:creationId xmlns:a16="http://schemas.microsoft.com/office/drawing/2014/main" id="{13DB5D84-04D8-4536-A06B-AED76E7C51D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4586638" y="4996962"/>
            <a:ext cx="1625324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Pozice zákazníka</a:t>
            </a:r>
          </a:p>
        </p:txBody>
      </p:sp>
      <p:sp>
        <p:nvSpPr>
          <p:cNvPr id="59" name="Zástupný symbol pro text 2">
            <a:extLst>
              <a:ext uri="{FF2B5EF4-FFF2-40B4-BE49-F238E27FC236}">
                <a16:creationId xmlns:a16="http://schemas.microsoft.com/office/drawing/2014/main" id="{3AB0AC7E-7919-422E-95A1-82E8B125756D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4586638" y="4191894"/>
            <a:ext cx="1625324" cy="72072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Úprava předlohy</a:t>
            </a:r>
            <a:br>
              <a:rPr lang="cs-CZ" noProof="0" dirty="0"/>
            </a:br>
            <a:r>
              <a:rPr lang="cs-CZ" noProof="0" dirty="0"/>
              <a:t>text</a:t>
            </a:r>
          </a:p>
        </p:txBody>
      </p:sp>
      <p:sp>
        <p:nvSpPr>
          <p:cNvPr id="60" name="Zástupný symbol obrázku 2">
            <a:extLst>
              <a:ext uri="{FF2B5EF4-FFF2-40B4-BE49-F238E27FC236}">
                <a16:creationId xmlns:a16="http://schemas.microsoft.com/office/drawing/2014/main" id="{B44FD76B-D1AE-458B-AF32-E4AA246B088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211962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07D22CD4-7F86-495D-B381-7D706058B9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765174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ástupný symbol pro text 3">
            <a:extLst>
              <a:ext uri="{FF2B5EF4-FFF2-40B4-BE49-F238E27FC236}">
                <a16:creationId xmlns:a16="http://schemas.microsoft.com/office/drawing/2014/main" id="{1BA0EB90-BA97-4A18-AD3D-1E839B636DE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56743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3" name="Ovál 62">
            <a:extLst>
              <a:ext uri="{FF2B5EF4-FFF2-40B4-BE49-F238E27FC236}">
                <a16:creationId xmlns:a16="http://schemas.microsoft.com/office/drawing/2014/main" id="{ED057A87-963C-4F8A-BD4C-959BF8AF699B}"/>
              </a:ext>
            </a:extLst>
          </p:cNvPr>
          <p:cNvSpPr/>
          <p:nvPr userDrawn="1"/>
        </p:nvSpPr>
        <p:spPr>
          <a:xfrm>
            <a:off x="6714774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sp>
        <p:nvSpPr>
          <p:cNvPr id="64" name="Zástupný symbol pro text 2">
            <a:extLst>
              <a:ext uri="{FF2B5EF4-FFF2-40B4-BE49-F238E27FC236}">
                <a16:creationId xmlns:a16="http://schemas.microsoft.com/office/drawing/2014/main" id="{B6BAFE05-9EC0-4C3C-AB0F-89A83361452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8350818" y="4992196"/>
            <a:ext cx="1625324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Pozice zákazníka</a:t>
            </a:r>
          </a:p>
        </p:txBody>
      </p:sp>
      <p:sp>
        <p:nvSpPr>
          <p:cNvPr id="65" name="Zástupný symbol pro text 2">
            <a:extLst>
              <a:ext uri="{FF2B5EF4-FFF2-40B4-BE49-F238E27FC236}">
                <a16:creationId xmlns:a16="http://schemas.microsoft.com/office/drawing/2014/main" id="{290BF8E2-78CA-4427-9231-3C5EDC272DEE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8350818" y="4187128"/>
            <a:ext cx="1625324" cy="72072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Úprava předlohy</a:t>
            </a:r>
            <a:br>
              <a:rPr lang="cs-CZ" noProof="0" dirty="0"/>
            </a:br>
            <a:r>
              <a:rPr lang="cs-CZ" noProof="0" dirty="0"/>
              <a:t>text</a:t>
            </a:r>
          </a:p>
        </p:txBody>
      </p:sp>
      <p:sp>
        <p:nvSpPr>
          <p:cNvPr id="66" name="Zástupný symbol obrázku 2">
            <a:extLst>
              <a:ext uri="{FF2B5EF4-FFF2-40B4-BE49-F238E27FC236}">
                <a16:creationId xmlns:a16="http://schemas.microsoft.com/office/drawing/2014/main" id="{ACA8732F-AB9E-4253-BB5A-5ADD5BA9B15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976142" y="4430694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BB9A566A-8C97-4AE6-B9EF-7015874998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9354" y="3980054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ástupný symbol pro text 3">
            <a:extLst>
              <a:ext uri="{FF2B5EF4-FFF2-40B4-BE49-F238E27FC236}">
                <a16:creationId xmlns:a16="http://schemas.microsoft.com/office/drawing/2014/main" id="{45B69021-5E85-4B37-B529-366AC57512F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33161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9" name="Ovál 68">
            <a:extLst>
              <a:ext uri="{FF2B5EF4-FFF2-40B4-BE49-F238E27FC236}">
                <a16:creationId xmlns:a16="http://schemas.microsoft.com/office/drawing/2014/main" id="{E407CD49-808A-445A-96C0-E3083C9FB390}"/>
              </a:ext>
            </a:extLst>
          </p:cNvPr>
          <p:cNvSpPr/>
          <p:nvPr userDrawn="1"/>
        </p:nvSpPr>
        <p:spPr>
          <a:xfrm>
            <a:off x="10478954" y="3925610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4131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obsahu pro případovou stud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980591"/>
            <a:ext cx="4187903" cy="1177174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cs-CZ" noProof="0" dirty="0"/>
              <a:t>PŘÍPADOVÁ STUDIE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610893"/>
            <a:ext cx="4168311" cy="189753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319328"/>
            <a:ext cx="3866400" cy="100800"/>
            <a:chOff x="-1228304" y="3240138"/>
            <a:chExt cx="3866400" cy="100800"/>
          </a:xfrm>
        </p:grpSpPr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81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537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sp>
        <p:nvSpPr>
          <p:cNvPr id="17" name="Ová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ástupný symbol pro text 2">
            <a:extLst>
              <a:ext uri="{FF2B5EF4-FFF2-40B4-BE49-F238E27FC236}">
                <a16:creationId xmlns:a16="http://schemas.microsoft.com/office/drawing/2014/main" id="{82DA762C-1D45-43AA-9DB3-3D8DBE3EACF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267325" y="1126345"/>
            <a:ext cx="6086475" cy="2662466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8" name="Zástupný symbol pro text 2">
            <a:extLst>
              <a:ext uri="{FF2B5EF4-FFF2-40B4-BE49-F238E27FC236}">
                <a16:creationId xmlns:a16="http://schemas.microsoft.com/office/drawing/2014/main" id="{4C3C1BF4-C955-4D71-87E4-BE0F7B61957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269967" y="3909256"/>
            <a:ext cx="6086475" cy="1822399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20595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obsahu mobilní ve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94387"/>
            <a:ext cx="5314072" cy="569086"/>
          </a:xfrm>
        </p:spPr>
        <p:txBody>
          <a:bodyPr lIns="0" tIns="0" rIns="0" bIns="0"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cs-CZ" noProof="0" dirty="0"/>
              <a:t>KLIKNUTÍM MŮŽETE UPRAVIT NADPIS</a:t>
            </a:r>
          </a:p>
        </p:txBody>
      </p:sp>
      <p:sp>
        <p:nvSpPr>
          <p:cNvPr id="9" name="Zástupný symbol pro text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2212679"/>
            <a:ext cx="5292725" cy="978407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10" name="Zástupný symbol obráz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970230"/>
            <a:ext cx="6096000" cy="100800"/>
            <a:chOff x="646015" y="3248308"/>
            <a:chExt cx="3107749" cy="100800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3" name="Zástupný symbol pro text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96B07E0-C579-4C5F-9AD4-6AF791562924}"/>
              </a:ext>
            </a:extLst>
          </p:cNvPr>
          <p:cNvSpPr/>
          <p:nvPr userDrawn="1"/>
        </p:nvSpPr>
        <p:spPr>
          <a:xfrm>
            <a:off x="963549" y="1819285"/>
            <a:ext cx="4306824" cy="364845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95" b="-1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sp>
        <p:nvSpPr>
          <p:cNvPr id="21" name="Zástupný symbol obrázku 2">
            <a:extLst>
              <a:ext uri="{FF2B5EF4-FFF2-40B4-BE49-F238E27FC236}">
                <a16:creationId xmlns:a16="http://schemas.microsoft.com/office/drawing/2014/main" id="{D5639F99-011E-49CF-8ABD-A4DB4439FB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5505" y="1976894"/>
            <a:ext cx="1819656" cy="3108960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22" name="Zástupný symbol obrázku 2">
            <a:extLst>
              <a:ext uri="{FF2B5EF4-FFF2-40B4-BE49-F238E27FC236}">
                <a16:creationId xmlns:a16="http://schemas.microsoft.com/office/drawing/2014/main" id="{028483B2-B562-448D-AEE1-556BC9366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102188" y="3517926"/>
            <a:ext cx="2057400" cy="1819656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5763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č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délník 34">
            <a:extLst>
              <a:ext uri="{FF2B5EF4-FFF2-40B4-BE49-F238E27FC236}">
                <a16:creationId xmlns:a16="http://schemas.microsoft.com/office/drawing/2014/main" id="{42737603-04DB-411C-B2D9-BDFF9AEE8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21" name="Zástupný symbol pro text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61875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2" name="Zástupný symbol pro text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2023761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 dirty="0"/>
              <a:t>Předloha textu</a:t>
            </a:r>
            <a:br>
              <a:rPr lang="cs-CZ" noProof="0" dirty="0"/>
            </a:br>
            <a:r>
              <a:rPr lang="cs-CZ" noProof="0" dirty="0"/>
              <a:t>styly</a:t>
            </a:r>
          </a:p>
        </p:txBody>
      </p:sp>
      <p:sp>
        <p:nvSpPr>
          <p:cNvPr id="23" name="Zástupný symbol pro text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61875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24" name="Zástupný symbol obrázku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731781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25" name="Zástupný symbol obrázku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731781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26" name="Zástupný symbol pro text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61875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27" name="Zástupný symbol pro text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2023761"/>
            <a:ext cx="1943702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 dirty="0"/>
              <a:t>Předloha textu</a:t>
            </a:r>
            <a:br>
              <a:rPr lang="cs-CZ" noProof="0" dirty="0"/>
            </a:br>
            <a:r>
              <a:rPr lang="cs-CZ" noProof="0" dirty="0"/>
              <a:t>styly</a:t>
            </a:r>
          </a:p>
        </p:txBody>
      </p:sp>
      <p:sp>
        <p:nvSpPr>
          <p:cNvPr id="28" name="Zástupný symbol obrázku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731781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29" name="Zástupný symbol pro text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61875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30" name="Zástupný symbol pro text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2023761"/>
            <a:ext cx="1943702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 dirty="0"/>
              <a:t>Předloha textu</a:t>
            </a:r>
            <a:br>
              <a:rPr lang="cs-CZ" noProof="0" dirty="0"/>
            </a:br>
            <a:r>
              <a:rPr lang="cs-CZ" noProof="0" dirty="0"/>
              <a:t>styly</a:t>
            </a:r>
          </a:p>
        </p:txBody>
      </p:sp>
      <p:sp>
        <p:nvSpPr>
          <p:cNvPr id="32" name="Zástupný text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900319" y="4671712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33" name="Zástupný symbol pro text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830765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34" name="Zástupný symbol pro text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cs-CZ" noProof="0" dirty="0"/>
              <a:t>1</a:t>
            </a:r>
          </a:p>
        </p:txBody>
      </p:sp>
      <p:sp>
        <p:nvSpPr>
          <p:cNvPr id="36" name="Zástupný symbol pro text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noProof="0" dirty="0"/>
              <a:t>1</a:t>
            </a:r>
          </a:p>
        </p:txBody>
      </p:sp>
      <p:sp>
        <p:nvSpPr>
          <p:cNvPr id="37" name="Zástupný symbol pro text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noProof="0" dirty="0"/>
              <a:t>1</a:t>
            </a:r>
          </a:p>
        </p:txBody>
      </p:sp>
      <p:sp>
        <p:nvSpPr>
          <p:cNvPr id="40" name="Zástupný symbol pro text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8" name="Nadpis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80001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-CZ" noProof="0" dirty="0"/>
              <a:t>JAK POUŽÍVAT TUTO ŠABLONU</a:t>
            </a:r>
          </a:p>
        </p:txBody>
      </p:sp>
      <p:sp>
        <p:nvSpPr>
          <p:cNvPr id="41" name="Zástupný symbol obrázku 9">
            <a:extLst>
              <a:ext uri="{FF2B5EF4-FFF2-40B4-BE49-F238E27FC236}">
                <a16:creationId xmlns:a16="http://schemas.microsoft.com/office/drawing/2014/main" id="{8A4896B5-1C5E-47F0-8F0C-4EF97E356C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0319" y="3779907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D87F4783-C8BA-411C-A188-4A4DAED10C02}"/>
              </a:ext>
            </a:extLst>
          </p:cNvPr>
          <p:cNvGrpSpPr/>
          <p:nvPr userDrawn="1"/>
        </p:nvGrpSpPr>
        <p:grpSpPr>
          <a:xfrm flipH="1">
            <a:off x="4416000" y="1375202"/>
            <a:ext cx="7776000" cy="100800"/>
            <a:chOff x="-322289" y="3240138"/>
            <a:chExt cx="5070122" cy="100800"/>
          </a:xfrm>
        </p:grpSpPr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959A2713-966D-4694-A067-D6BE1B2986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89" y="3290538"/>
              <a:ext cx="507012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ál 41">
              <a:extLst>
                <a:ext uri="{FF2B5EF4-FFF2-40B4-BE49-F238E27FC236}">
                  <a16:creationId xmlns:a16="http://schemas.microsoft.com/office/drawing/2014/main" id="{FCA15F19-C2FE-4F13-9359-69E884CA83B9}"/>
                </a:ext>
              </a:extLst>
            </p:cNvPr>
            <p:cNvSpPr/>
            <p:nvPr userDrawn="1"/>
          </p:nvSpPr>
          <p:spPr>
            <a:xfrm>
              <a:off x="4682109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3577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cs-CZ" noProof="0" dirty="0"/>
              <a:t>KLIKNUTÍM MŮŽETE UPRAVIT STYL PŘEDLOHY NADPISŮ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á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4189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rtlCol="0" anchor="b" anchorCtr="0">
            <a:noAutofit/>
          </a:bodyPr>
          <a:lstStyle>
            <a:lvl1pPr>
              <a:defRPr sz="6000"/>
            </a:lvl1pPr>
          </a:lstStyle>
          <a:p>
            <a:pPr rtl="0"/>
            <a:r>
              <a:rPr lang="cs-CZ" noProof="0" dirty="0"/>
              <a:t>PRODEJNÍ</a:t>
            </a:r>
            <a:br>
              <a:rPr lang="cs-CZ" noProof="0" dirty="0"/>
            </a:br>
            <a:r>
              <a:rPr lang="cs-CZ" noProof="0" dirty="0"/>
              <a:t>PREZENTACE</a:t>
            </a:r>
            <a:br>
              <a:rPr lang="cs-CZ" noProof="0" dirty="0"/>
            </a:br>
            <a:r>
              <a:rPr lang="cs-CZ" noProof="0" dirty="0"/>
              <a:t>NADPIS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</p:grpSp>
      <p:sp>
        <p:nvSpPr>
          <p:cNvPr id="17" name="Podnadpis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9195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5021940" cy="8043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cs-CZ" noProof="0" dirty="0"/>
              <a:t>KLIKNUTÍM UPRAVÍTE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205904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2392995" cy="100800"/>
            <a:chOff x="0" y="3240138"/>
            <a:chExt cx="2392995" cy="100800"/>
          </a:xfrm>
        </p:grpSpPr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229446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292195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sp>
        <p:nvSpPr>
          <p:cNvPr id="16" name="Zástupný symbol pro text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215201" cy="132833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obrázku 7">
            <a:extLst>
              <a:ext uri="{FF2B5EF4-FFF2-40B4-BE49-F238E27FC236}">
                <a16:creationId xmlns:a16="http://schemas.microsoft.com/office/drawing/2014/main" id="{DE71F7A0-F439-470D-A1B8-556C960D1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3003" y="2490534"/>
            <a:ext cx="6083300" cy="25877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39969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EA943F6-C418-4339-8C7E-A12127BD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777"/>
            <a:ext cx="10515600" cy="4534293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84468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8B6FE9A2-5CE4-4652-97CE-3FF947D548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FD6D4E1-CC57-4556-9CB7-31B37547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9497"/>
            <a:ext cx="5181600" cy="4543719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2AE7A31C-D605-4363-B037-1938B9304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9497"/>
            <a:ext cx="5181600" cy="4543719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84915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A4B5E40D-C1A5-4C5A-BBA0-C3E41F028D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85C650EE-495E-44EB-870B-AC85B18E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6955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77DCC2A5-8A6A-431F-BD6C-93E32539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3414"/>
            <a:ext cx="5157787" cy="3397631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7FE620E9-8AD3-4771-8897-E65B461E2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6955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obsah 5">
            <a:extLst>
              <a:ext uri="{FF2B5EF4-FFF2-40B4-BE49-F238E27FC236}">
                <a16:creationId xmlns:a16="http://schemas.microsoft.com/office/drawing/2014/main" id="{B75F265B-9F81-4A64-A8D4-7D0A31CEA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3414"/>
            <a:ext cx="5183188" cy="3397631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40803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3AE79E65-3D1E-4444-9BD4-8578BF0C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27999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obrázku 2">
            <a:extLst>
              <a:ext uri="{FF2B5EF4-FFF2-40B4-BE49-F238E27FC236}">
                <a16:creationId xmlns:a16="http://schemas.microsoft.com/office/drawing/2014/main" id="{1D23A006-AC57-4A0B-BC20-6D226A80C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85305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83991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D9E60A5F-CE74-4F00-A5C2-F9742DDFFF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3171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nadpisu, obrázku a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090118"/>
            <a:ext cx="4494133" cy="8043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cs-CZ" noProof="0" dirty="0"/>
              <a:t>KLIKNUTÍM UPRAVÍTE</a:t>
            </a:r>
          </a:p>
        </p:txBody>
      </p:sp>
      <p:sp>
        <p:nvSpPr>
          <p:cNvPr id="9" name="Zástupný symbol pro text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243662"/>
            <a:ext cx="4473108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10" name="Zástupný symbol obráz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1993043"/>
            <a:ext cx="5267325" cy="100800"/>
            <a:chOff x="0" y="3240138"/>
            <a:chExt cx="3434400" cy="100800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sp>
        <p:nvSpPr>
          <p:cNvPr id="14" name="Zástupný symbol pro text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2868443"/>
            <a:ext cx="4482996" cy="2432603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2" name="Zástupný symbol obrázku 7">
            <a:extLst>
              <a:ext uri="{FF2B5EF4-FFF2-40B4-BE49-F238E27FC236}">
                <a16:creationId xmlns:a16="http://schemas.microsoft.com/office/drawing/2014/main" id="{F0861AA2-8248-462C-B6D8-FFD829F41E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54411" y="1472184"/>
            <a:ext cx="3246204" cy="538581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476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nadpisu a obsahu ver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19359"/>
            <a:ext cx="5021940" cy="8043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cs-CZ" noProof="0" dirty="0"/>
              <a:t>KLIKNUTÍM UPRAVÍTE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122284"/>
            <a:ext cx="2596199" cy="100800"/>
            <a:chOff x="0" y="3240138"/>
            <a:chExt cx="2596199" cy="100800"/>
          </a:xfrm>
        </p:grpSpPr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257386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495399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sp>
        <p:nvSpPr>
          <p:cNvPr id="17" name="Ová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ástupný symbol pro text 2">
            <a:extLst>
              <a:ext uri="{FF2B5EF4-FFF2-40B4-BE49-F238E27FC236}">
                <a16:creationId xmlns:a16="http://schemas.microsoft.com/office/drawing/2014/main" id="{4C9D5785-B116-4BE7-AC26-5CD6481FFA6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392200"/>
            <a:ext cx="5009495" cy="2210173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23" name="Zástupný symbol obrázku 7">
            <a:extLst>
              <a:ext uri="{FF2B5EF4-FFF2-40B4-BE49-F238E27FC236}">
                <a16:creationId xmlns:a16="http://schemas.microsoft.com/office/drawing/2014/main" id="{278C2B8F-0B29-449C-AFFD-42BB56FA15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356" y="-20834"/>
            <a:ext cx="5245444" cy="538581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10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obsahu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317" y="707529"/>
            <a:ext cx="4494133" cy="569086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cs-CZ" noProof="0" dirty="0"/>
              <a:t>KLIKNUTÍM UPRAVÍTE</a:t>
            </a:r>
          </a:p>
        </p:txBody>
      </p:sp>
      <p:sp>
        <p:nvSpPr>
          <p:cNvPr id="9" name="Zástupný symbol pro text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317" y="1625821"/>
            <a:ext cx="4473108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10" name="Zástupný symbol obráz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430402" y="1375202"/>
            <a:ext cx="5761598" cy="100800"/>
            <a:chOff x="-322276" y="3240138"/>
            <a:chExt cx="3756676" cy="100800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76" y="3290538"/>
              <a:ext cx="37062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sp>
        <p:nvSpPr>
          <p:cNvPr id="14" name="Zástupný symbol pro text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920469" y="3291840"/>
            <a:ext cx="2670048" cy="6400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1EDA47E0-9B2C-45BF-A34A-E7069690A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0460" y="3273552"/>
            <a:ext cx="640080" cy="65836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22" name="Zástupný symbol pro text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50" y="3291840"/>
            <a:ext cx="1209357" cy="640080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Upravte styly textu</a:t>
            </a:r>
          </a:p>
        </p:txBody>
      </p:sp>
      <p:sp>
        <p:nvSpPr>
          <p:cNvPr id="23" name="Zástupný symbol pro text 2">
            <a:extLst>
              <a:ext uri="{FF2B5EF4-FFF2-40B4-BE49-F238E27FC236}">
                <a16:creationId xmlns:a16="http://schemas.microsoft.com/office/drawing/2014/main" id="{C7A796C4-1255-4B26-B034-EFB1284B77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20469" y="4427608"/>
            <a:ext cx="2670048" cy="6400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24" name="Zástupný symbol obrázku 3">
            <a:extLst>
              <a:ext uri="{FF2B5EF4-FFF2-40B4-BE49-F238E27FC236}">
                <a16:creationId xmlns:a16="http://schemas.microsoft.com/office/drawing/2014/main" id="{7F406E84-6EA1-4D34-8016-6A41F065FF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90460" y="4409320"/>
            <a:ext cx="640080" cy="65836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25" name="Zástupný symbol pro text 2">
            <a:extLst>
              <a:ext uri="{FF2B5EF4-FFF2-40B4-BE49-F238E27FC236}">
                <a16:creationId xmlns:a16="http://schemas.microsoft.com/office/drawing/2014/main" id="{7965133B-076D-4FAD-8D2A-C24FE2619C8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850" y="4427608"/>
            <a:ext cx="1209357" cy="640080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Upravte styly textu</a:t>
            </a:r>
          </a:p>
        </p:txBody>
      </p:sp>
      <p:sp>
        <p:nvSpPr>
          <p:cNvPr id="26" name="Zástupný symbol pro text 2">
            <a:extLst>
              <a:ext uri="{FF2B5EF4-FFF2-40B4-BE49-F238E27FC236}">
                <a16:creationId xmlns:a16="http://schemas.microsoft.com/office/drawing/2014/main" id="{CABE6307-1A20-419D-A352-17FF0286600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9426" y="3291840"/>
            <a:ext cx="2670048" cy="6400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27" name="Zástupný symbol obrázku 3">
            <a:extLst>
              <a:ext uri="{FF2B5EF4-FFF2-40B4-BE49-F238E27FC236}">
                <a16:creationId xmlns:a16="http://schemas.microsoft.com/office/drawing/2014/main" id="{D2C5C227-18EE-4D6A-AA31-30B8F7CD20A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719417" y="3273552"/>
            <a:ext cx="640080" cy="65836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28" name="Zástupný symbol pro text 2">
            <a:extLst>
              <a:ext uri="{FF2B5EF4-FFF2-40B4-BE49-F238E27FC236}">
                <a16:creationId xmlns:a16="http://schemas.microsoft.com/office/drawing/2014/main" id="{6ABEA821-83E0-4C10-98A8-5F29E246F74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460807" y="3291840"/>
            <a:ext cx="1209357" cy="640080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Upravte styly textu</a:t>
            </a:r>
          </a:p>
        </p:txBody>
      </p:sp>
      <p:sp>
        <p:nvSpPr>
          <p:cNvPr id="29" name="Zástupný symbol pro text 2">
            <a:extLst>
              <a:ext uri="{FF2B5EF4-FFF2-40B4-BE49-F238E27FC236}">
                <a16:creationId xmlns:a16="http://schemas.microsoft.com/office/drawing/2014/main" id="{CA1DC741-B44F-4275-A1D5-B8D26A3390B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549426" y="4427608"/>
            <a:ext cx="2670048" cy="6400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0" name="Zástupný symbol obrázku 3">
            <a:extLst>
              <a:ext uri="{FF2B5EF4-FFF2-40B4-BE49-F238E27FC236}">
                <a16:creationId xmlns:a16="http://schemas.microsoft.com/office/drawing/2014/main" id="{C550F6C4-BE33-415F-B0BC-B47EDC1BDA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719417" y="4409320"/>
            <a:ext cx="640080" cy="65836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31" name="Zástupný symbol pro text 2">
            <a:extLst>
              <a:ext uri="{FF2B5EF4-FFF2-40B4-BE49-F238E27FC236}">
                <a16:creationId xmlns:a16="http://schemas.microsoft.com/office/drawing/2014/main" id="{4C0830D2-D692-4161-8ECB-338703C9435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460807" y="4427608"/>
            <a:ext cx="1209357" cy="640080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Upravte styly textu</a:t>
            </a:r>
          </a:p>
        </p:txBody>
      </p:sp>
    </p:spTree>
    <p:extLst>
      <p:ext uri="{BB962C8B-B14F-4D97-AF65-F5344CB8AC3E}">
        <p14:creationId xmlns:p14="http://schemas.microsoft.com/office/powerpoint/2010/main" val="33114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monitoru a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4464049" cy="8043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cs-CZ" noProof="0" dirty="0"/>
              <a:t>KLIKNUTÍM UPRAVÍTE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443165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ACF4ED1-C6C8-4C5C-8C14-4FF197588C03}"/>
              </a:ext>
            </a:extLst>
          </p:cNvPr>
          <p:cNvSpPr/>
          <p:nvPr userDrawn="1"/>
        </p:nvSpPr>
        <p:spPr>
          <a:xfrm>
            <a:off x="6192163" y="1435133"/>
            <a:ext cx="5175504" cy="418795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1504" b="15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cs-CZ" noProof="0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290464" cy="100800"/>
            <a:chOff x="0" y="3240138"/>
            <a:chExt cx="3290464" cy="100800"/>
          </a:xfrm>
        </p:grpSpPr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20886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189664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sp>
        <p:nvSpPr>
          <p:cNvPr id="16" name="Zástupný symbol pro text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452987" cy="1328330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6B8B3AB3-C02D-418C-A9E2-AA65DE783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2829" y="1673942"/>
            <a:ext cx="4853962" cy="3141406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988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obsahu pro nadpisy a pod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obrázku 7">
            <a:extLst>
              <a:ext uri="{FF2B5EF4-FFF2-40B4-BE49-F238E27FC236}">
                <a16:creationId xmlns:a16="http://schemas.microsoft.com/office/drawing/2014/main" id="{093DA11F-BC94-447C-B660-9C906BED01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82496"/>
            <a:ext cx="12191999" cy="349300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3976" y="696584"/>
            <a:ext cx="4464049" cy="569086"/>
          </a:xfrm>
        </p:spPr>
        <p:txBody>
          <a:bodyPr lIns="0" tIns="0" rIns="0" bIns="0"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cs-CZ" noProof="0" dirty="0"/>
              <a:t>KLIKNUTÍM UPRAVÍTE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84860" y="1983086"/>
            <a:ext cx="4443165" cy="569085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Skupina 8">
            <a:extLst>
              <a:ext uri="{FF2B5EF4-FFF2-40B4-BE49-F238E27FC236}">
                <a16:creationId xmlns:a16="http://schemas.microsoft.com/office/drawing/2014/main" id="{78842051-6173-4CC2-8C4A-8AE31FE7BA54}"/>
              </a:ext>
            </a:extLst>
          </p:cNvPr>
          <p:cNvGrpSpPr/>
          <p:nvPr userDrawn="1"/>
        </p:nvGrpSpPr>
        <p:grpSpPr>
          <a:xfrm>
            <a:off x="4532046" y="1373283"/>
            <a:ext cx="3179027" cy="100800"/>
            <a:chOff x="2557128" y="1373283"/>
            <a:chExt cx="3179027" cy="100800"/>
          </a:xfrm>
        </p:grpSpPr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B7317392-EF87-4050-8BBE-32F74B0CF15A}"/>
                </a:ext>
              </a:extLst>
            </p:cNvPr>
            <p:cNvGrpSpPr/>
            <p:nvPr userDrawn="1"/>
          </p:nvGrpSpPr>
          <p:grpSpPr>
            <a:xfrm>
              <a:off x="2573262" y="1373283"/>
              <a:ext cx="3162893" cy="100800"/>
              <a:chOff x="-576216" y="3237441"/>
              <a:chExt cx="3162893" cy="100800"/>
            </a:xfrm>
          </p:grpSpPr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785A4134-866D-4143-AC1E-8A2FFDB498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576216" y="3290538"/>
                <a:ext cx="3080287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ál 13">
                <a:extLst>
                  <a:ext uri="{FF2B5EF4-FFF2-40B4-BE49-F238E27FC236}">
                    <a16:creationId xmlns:a16="http://schemas.microsoft.com/office/drawing/2014/main" id="{1BBC5D9C-B8FB-455B-9398-36DB21F2765E}"/>
                  </a:ext>
                </a:extLst>
              </p:cNvPr>
              <p:cNvSpPr/>
              <p:nvPr userDrawn="1"/>
            </p:nvSpPr>
            <p:spPr>
              <a:xfrm>
                <a:off x="2485877" y="3237441"/>
                <a:ext cx="100800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cs-CZ" noProof="0" dirty="0"/>
              </a:p>
            </p:txBody>
          </p:sp>
        </p:grp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5D1C3636-C306-4492-8D46-194288459CAF}"/>
                </a:ext>
              </a:extLst>
            </p:cNvPr>
            <p:cNvSpPr/>
            <p:nvPr userDrawn="1"/>
          </p:nvSpPr>
          <p:spPr>
            <a:xfrm>
              <a:off x="2557128" y="1373283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02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tří obsahových čás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rtlCol="0" anchor="b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9" name="Zástupný symbol pro text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 rtlCol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10" name="Zástupný symbol obrázku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738995" y="1375202"/>
            <a:ext cx="5453005" cy="100800"/>
            <a:chOff x="304632" y="3240138"/>
            <a:chExt cx="3404667" cy="100800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632" y="3290538"/>
              <a:ext cx="3372655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643575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cs-CZ" noProof="0" dirty="0"/>
            </a:p>
          </p:txBody>
        </p:sp>
      </p:grpSp>
      <p:sp>
        <p:nvSpPr>
          <p:cNvPr id="14" name="Zástupný symbol pro text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26927" y="4271296"/>
            <a:ext cx="2944368" cy="141982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2" name="Zástupný symbol pro text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26927" y="3858610"/>
            <a:ext cx="2944368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26927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cs-CZ" noProof="0" dirty="0"/>
              <a:t>1</a:t>
            </a:r>
          </a:p>
        </p:txBody>
      </p:sp>
      <p:sp>
        <p:nvSpPr>
          <p:cNvPr id="34" name="Zástupný symbol pro text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871314" y="4271296"/>
            <a:ext cx="2944368" cy="141982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5" name="Zástupný symbol pro text 15">
            <a:extLst>
              <a:ext uri="{FF2B5EF4-FFF2-40B4-BE49-F238E27FC236}">
                <a16:creationId xmlns:a16="http://schemas.microsoft.com/office/drawing/2014/main" id="{7A54608E-523B-47AC-B8A6-3E8FE9A15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314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cs-CZ" noProof="0" dirty="0"/>
              <a:t>2</a:t>
            </a:r>
          </a:p>
        </p:txBody>
      </p:sp>
      <p:sp>
        <p:nvSpPr>
          <p:cNvPr id="36" name="Zástupný symbol pro text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871314" y="3858610"/>
            <a:ext cx="2944368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7" name="Zástupný symbol pro text 2">
            <a:extLst>
              <a:ext uri="{FF2B5EF4-FFF2-40B4-BE49-F238E27FC236}">
                <a16:creationId xmlns:a16="http://schemas.microsoft.com/office/drawing/2014/main" id="{E0D32F26-CEE2-4420-A43D-B008AE2D1DDC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515702" y="4271296"/>
            <a:ext cx="2944368" cy="141982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sp>
        <p:nvSpPr>
          <p:cNvPr id="38" name="Zástupný symbol pro text 15">
            <a:extLst>
              <a:ext uri="{FF2B5EF4-FFF2-40B4-BE49-F238E27FC236}">
                <a16:creationId xmlns:a16="http://schemas.microsoft.com/office/drawing/2014/main" id="{DBC2890A-FFF7-4606-A262-6D464BA5D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5702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cs-CZ" noProof="0" dirty="0"/>
              <a:t>3</a:t>
            </a:r>
          </a:p>
        </p:txBody>
      </p:sp>
      <p:sp>
        <p:nvSpPr>
          <p:cNvPr id="39" name="Zástupný symbol pro text 2">
            <a:extLst>
              <a:ext uri="{FF2B5EF4-FFF2-40B4-BE49-F238E27FC236}">
                <a16:creationId xmlns:a16="http://schemas.microsoft.com/office/drawing/2014/main" id="{268E1254-8C59-4B9B-A775-45CA3D655514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515702" y="3858610"/>
            <a:ext cx="2944368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8E47DC43-D8A0-4F17-B897-D8B07A6F1B47}"/>
              </a:ext>
            </a:extLst>
          </p:cNvPr>
          <p:cNvCxnSpPr/>
          <p:nvPr userDrawn="1"/>
        </p:nvCxnSpPr>
        <p:spPr>
          <a:xfrm>
            <a:off x="2205335" y="3256107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D201F265-08ED-497A-BE5C-62220829348F}"/>
              </a:ext>
            </a:extLst>
          </p:cNvPr>
          <p:cNvCxnSpPr/>
          <p:nvPr userDrawn="1"/>
        </p:nvCxnSpPr>
        <p:spPr>
          <a:xfrm>
            <a:off x="5849839" y="3255785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6967058B-89E0-4460-AB21-21747CB3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01C5EB-04D6-4050-930C-5F6907528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32220F-109C-4A57-81E9-C6279EDA1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836" y="5878720"/>
            <a:ext cx="1336964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cs-CZ" noProof="0"/>
              <a:t>DD.MM.20XX</a:t>
            </a:r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25404F-F26F-42E5-BA15-C0373FC1C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9960" y="5878720"/>
            <a:ext cx="2915733" cy="29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Obchodní akademie Bubeneč, Krupkovo náměstí 4, Praha 6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725174-FA04-488F-9F0C-3CD1D1483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8D581BC7-E183-40DB-AC97-C19EA4EB8894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FEF1588-F385-48F3-800A-554A9423E77A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40B0943-F568-4674-8FA4-B435B1E466AF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62DE7FD5-7941-43A1-8663-42AE40546A4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7791EE5-EF06-4BF8-84C6-EC24114E73F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90" r:id="rId33"/>
    <p:sldLayoutId id="2147483691" r:id="rId34"/>
    <p:sldLayoutId id="2147483688" r:id="rId35"/>
    <p:sldLayoutId id="2147483689" r:id="rId3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3318" userDrawn="1">
          <p15:clr>
            <a:srgbClr val="F26B43"/>
          </p15:clr>
        </p15:guide>
        <p15:guide id="8" pos="4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-cestovni.cz/cibulovy-festival-ve-vymaru-a-nezapomenutelny-erfurt-nemecko/221652a/168782896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kcolumbuswings.wixsite.com/oakrupkov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ved=2ahUKEwjRl92U04fnAhVy5-AKHeLoCe8QjRx6BAgBEAQ&amp;url=https://videnpruvodce.cz/trhy-a-trznice/&amp;psig=AOvVaw25CbRtTRmTfuvWUUYazFah&amp;ust=157924789525739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12">
            <a:extLst>
              <a:ext uri="{FF2B5EF4-FFF2-40B4-BE49-F238E27FC236}">
                <a16:creationId xmlns:a16="http://schemas.microsoft.com/office/drawing/2014/main" id="{841F052B-A397-4251-A523-FB7D3C1F5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60" y="5878720"/>
            <a:ext cx="2915733" cy="29880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cs-CZ" sz="800" noProof="0"/>
              <a:t>Obchodní akademie Bubeneč, Krupkovo náměstí 4, Praha 6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F6FF42-70E3-4A7F-B5D8-2928FCB7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88912"/>
            <a:ext cx="8355013" cy="800100"/>
          </a:xfrm>
        </p:spPr>
        <p:txBody>
          <a:bodyPr rtlCol="0" anchor="b">
            <a:normAutofit/>
          </a:bodyPr>
          <a:lstStyle/>
          <a:p>
            <a:pPr rtl="0"/>
            <a:r>
              <a:rPr lang="cs-CZ" dirty="0"/>
              <a:t>CK COLUMBUS &amp; WIGNS, s. r. o.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40A11AA-C85D-4AF4-92B2-0F4E36F4E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7730" y="989012"/>
            <a:ext cx="2525712" cy="2988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cs-CZ" dirty="0"/>
              <a:t>Fiktivní firma OA Bubeneč</a:t>
            </a: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7E2FF2C8-F8B1-4B6B-9B43-263A69DF3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3" b="90787" l="7847" r="91971">
                        <a14:foregroundMark x1="10584" y1="67169" x2="8029" y2="49079"/>
                        <a14:foregroundMark x1="8029" y1="49079" x2="8212" y2="44891"/>
                        <a14:foregroundMark x1="40328" y1="9883" x2="60949" y2="10385"/>
                        <a14:foregroundMark x1="93033" y1="39833" x2="93796" y2="41206"/>
                        <a14:foregroundMark x1="92847" y1="39498" x2="93020" y2="39809"/>
                        <a14:foregroundMark x1="92594" y1="39043" x2="92835" y2="39476"/>
                        <a14:foregroundMark x1="89051" y1="32663" x2="92422" y2="38733"/>
                        <a14:foregroundMark x1="93232" y1="47692" x2="92153" y2="60134"/>
                        <a14:foregroundMark x1="93546" y1="44078" x2="93477" y2="44868"/>
                        <a14:foregroundMark x1="93723" y1="42044" x2="93724" y2="42032"/>
                        <a14:foregroundMark x1="93796" y1="41206" x2="93756" y2="41668"/>
                        <a14:foregroundMark x1="92153" y1="60134" x2="88869" y2="69179"/>
                        <a14:foregroundMark x1="88869" y1="69179" x2="83759" y2="75879"/>
                        <a14:foregroundMark x1="31569" y1="87605" x2="51642" y2="90787"/>
                        <a14:foregroundMark x1="51642" y1="90787" x2="67883" y2="87270"/>
                        <a14:backgroundMark x1="94343" y1="42044" x2="94343" y2="42044"/>
                        <a14:backgroundMark x1="94343" y1="42044" x2="94343" y2="42044"/>
                        <a14:backgroundMark x1="94343" y1="42044" x2="94343" y2="42044"/>
                        <a14:backgroundMark x1="93796" y1="42044" x2="92153" y2="37521"/>
                        <a14:backgroundMark x1="94343" y1="46566" x2="94526" y2="43049"/>
                        <a14:backgroundMark x1="93066" y1="46566" x2="93978" y2="37186"/>
                        <a14:backgroundMark x1="94708" y1="47404" x2="92518" y2="38526"/>
                        <a14:backgroundMark x1="92518" y1="38526" x2="93066" y2="38023"/>
                        <a14:backgroundMark x1="92701" y1="46734" x2="93796" y2="36851"/>
                        <a14:backgroundMark x1="93431" y1="48241" x2="92701" y2="42714"/>
                        <a14:backgroundMark x1="93796" y1="45896" x2="93248" y2="39698"/>
                        <a14:backgroundMark x1="95073" y1="42546" x2="93431" y2="40201"/>
                        <a14:backgroundMark x1="94526" y1="41374" x2="93978" y2="40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513" y="188912"/>
            <a:ext cx="4087487" cy="4452974"/>
          </a:xfrm>
          <a:noFill/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AA5456D-0040-450D-925D-653BE2E80FA5}"/>
              </a:ext>
            </a:extLst>
          </p:cNvPr>
          <p:cNvSpPr/>
          <p:nvPr/>
        </p:nvSpPr>
        <p:spPr>
          <a:xfrm>
            <a:off x="897730" y="4287371"/>
            <a:ext cx="11564470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4400" b="1" dirty="0">
                <a:ln/>
                <a:solidFill>
                  <a:schemeClr val="accent4"/>
                </a:solidFill>
              </a:rPr>
              <a:t>Rok 2022 ve znamení </a:t>
            </a:r>
          </a:p>
          <a:p>
            <a:r>
              <a:rPr lang="cs-CZ" sz="4400" b="1" dirty="0" err="1">
                <a:ln/>
                <a:solidFill>
                  <a:schemeClr val="accent4"/>
                </a:solidFill>
              </a:rPr>
              <a:t>amazing</a:t>
            </a:r>
            <a:r>
              <a:rPr lang="cs-CZ" sz="4400" b="1" dirty="0">
                <a:ln/>
                <a:solidFill>
                  <a:schemeClr val="accent4"/>
                </a:solidFill>
              </a:rPr>
              <a:t> </a:t>
            </a:r>
            <a:r>
              <a:rPr lang="cs-CZ" sz="4400" b="1" dirty="0" err="1">
                <a:ln/>
                <a:solidFill>
                  <a:schemeClr val="accent4"/>
                </a:solidFill>
              </a:rPr>
              <a:t>places</a:t>
            </a:r>
            <a:r>
              <a:rPr lang="cs-CZ" sz="4400" b="1" dirty="0">
                <a:ln/>
                <a:solidFill>
                  <a:schemeClr val="accent4"/>
                </a:solidFill>
              </a:rPr>
              <a:t> a světové gastronomie</a:t>
            </a:r>
          </a:p>
          <a:p>
            <a:pPr algn="ctr"/>
            <a:endParaRPr lang="cs-CZ" sz="5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4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06C22-D0C4-4D8E-86F7-1A902F1C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2219359"/>
            <a:ext cx="5021940" cy="804338"/>
          </a:xfrm>
        </p:spPr>
        <p:txBody>
          <a:bodyPr rtlCol="0" anchor="b">
            <a:normAutofit/>
          </a:bodyPr>
          <a:lstStyle/>
          <a:p>
            <a:pPr rtl="0"/>
            <a:r>
              <a:rPr lang="cs-CZ" dirty="0"/>
              <a:t>Indonésie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7B5262-30A5-4063-A21E-56FCACC4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60" y="5878720"/>
            <a:ext cx="2915733" cy="2988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cs-CZ" sz="800"/>
              <a:t>Obchodní akademie Bubeneč, Krupkovo náměstí 4, Praha 6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5720" y="3392200"/>
            <a:ext cx="5009495" cy="2210173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10 denní zájezd plný exotické kuchyně, pohodlí a přírody</a:t>
            </a:r>
          </a:p>
          <a:p>
            <a:pPr rtl="0"/>
            <a:r>
              <a:rPr lang="cs-CZ" dirty="0"/>
              <a:t>Na recepci hotelu k dispozici delegát naší cestovní kanceláře</a:t>
            </a:r>
          </a:p>
          <a:p>
            <a:pPr rtl="0"/>
            <a:r>
              <a:rPr lang="cs-CZ" dirty="0"/>
              <a:t>Stravování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inclusive</a:t>
            </a:r>
            <a:endParaRPr lang="cs-CZ" dirty="0"/>
          </a:p>
          <a:p>
            <a:pPr rtl="0"/>
            <a:r>
              <a:rPr lang="cs-CZ" dirty="0"/>
              <a:t>Hotel se nachází 50 metrů od pláže</a:t>
            </a:r>
          </a:p>
          <a:p>
            <a:pPr rtl="0"/>
            <a:endParaRPr lang="cs-CZ" dirty="0"/>
          </a:p>
          <a:p>
            <a:pPr rtl="0"/>
            <a:r>
              <a:rPr lang="cs-CZ" dirty="0"/>
              <a:t>Cena: 50 000Kč/ 1 924€</a:t>
            </a: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3944540C-C5E3-4980-BD98-FE6D6C96AE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390" b="88275" l="6752" r="89964">
                        <a14:foregroundMark x1="10036" y1="45729" x2="10036" y2="45729"/>
                        <a14:foregroundMark x1="6752" y1="49414" x2="6752" y2="49414"/>
                        <a14:foregroundMark x1="57482" y1="88275" x2="57482" y2="88275"/>
                        <a14:foregroundMark x1="85584" y1="62647" x2="85584" y2="62647"/>
                        <a14:foregroundMark x1="34489" y1="13568" x2="34489" y2="13568"/>
                        <a14:foregroundMark x1="38504" y1="13233" x2="56752" y2="13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5" b="2018"/>
          <a:stretch/>
        </p:blipFill>
        <p:spPr>
          <a:xfrm>
            <a:off x="838201" y="-66851"/>
            <a:ext cx="1828746" cy="1917707"/>
          </a:xfrm>
        </p:spPr>
      </p:pic>
      <p:pic>
        <p:nvPicPr>
          <p:cNvPr id="13" name="Zástupný symbol obrázku 12" descr="Obsah obrázku strom, tráva, exteriér, obloha&#10;&#10;Popis byl vytvořen automaticky">
            <a:extLst>
              <a:ext uri="{FF2B5EF4-FFF2-40B4-BE49-F238E27FC236}">
                <a16:creationId xmlns:a16="http://schemas.microsoft.com/office/drawing/2014/main" id="{430E18E2-3911-4C56-8227-8B5B89B6DFF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468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06C22-D0C4-4D8E-86F7-1A902F1C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2219359"/>
            <a:ext cx="5021940" cy="804338"/>
          </a:xfrm>
        </p:spPr>
        <p:txBody>
          <a:bodyPr rtlCol="0" anchor="b">
            <a:normAutofit fontScale="90000"/>
          </a:bodyPr>
          <a:lstStyle/>
          <a:p>
            <a:pPr rtl="0"/>
            <a:r>
              <a:rPr lang="cs-CZ" dirty="0"/>
              <a:t>Cibulový festival ve Výmaru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7B5262-30A5-4063-A21E-56FCACC4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60" y="5878720"/>
            <a:ext cx="2915733" cy="2988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cs-CZ" sz="800"/>
              <a:t>Obchodní akademie Bubeneč, Krupkovo náměstí 4, Praha 6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5720" y="3392200"/>
            <a:ext cx="5009495" cy="2210173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3 denní zájezd na vyhlášený cibulový festival </a:t>
            </a:r>
          </a:p>
          <a:p>
            <a:pPr rtl="0"/>
            <a:r>
              <a:rPr lang="cs-CZ" dirty="0"/>
              <a:t>Ochutnávka tradičních německých pokrmů</a:t>
            </a:r>
          </a:p>
          <a:p>
            <a:r>
              <a:rPr lang="cs-CZ" dirty="0"/>
              <a:t>Prohlídka kostela sv. Petra a Pavla, Goethův dům, památník Goetha a Schillera</a:t>
            </a:r>
          </a:p>
          <a:p>
            <a:endParaRPr lang="cs-CZ" dirty="0"/>
          </a:p>
          <a:p>
            <a:r>
              <a:rPr lang="cs-CZ" dirty="0"/>
              <a:t>Cena: 5 000Kč / 193€</a:t>
            </a:r>
          </a:p>
          <a:p>
            <a:pPr rtl="0"/>
            <a:endParaRPr lang="cs-CZ" dirty="0"/>
          </a:p>
          <a:p>
            <a:pPr rtl="0"/>
            <a:endParaRPr lang="cs-CZ" dirty="0"/>
          </a:p>
        </p:txBody>
      </p:sp>
      <p:pic>
        <p:nvPicPr>
          <p:cNvPr id="14" name="Zástupný symbol obrázku 13" descr="Výsledek obrázku pro cibulový festival">
            <a:hlinkClick r:id="rId3" tgtFrame="&quot;_blank&quot;"/>
            <a:extLst>
              <a:ext uri="{FF2B5EF4-FFF2-40B4-BE49-F238E27FC236}">
                <a16:creationId xmlns:a16="http://schemas.microsoft.com/office/drawing/2014/main" id="{225FA97C-83B1-449A-8AA8-B8375EB6E248}"/>
              </a:ext>
            </a:extLst>
          </p:cNvPr>
          <p:cNvPicPr>
            <a:picLocks noGrp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58007"/>
            <a:ext cx="5245444" cy="5385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FE282B1D-2CC8-4BF2-A123-E195CB0577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50" b="89615" l="6022" r="89964">
                        <a14:foregroundMark x1="12774" y1="47739" x2="12774" y2="47739"/>
                        <a14:foregroundMark x1="6204" y1="50586" x2="6204" y2="50586"/>
                        <a14:foregroundMark x1="45985" y1="89615" x2="45985" y2="89615"/>
                        <a14:foregroundMark x1="87774" y1="60804" x2="87774" y2="60804"/>
                        <a14:foregroundMark x1="36679" y1="13903" x2="36679" y2="13903"/>
                        <a14:foregroundMark x1="37591" y1="13903" x2="58394" y2="12730"/>
                        <a14:foregroundMark x1="59307" y1="10050" x2="59307" y2="10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29" b="1948"/>
          <a:stretch/>
        </p:blipFill>
        <p:spPr>
          <a:xfrm>
            <a:off x="803276" y="49264"/>
            <a:ext cx="1938142" cy="2031922"/>
          </a:xfrm>
        </p:spPr>
      </p:pic>
    </p:spTree>
    <p:extLst>
      <p:ext uri="{BB962C8B-B14F-4D97-AF65-F5344CB8AC3E}">
        <p14:creationId xmlns:p14="http://schemas.microsoft.com/office/powerpoint/2010/main" val="1223348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2F9A33A-E955-4DFB-9469-3FDBA670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32" y="658129"/>
            <a:ext cx="4846923" cy="1091078"/>
          </a:xfrm>
        </p:spPr>
        <p:txBody>
          <a:bodyPr rtlCol="0"/>
          <a:lstStyle/>
          <a:p>
            <a:pPr rtl="0"/>
            <a:r>
              <a:rPr lang="cs-CZ" dirty="0"/>
              <a:t>Těšíme se na Vás!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58804881-51D2-4A81-BABB-704FBED23E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632" y="1803205"/>
            <a:ext cx="4586288" cy="509472"/>
          </a:xfrm>
        </p:spPr>
        <p:txBody>
          <a:bodyPr rtlCol="0"/>
          <a:lstStyle/>
          <a:p>
            <a:pPr rtl="0"/>
            <a:r>
              <a:rPr lang="cs-CZ" dirty="0"/>
              <a:t>CK Columbus &amp; </a:t>
            </a:r>
            <a:r>
              <a:rPr lang="cs-CZ" dirty="0" err="1"/>
              <a:t>Wings</a:t>
            </a:r>
            <a:r>
              <a:rPr lang="cs-CZ" dirty="0"/>
              <a:t>, s. r. o.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8D2C39EE-B4D3-4E49-BF2C-871A33509C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4632" y="2971110"/>
            <a:ext cx="4586288" cy="230941"/>
          </a:xfrm>
        </p:spPr>
        <p:txBody>
          <a:bodyPr rtlCol="0"/>
          <a:lstStyle/>
          <a:p>
            <a:pPr rtl="0"/>
            <a:r>
              <a:rPr lang="cs-CZ" dirty="0"/>
              <a:t>Telefon: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93DB312C-BF94-484C-BB02-2534E26CEC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4632" y="3279736"/>
            <a:ext cx="4586288" cy="290167"/>
          </a:xfrm>
        </p:spPr>
        <p:txBody>
          <a:bodyPr rtlCol="0"/>
          <a:lstStyle/>
          <a:p>
            <a:r>
              <a:rPr lang="cs-CZ" sz="1800" b="0" dirty="0"/>
              <a:t>224 313 860</a:t>
            </a:r>
            <a:endParaRPr lang="cs-CZ" sz="1800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53C87786-C7F5-4B45-904D-00CC865572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632" y="3607305"/>
            <a:ext cx="4586288" cy="230941"/>
          </a:xfrm>
        </p:spPr>
        <p:txBody>
          <a:bodyPr rtlCol="0"/>
          <a:lstStyle/>
          <a:p>
            <a:pPr rtl="0"/>
            <a:r>
              <a:rPr lang="cs-CZ" dirty="0"/>
              <a:t>E-mail: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D8E60535-F276-49C5-9346-D536D6899F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4632" y="3900281"/>
            <a:ext cx="4586288" cy="364479"/>
          </a:xfrm>
        </p:spPr>
        <p:txBody>
          <a:bodyPr rtlCol="0"/>
          <a:lstStyle/>
          <a:p>
            <a:r>
              <a:rPr lang="cs-CZ" sz="1800" b="0" dirty="0"/>
              <a:t>ckcolumbus</a:t>
            </a:r>
            <a:r>
              <a:rPr lang="cs-CZ" b="0" dirty="0"/>
              <a:t>@</a:t>
            </a:r>
            <a:r>
              <a:rPr lang="cs-CZ" sz="1800" b="0" dirty="0"/>
              <a:t>seznam</a:t>
            </a:r>
            <a:r>
              <a:rPr lang="cs-CZ" b="0" dirty="0"/>
              <a:t>.cz</a:t>
            </a:r>
            <a:endParaRPr lang="cs-CZ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85395049-FB9C-455B-8DCA-4BD0D35F1D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4632" y="5070146"/>
            <a:ext cx="4586288" cy="230941"/>
          </a:xfrm>
        </p:spPr>
        <p:txBody>
          <a:bodyPr rtlCol="0"/>
          <a:lstStyle/>
          <a:p>
            <a:pPr rtl="0"/>
            <a:r>
              <a:rPr lang="cs-CZ" dirty="0"/>
              <a:t>Web:</a:t>
            </a:r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D55212BC-6862-4B56-B856-7A97BBD3D4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4632" y="5372920"/>
            <a:ext cx="4586288" cy="364479"/>
          </a:xfrm>
        </p:spPr>
        <p:txBody>
          <a:bodyPr rtlCol="0"/>
          <a:lstStyle/>
          <a:p>
            <a:r>
              <a:rPr lang="cs-CZ" dirty="0">
                <a:hlinkClick r:id="rId3"/>
              </a:rPr>
              <a:t>Ckcolumbuswings.wixsite.com/</a:t>
            </a:r>
            <a:r>
              <a:rPr lang="cs-CZ" dirty="0" err="1">
                <a:hlinkClick r:id="rId3"/>
              </a:rPr>
              <a:t>oakrupkovo</a:t>
            </a:r>
            <a:endParaRPr lang="cs-CZ" dirty="0"/>
          </a:p>
          <a:p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28C588-7407-4FBE-8B10-C79E82D6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632" y="6199871"/>
            <a:ext cx="2915733" cy="298800"/>
          </a:xfrm>
        </p:spPr>
        <p:txBody>
          <a:bodyPr/>
          <a:lstStyle/>
          <a:p>
            <a:pPr rtl="0"/>
            <a:r>
              <a:rPr lang="cs-CZ" noProof="0" dirty="0"/>
              <a:t>Obchodní akademie Bubeneč, Krupkovo náměstí 4, Praha 6</a:t>
            </a:r>
          </a:p>
        </p:txBody>
      </p:sp>
      <p:pic>
        <p:nvPicPr>
          <p:cNvPr id="35" name="Zástupný symbol obrázku 34" descr="Obsah obrázku exteriér, strom, budova, obloha&#10;&#10;Popis byl vytvořen automaticky">
            <a:extLst>
              <a:ext uri="{FF2B5EF4-FFF2-40B4-BE49-F238E27FC236}">
                <a16:creationId xmlns:a16="http://schemas.microsoft.com/office/drawing/2014/main" id="{1357E9ED-5F69-4CEC-BCD4-73270988A42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9E681CB-F839-4A12-BF5F-7E2BB911E924}"/>
              </a:ext>
            </a:extLst>
          </p:cNvPr>
          <p:cNvSpPr txBox="1"/>
          <p:nvPr/>
        </p:nvSpPr>
        <p:spPr>
          <a:xfrm>
            <a:off x="587112" y="4240732"/>
            <a:ext cx="408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Bankovní</a:t>
            </a:r>
            <a:r>
              <a:rPr lang="cs-CZ" dirty="0"/>
              <a:t> spojení: </a:t>
            </a:r>
            <a:r>
              <a:rPr lang="cs-CZ" dirty="0">
                <a:solidFill>
                  <a:schemeClr val="bg2"/>
                </a:solidFill>
              </a:rPr>
              <a:t>MUB 200100812/2001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DF33B37-AFEA-49F0-989E-3ECC538B659F}"/>
              </a:ext>
            </a:extLst>
          </p:cNvPr>
          <p:cNvSpPr txBox="1"/>
          <p:nvPr/>
        </p:nvSpPr>
        <p:spPr>
          <a:xfrm>
            <a:off x="603452" y="4600808"/>
            <a:ext cx="4677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IČO: </a:t>
            </a:r>
            <a:r>
              <a:rPr lang="cs-CZ" sz="1600" dirty="0">
                <a:solidFill>
                  <a:schemeClr val="bg2"/>
                </a:solidFill>
              </a:rPr>
              <a:t>61 384 534</a:t>
            </a:r>
          </a:p>
        </p:txBody>
      </p:sp>
    </p:spTree>
    <p:extLst>
      <p:ext uri="{BB962C8B-B14F-4D97-AF65-F5344CB8AC3E}">
        <p14:creationId xmlns:p14="http://schemas.microsoft.com/office/powerpoint/2010/main" val="269567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1DB817-586B-493A-922D-54010C88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60" y="5878720"/>
            <a:ext cx="2915733" cy="2988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cs-CZ" sz="800"/>
              <a:t>Obchodní akademie Bubeneč, Krupkovo náměstí 4, Praha 6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C72541B-0C2A-45FB-AA67-DF8C5EC1D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918772"/>
            <a:ext cx="5919867" cy="1108374"/>
          </a:xfrm>
        </p:spPr>
        <p:txBody>
          <a:bodyPr>
            <a:normAutofit/>
          </a:bodyPr>
          <a:lstStyle/>
          <a:p>
            <a:r>
              <a:rPr lang="cs-CZ" sz="3600" dirty="0"/>
              <a:t>Nabídka zájezdů</a:t>
            </a:r>
            <a:endParaRPr lang="en-US" sz="360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1C19D996-1EAD-4EC5-92CC-5A60F9A9E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541597"/>
            <a:ext cx="5157787" cy="3397631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hlinkClick r:id="rId3" action="ppaction://hlinksldjump"/>
              </a:rPr>
              <a:t>Rakousko</a:t>
            </a:r>
            <a:endParaRPr lang="cs-CZ" dirty="0"/>
          </a:p>
          <a:p>
            <a:pPr rtl="0"/>
            <a:r>
              <a:rPr lang="cs-CZ" dirty="0">
                <a:hlinkClick r:id="rId4" action="ppaction://hlinksldjump"/>
              </a:rPr>
              <a:t>Česká republika</a:t>
            </a:r>
            <a:endParaRPr lang="cs-CZ" dirty="0"/>
          </a:p>
          <a:p>
            <a:pPr rtl="0"/>
            <a:r>
              <a:rPr lang="cs-CZ" dirty="0">
                <a:hlinkClick r:id="rId5" action="ppaction://hlinksldjump"/>
              </a:rPr>
              <a:t>Vietnam</a:t>
            </a:r>
            <a:endParaRPr lang="cs-CZ" dirty="0"/>
          </a:p>
          <a:p>
            <a:pPr rtl="0"/>
            <a:r>
              <a:rPr lang="cs-CZ" dirty="0">
                <a:hlinkClick r:id="rId6" action="ppaction://hlinksldjump"/>
              </a:rPr>
              <a:t>Belgie</a:t>
            </a:r>
            <a:endParaRPr lang="cs-CZ" dirty="0"/>
          </a:p>
          <a:p>
            <a:pPr rtl="0"/>
            <a:r>
              <a:rPr lang="cs-CZ" sz="2200" dirty="0">
                <a:hlinkClick r:id="rId7" action="ppaction://hlinksldjump"/>
              </a:rPr>
              <a:t>Indonésie</a:t>
            </a:r>
            <a:endParaRPr lang="cs-CZ" sz="2200" dirty="0"/>
          </a:p>
          <a:p>
            <a:pPr rtl="0"/>
            <a:r>
              <a:rPr lang="cs-CZ" dirty="0">
                <a:hlinkClick r:id="rId6" action="ppaction://hlinksldjump"/>
              </a:rPr>
              <a:t>Cibulový festival ve Výmaru</a:t>
            </a:r>
            <a:endParaRPr lang="cs-CZ" dirty="0"/>
          </a:p>
          <a:p>
            <a:pPr rtl="0"/>
            <a:endParaRPr lang="cs-CZ" dirty="0"/>
          </a:p>
          <a:p>
            <a:pPr rtl="0"/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9D8A85C-06B9-46A9-8D6D-6BD4BD38F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035" y="2418482"/>
            <a:ext cx="4490811" cy="1510556"/>
          </a:xfrm>
        </p:spPr>
        <p:txBody>
          <a:bodyPr/>
          <a:lstStyle/>
          <a:p>
            <a:pPr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Gill Sans MT"/>
                <a:ea typeface="+mn-ea"/>
                <a:cs typeface="+mn-cs"/>
              </a:rPr>
              <a:t>Fiktivní cestovní kancelář se zaměřením na cestovní ruch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8C7FF5D-9110-4978-82B6-C60300B25C5F}"/>
              </a:ext>
            </a:extLst>
          </p:cNvPr>
          <p:cNvSpPr txBox="1"/>
          <p:nvPr/>
        </p:nvSpPr>
        <p:spPr>
          <a:xfrm>
            <a:off x="600035" y="1397474"/>
            <a:ext cx="4597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+mj-lt"/>
              </a:rPr>
              <a:t>O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>
                <a:latin typeface="Gill Sans MT" panose="020B0502020104020203" pitchFamily="34" charset="-18"/>
              </a:rPr>
              <a:t>NÁS</a:t>
            </a:r>
            <a:endParaRPr lang="cs-CZ" b="1" dirty="0">
              <a:latin typeface="Gill Sans MT" panose="020B0502020104020203" pitchFamily="34" charset="-18"/>
            </a:endParaRP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821D34-34A5-4740-A1E2-AA3C12AFA4D9}"/>
              </a:ext>
            </a:extLst>
          </p:cNvPr>
          <p:cNvSpPr txBox="1"/>
          <p:nvPr/>
        </p:nvSpPr>
        <p:spPr>
          <a:xfrm>
            <a:off x="651640" y="4026716"/>
            <a:ext cx="3937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„Dovolenou vnímá většina lidí jen jako tu část roku, kdy mají volno. Pro nás je dovolená mnohem víc a proto je pro nás velkou radostí nabídnout Vám naše zájezdy.“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AA97225-1601-4D90-AFCB-30D269B55A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7406" y="-102904"/>
            <a:ext cx="2078461" cy="226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9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BF708-236B-4C46-91C1-0666EBCA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Termíny a zálohy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249C371-FEA4-42BF-A71D-7EDCFF17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9BC1FE-B419-4012-81FA-694DD2C37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Termíny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5D645C-A34D-4D90-BB85-441FAF7E88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Vzhledem k epidemiologické situaci se termíny nabízených zájezdů řeší podle možností a požadavků našich zákazníků.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ADFDAB5-1422-4C23-A9FA-CF3F0141A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Zálohy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9D95B81-9984-41F0-B3EE-295CCFA8F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3414"/>
            <a:ext cx="5414554" cy="3397631"/>
          </a:xfrm>
        </p:spPr>
        <p:txBody>
          <a:bodyPr/>
          <a:lstStyle/>
          <a:p>
            <a:r>
              <a:rPr lang="cs-CZ" dirty="0"/>
              <a:t>Na všechny zájezdy vybíráme zálohu 1 500Kč, zbylá část ceny se doplácí před odjezdem. </a:t>
            </a:r>
          </a:p>
        </p:txBody>
      </p:sp>
    </p:spTree>
    <p:extLst>
      <p:ext uri="{BB962C8B-B14F-4D97-AF65-F5344CB8AC3E}">
        <p14:creationId xmlns:p14="http://schemas.microsoft.com/office/powerpoint/2010/main" val="119214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06C22-D0C4-4D8E-86F7-1A902F1C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2219359"/>
            <a:ext cx="5021940" cy="804338"/>
          </a:xfrm>
        </p:spPr>
        <p:txBody>
          <a:bodyPr rtlCol="0" anchor="b">
            <a:normAutofit/>
          </a:bodyPr>
          <a:lstStyle/>
          <a:p>
            <a:pPr rtl="0"/>
            <a:r>
              <a:rPr lang="cs-CZ" dirty="0"/>
              <a:t>Rakousko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7B5262-30A5-4063-A21E-56FCACC4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60" y="5878720"/>
            <a:ext cx="2915733" cy="2988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cs-CZ" sz="800"/>
              <a:t>Obchodní akademie Bubeneč, Krupkovo náměstí 4, Praha 6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5720" y="3392200"/>
            <a:ext cx="5009495" cy="2210173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4 denní zájezd po významných rakouských městech</a:t>
            </a:r>
          </a:p>
          <a:p>
            <a:pPr rtl="0"/>
            <a:r>
              <a:rPr lang="cs-CZ" dirty="0"/>
              <a:t>Ochutnávka tamní gastronomie v nejlépe hodnocených restauracích</a:t>
            </a:r>
          </a:p>
          <a:p>
            <a:pPr rtl="0"/>
            <a:r>
              <a:rPr lang="cs-CZ" dirty="0"/>
              <a:t>Prohlídka důležitých památek či atrakcí v každém městě</a:t>
            </a:r>
          </a:p>
          <a:p>
            <a:pPr rtl="0"/>
            <a:r>
              <a:rPr lang="cs-CZ" dirty="0"/>
              <a:t>Bratislava – Vídeň – Budapešť</a:t>
            </a:r>
          </a:p>
          <a:p>
            <a:pPr rtl="0"/>
            <a:r>
              <a:rPr lang="cs-CZ" dirty="0"/>
              <a:t>Cena: 8 000Kč / 308€</a:t>
            </a:r>
          </a:p>
        </p:txBody>
      </p:sp>
      <p:pic>
        <p:nvPicPr>
          <p:cNvPr id="15" name="Zástupný symbol obrázku 14" descr="Výsledek obrázku pro viden trznice">
            <a:hlinkClick r:id="rId3" tgtFrame="&quot;_blank&quot;"/>
            <a:extLst>
              <a:ext uri="{FF2B5EF4-FFF2-40B4-BE49-F238E27FC236}">
                <a16:creationId xmlns:a16="http://schemas.microsoft.com/office/drawing/2014/main" id="{E1CD3ADC-E504-4151-8CA4-1914F98B6434}"/>
              </a:ext>
            </a:extLst>
          </p:cNvPr>
          <p:cNvPicPr>
            <a:picLocks noGrp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F320C351-115D-4449-BEBC-8E0CF9DF64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553" b="89280" l="4380" r="89964">
                        <a14:foregroundMark x1="4380" y1="47571" x2="4380" y2="47571"/>
                        <a14:foregroundMark x1="11131" y1="45394" x2="11131" y2="45394"/>
                        <a14:foregroundMark x1="84672" y1="44054" x2="84672" y2="44054"/>
                        <a14:foregroundMark x1="86679" y1="60972" x2="86679" y2="60972"/>
                        <a14:foregroundMark x1="50547" y1="89447" x2="50547" y2="89447"/>
                        <a14:foregroundMark x1="29745" y1="17755" x2="29745" y2="17755"/>
                        <a14:foregroundMark x1="67701" y1="16918" x2="67701" y2="16918"/>
                        <a14:foregroundMark x1="35584" y1="12395" x2="35584" y2="12395"/>
                        <a14:foregroundMark x1="44708" y1="10553" x2="54015" y2="11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0" b="4957"/>
          <a:stretch/>
        </p:blipFill>
        <p:spPr>
          <a:xfrm>
            <a:off x="838200" y="187006"/>
            <a:ext cx="1831773" cy="1756006"/>
          </a:xfrm>
        </p:spPr>
      </p:pic>
    </p:spTree>
    <p:extLst>
      <p:ext uri="{BB962C8B-B14F-4D97-AF65-F5344CB8AC3E}">
        <p14:creationId xmlns:p14="http://schemas.microsoft.com/office/powerpoint/2010/main" val="214944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Paseca</a:t>
            </a:r>
            <a:r>
              <a:rPr lang="cs-CZ" dirty="0"/>
              <a:t>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4"/>
          </p:nvPr>
        </p:nvSpPr>
        <p:spPr>
          <a:xfrm>
            <a:off x="837267" y="3454953"/>
            <a:ext cx="5009495" cy="2210173"/>
          </a:xfrm>
        </p:spPr>
        <p:txBody>
          <a:bodyPr/>
          <a:lstStyle/>
          <a:p>
            <a:r>
              <a:rPr lang="cs-CZ" dirty="0"/>
              <a:t> Minimalistický domek zasazený v bujné zeleni malebné krajiny Posázaví</a:t>
            </a:r>
          </a:p>
          <a:p>
            <a:r>
              <a:rPr lang="cs-CZ" dirty="0"/>
              <a:t> Cedrová sauna a pro osvěžení velký sprchový talíř. </a:t>
            </a:r>
          </a:p>
          <a:p>
            <a:r>
              <a:rPr lang="cs-CZ" dirty="0"/>
              <a:t> Snídaně s donáškou není v ceně pobytu, můžete si ji ale za 250,-Kč/os. Přiobjednat</a:t>
            </a:r>
          </a:p>
          <a:p>
            <a:r>
              <a:rPr lang="pl-PL" dirty="0"/>
              <a:t>Cena: od 4017 Kč / 160 € za noc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Zástupný symbol obrázku 8">
            <a:extLst>
              <a:ext uri="{FF2B5EF4-FFF2-40B4-BE49-F238E27FC236}">
                <a16:creationId xmlns:a16="http://schemas.microsoft.com/office/drawing/2014/main" id="{251EF4E0-F3BF-421D-AB59-31D0E96C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3" b="89950" l="6752" r="89964">
                        <a14:foregroundMark x1="13321" y1="43551" x2="13321" y2="43551"/>
                        <a14:foregroundMark x1="13321" y1="43551" x2="13321" y2="43551"/>
                        <a14:foregroundMark x1="51095" y1="15578" x2="51095" y2="15578"/>
                        <a14:foregroundMark x1="51095" y1="15578" x2="51095" y2="15578"/>
                        <a14:foregroundMark x1="89781" y1="41709" x2="89781" y2="41709"/>
                        <a14:foregroundMark x1="89781" y1="41709" x2="89781" y2="41709"/>
                        <a14:foregroundMark x1="45073" y1="88442" x2="45073" y2="88442"/>
                        <a14:foregroundMark x1="45073" y1="88442" x2="45073" y2="88442"/>
                        <a14:foregroundMark x1="6752" y1="51089" x2="6752" y2="51089"/>
                        <a14:foregroundMark x1="6752" y1="51089" x2="6752" y2="51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7" y="208773"/>
            <a:ext cx="1918284" cy="2089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3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Stodola 9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cs-CZ" dirty="0"/>
              <a:t>Krásné ubytování v přírodě nedaleko Lipenské přehrady</a:t>
            </a:r>
          </a:p>
          <a:p>
            <a:r>
              <a:rPr lang="cs-CZ" dirty="0"/>
              <a:t>Můžete se těšit na moderní interiér, vybavenou kuchyň s pecí, odpočinkovou místnost a stolní fotbálek</a:t>
            </a:r>
          </a:p>
          <a:p>
            <a:r>
              <a:rPr lang="cs-CZ" dirty="0"/>
              <a:t>K dispozici budete mít 4 postele, 2 koupelny a 2 toalety</a:t>
            </a:r>
          </a:p>
          <a:p>
            <a:endParaRPr lang="cs-CZ" dirty="0"/>
          </a:p>
          <a:p>
            <a:r>
              <a:rPr lang="cs-CZ" dirty="0"/>
              <a:t>Cena : 2 400 Kč / 95 € za noc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Zástupný symbol obrázku 8">
            <a:extLst>
              <a:ext uri="{FF2B5EF4-FFF2-40B4-BE49-F238E27FC236}">
                <a16:creationId xmlns:a16="http://schemas.microsoft.com/office/drawing/2014/main" id="{251EF4E0-F3BF-421D-AB59-31D0E96C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3" b="89950" l="6752" r="89964">
                        <a14:foregroundMark x1="13321" y1="43551" x2="13321" y2="43551"/>
                        <a14:foregroundMark x1="13321" y1="43551" x2="13321" y2="43551"/>
                        <a14:foregroundMark x1="51095" y1="15578" x2="51095" y2="15578"/>
                        <a14:foregroundMark x1="51095" y1="15578" x2="51095" y2="15578"/>
                        <a14:foregroundMark x1="89781" y1="41709" x2="89781" y2="41709"/>
                        <a14:foregroundMark x1="89781" y1="41709" x2="89781" y2="41709"/>
                        <a14:foregroundMark x1="45073" y1="88442" x2="45073" y2="88442"/>
                        <a14:foregroundMark x1="45073" y1="88442" x2="45073" y2="88442"/>
                        <a14:foregroundMark x1="6752" y1="51089" x2="6752" y2="51089"/>
                        <a14:foregroundMark x1="6752" y1="51089" x2="6752" y2="51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7" y="287788"/>
            <a:ext cx="1699687" cy="1851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030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Vodní domky Čejkovice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Obchodní akademie Bubeneč, Krupkovo náměstí 4, Praha 6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cs-CZ" dirty="0"/>
              <a:t>Připravte se na ničím nerušenou romantiku s líbeznými zvuky přírody</a:t>
            </a:r>
          </a:p>
          <a:p>
            <a:r>
              <a:rPr lang="cs-CZ" dirty="0"/>
              <a:t>K dispozici jsou rybářské pruty pro zpestření večerního odpočinku</a:t>
            </a:r>
          </a:p>
          <a:p>
            <a:r>
              <a:rPr lang="cs-CZ" dirty="0"/>
              <a:t>V ceně je zahrnuta plná penze, DPH a další poplatky</a:t>
            </a:r>
          </a:p>
          <a:p>
            <a:endParaRPr lang="cs-CZ" dirty="0"/>
          </a:p>
          <a:p>
            <a:r>
              <a:rPr lang="cs-CZ" dirty="0"/>
              <a:t>Cena : 2 900 Kč / 120 € za noc</a:t>
            </a:r>
          </a:p>
        </p:txBody>
      </p:sp>
      <p:pic>
        <p:nvPicPr>
          <p:cNvPr id="8" name="Zástupný symbol obrázku 8">
            <a:extLst>
              <a:ext uri="{FF2B5EF4-FFF2-40B4-BE49-F238E27FC236}">
                <a16:creationId xmlns:a16="http://schemas.microsoft.com/office/drawing/2014/main" id="{251EF4E0-F3BF-421D-AB59-31D0E96C3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3" b="89950" l="6752" r="89964">
                        <a14:foregroundMark x1="13321" y1="43551" x2="13321" y2="43551"/>
                        <a14:foregroundMark x1="13321" y1="43551" x2="13321" y2="43551"/>
                        <a14:foregroundMark x1="51095" y1="15578" x2="51095" y2="15578"/>
                        <a14:foregroundMark x1="51095" y1="15578" x2="51095" y2="15578"/>
                        <a14:foregroundMark x1="89781" y1="41709" x2="89781" y2="41709"/>
                        <a14:foregroundMark x1="89781" y1="41709" x2="89781" y2="41709"/>
                        <a14:foregroundMark x1="45073" y1="88442" x2="45073" y2="88442"/>
                        <a14:foregroundMark x1="45073" y1="88442" x2="45073" y2="88442"/>
                        <a14:foregroundMark x1="6752" y1="51089" x2="6752" y2="51089"/>
                        <a14:foregroundMark x1="6752" y1="51089" x2="6752" y2="51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0" y="286082"/>
            <a:ext cx="1816230" cy="1978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967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06C22-D0C4-4D8E-86F7-1A902F1C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2219359"/>
            <a:ext cx="5021940" cy="804338"/>
          </a:xfrm>
        </p:spPr>
        <p:txBody>
          <a:bodyPr rtlCol="0" anchor="b">
            <a:normAutofit/>
          </a:bodyPr>
          <a:lstStyle/>
          <a:p>
            <a:pPr rtl="0"/>
            <a:r>
              <a:rPr lang="cs-CZ" dirty="0"/>
              <a:t>Vietnam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7B5262-30A5-4063-A21E-56FCACC4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60" y="5878720"/>
            <a:ext cx="2915733" cy="2988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cs-CZ" sz="800"/>
              <a:t>Obchodní akademie Bubeneč, Krupkovo náměstí 4, Praha 6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5720" y="3392200"/>
            <a:ext cx="5009495" cy="2210173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8 denní zájezd do hlavního města Vietnamu, </a:t>
            </a:r>
            <a:r>
              <a:rPr lang="cs-CZ" dirty="0" err="1"/>
              <a:t>Hanoie</a:t>
            </a:r>
            <a:endParaRPr lang="cs-CZ" dirty="0"/>
          </a:p>
          <a:p>
            <a:pPr rtl="0"/>
            <a:r>
              <a:rPr lang="cs-CZ" dirty="0"/>
              <a:t>Během zájezdu Vám bude neustále k dispozici delegát naší cestovní kanceláře</a:t>
            </a:r>
          </a:p>
          <a:p>
            <a:pPr rtl="0"/>
            <a:r>
              <a:rPr lang="cs-CZ" dirty="0"/>
              <a:t>Prohlídka města spojená s návštěvami luxusních restaurací</a:t>
            </a:r>
          </a:p>
          <a:p>
            <a:pPr rtl="0"/>
            <a:endParaRPr lang="cs-CZ" dirty="0"/>
          </a:p>
          <a:p>
            <a:pPr rtl="0"/>
            <a:r>
              <a:rPr lang="cs-CZ" dirty="0"/>
              <a:t>Cena: 80 000Kč / 3 077€</a:t>
            </a:r>
          </a:p>
          <a:p>
            <a:pPr rtl="0"/>
            <a:endParaRPr lang="cs-CZ" dirty="0"/>
          </a:p>
          <a:p>
            <a:pPr rtl="0"/>
            <a:endParaRPr lang="cs-CZ" dirty="0"/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D5F76478-9B45-40A1-B55C-A81C94F1A4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888" b="90285" l="7664" r="89964">
                        <a14:foregroundMark x1="10036" y1="47571" x2="10036" y2="47571"/>
                        <a14:foregroundMark x1="48905" y1="89615" x2="48905" y2="89615"/>
                        <a14:foregroundMark x1="86496" y1="65829" x2="86496" y2="65829"/>
                        <a14:foregroundMark x1="29927" y1="17420" x2="29927" y2="17420"/>
                        <a14:foregroundMark x1="68796" y1="18425" x2="68796" y2="18425"/>
                        <a14:foregroundMark x1="38321" y1="10888" x2="38321" y2="10888"/>
                        <a14:foregroundMark x1="46533" y1="10888" x2="52372" y2="11893"/>
                        <a14:foregroundMark x1="7664" y1="48576" x2="7664" y2="48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8" b="-10852"/>
          <a:stretch/>
        </p:blipFill>
        <p:spPr>
          <a:xfrm>
            <a:off x="838200" y="57856"/>
            <a:ext cx="1549400" cy="1790496"/>
          </a:xfrm>
        </p:spPr>
      </p:pic>
      <p:pic>
        <p:nvPicPr>
          <p:cNvPr id="14" name="Zástupný symbol obrázku 13" descr="Obsah obrázku strom, příroda&#10;&#10;Popis byl vytvořen automaticky">
            <a:extLst>
              <a:ext uri="{FF2B5EF4-FFF2-40B4-BE49-F238E27FC236}">
                <a16:creationId xmlns:a16="http://schemas.microsoft.com/office/drawing/2014/main" id="{3F52C906-8E0C-4B82-B0CA-3B5DA5CAD89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373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06C22-D0C4-4D8E-86F7-1A902F1C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2219359"/>
            <a:ext cx="5021940" cy="804338"/>
          </a:xfrm>
        </p:spPr>
        <p:txBody>
          <a:bodyPr rtlCol="0" anchor="b">
            <a:normAutofit/>
          </a:bodyPr>
          <a:lstStyle/>
          <a:p>
            <a:pPr rtl="0"/>
            <a:r>
              <a:rPr lang="cs-CZ" dirty="0"/>
              <a:t>Belgie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7B5262-30A5-4063-A21E-56FCACC4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60" y="5878720"/>
            <a:ext cx="2915733" cy="2988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cs-CZ" sz="800"/>
              <a:t>Obchodní akademie Bubeneč, Krupkovo náměstí 4, Praha 6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5720" y="3392200"/>
            <a:ext cx="5009495" cy="2210173"/>
          </a:xfrm>
        </p:spPr>
        <p:txBody>
          <a:bodyPr rtlCol="0">
            <a:normAutofit/>
          </a:bodyPr>
          <a:lstStyle/>
          <a:p>
            <a:r>
              <a:rPr lang="cs-CZ" dirty="0"/>
              <a:t>4 denní relaxační zájezd spojený s ochutnávkou místních specialit</a:t>
            </a:r>
          </a:p>
          <a:p>
            <a:r>
              <a:rPr lang="cs-CZ" dirty="0"/>
              <a:t>Ubytování v hotelu s příjemným prostředím</a:t>
            </a:r>
          </a:p>
          <a:p>
            <a:pPr rtl="0"/>
            <a:r>
              <a:rPr lang="cs-CZ" dirty="0"/>
              <a:t>K dispozici průvodkyně</a:t>
            </a:r>
          </a:p>
          <a:p>
            <a:pPr rtl="0"/>
            <a:endParaRPr lang="cs-CZ" dirty="0"/>
          </a:p>
          <a:p>
            <a:pPr rtl="0"/>
            <a:r>
              <a:rPr lang="cs-CZ" dirty="0"/>
              <a:t>Cena: 10 000 Kč/ 385 €</a:t>
            </a: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00BD428C-728F-4E00-9CD0-699F6AC58F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3" b="89950" l="6204" r="89964">
                        <a14:foregroundMark x1="10584" y1="47906" x2="10584" y2="47906"/>
                        <a14:foregroundMark x1="89234" y1="41039" x2="89234" y2="41039"/>
                        <a14:foregroundMark x1="52555" y1="87940" x2="52555" y2="87940"/>
                        <a14:foregroundMark x1="41058" y1="12730" x2="57117" y2="13735"/>
                        <a14:foregroundMark x1="6204" y1="46901" x2="6204" y2="46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627"/>
          <a:stretch/>
        </p:blipFill>
        <p:spPr>
          <a:xfrm>
            <a:off x="838200" y="-20835"/>
            <a:ext cx="1651000" cy="1867549"/>
          </a:xfrm>
        </p:spPr>
      </p:pic>
      <p:pic>
        <p:nvPicPr>
          <p:cNvPr id="5" name="Zástupný symbol pro obrázek 4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08485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ustom 12">
      <a:dk1>
        <a:srgbClr val="00BBBB"/>
      </a:dk1>
      <a:lt1>
        <a:srgbClr val="000000"/>
      </a:lt1>
      <a:dk2>
        <a:srgbClr val="999999"/>
      </a:dk2>
      <a:lt2>
        <a:srgbClr val="FFFFFF"/>
      </a:lt2>
      <a:accent1>
        <a:srgbClr val="004448"/>
      </a:accent1>
      <a:accent2>
        <a:srgbClr val="482845"/>
      </a:accent2>
      <a:accent3>
        <a:srgbClr val="7A0000"/>
      </a:accent3>
      <a:accent4>
        <a:srgbClr val="969959"/>
      </a:accent4>
      <a:accent5>
        <a:srgbClr val="225B5F"/>
      </a:accent5>
      <a:accent6>
        <a:srgbClr val="3D8C41"/>
      </a:accent6>
      <a:hlink>
        <a:srgbClr val="7F7F7F"/>
      </a:hlink>
      <a:folHlink>
        <a:srgbClr val="7F7F7F"/>
      </a:folHlink>
    </a:clrScheme>
    <a:fontScheme name="Custom 13">
      <a:majorFont>
        <a:latin typeface="Gill Sans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5055083_TF56488565.potx" id="{7628869F-EE8C-4965-BA43-AF75195216D0}" vid="{359B18FF-EB78-40D1-861E-AD03BFB4173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607</Words>
  <Application>Microsoft Office PowerPoint</Application>
  <PresentationFormat>Širokoúhlá obrazovka</PresentationFormat>
  <Paragraphs>99</Paragraphs>
  <Slides>12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Gill Sans MT</vt:lpstr>
      <vt:lpstr>Segoe UI</vt:lpstr>
      <vt:lpstr>Segoe UI Light</vt:lpstr>
      <vt:lpstr>Segoe UI Semibold</vt:lpstr>
      <vt:lpstr>Tahoma</vt:lpstr>
      <vt:lpstr>Motiv Office</vt:lpstr>
      <vt:lpstr>CK COLUMBUS &amp; WIGNS, s. r. o.</vt:lpstr>
      <vt:lpstr>Prezentace aplikace PowerPoint</vt:lpstr>
      <vt:lpstr>Termíny a zálohy</vt:lpstr>
      <vt:lpstr>Rakousko</vt:lpstr>
      <vt:lpstr>Paseca </vt:lpstr>
      <vt:lpstr>Stodola 9</vt:lpstr>
      <vt:lpstr>Vodní domky Čejkovice</vt:lpstr>
      <vt:lpstr>Vietnam</vt:lpstr>
      <vt:lpstr>Belgie</vt:lpstr>
      <vt:lpstr>Indonésie</vt:lpstr>
      <vt:lpstr>Cibulový festival ve Výmaru</vt:lpstr>
      <vt:lpstr>Těšíme se na Vás!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CK COLUMBUS &amp; WIGNS, s. r. o.</dc:title>
  <dc:creator>Jaroslav Šikula</dc:creator>
  <cp:lastModifiedBy>Radek Maxa</cp:lastModifiedBy>
  <cp:revision>23</cp:revision>
  <dcterms:created xsi:type="dcterms:W3CDTF">2021-01-12T17:43:49Z</dcterms:created>
  <dcterms:modified xsi:type="dcterms:W3CDTF">2021-12-01T14:47:57Z</dcterms:modified>
</cp:coreProperties>
</file>