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3" r:id="rId4"/>
    <p:sldId id="282" r:id="rId5"/>
    <p:sldId id="281" r:id="rId6"/>
    <p:sldId id="283" r:id="rId7"/>
    <p:sldId id="284" r:id="rId8"/>
    <p:sldId id="280" r:id="rId9"/>
    <p:sldId id="279" r:id="rId10"/>
    <p:sldId id="27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1CE9B-6C07-4E7F-A949-95C6E83ED520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1FC55-C13D-477C-B64A-C4BBE83361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6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68182-6DBA-4EB5-B7CF-A8F40002CD42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B4D76-D17C-49C8-8004-ACC97C78BB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147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C60-75EA-4375-81D9-1AABF631BC66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12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2D56-D5E2-4B70-ADAF-0730C3997D9F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2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1F3E646-B949-4108-9FAD-1ED88A270942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19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BD95-50E3-4996-922E-37D7A1A29595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5276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45576E-9B01-4353-992B-AD7FEBAB618E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14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A877-1ACC-48E6-B3A9-0BDCE54BE0A7}" type="datetime1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0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D663-643D-4652-A748-CA42D3D659DB}" type="datetime1">
              <a:rPr lang="cs-CZ" smtClean="0"/>
              <a:t>30.11.2021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3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3329-308C-485E-B30E-AFD430F7B68E}" type="datetime1">
              <a:rPr lang="cs-CZ" smtClean="0"/>
              <a:t>30.11.2021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97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35C2-EB49-48DA-A873-A12A16371549}" type="datetime1">
              <a:rPr lang="cs-CZ" smtClean="0"/>
              <a:t>30.11.2021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4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AC89-E3D0-4360-B543-10FC4531A954}" type="datetime1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55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3CC4-D863-4971-A184-79B4A42E96C6}" type="datetime1">
              <a:rPr lang="cs-CZ" smtClean="0"/>
              <a:t>30.11.2021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35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0B6BD95-50E3-4996-922E-37D7A1A29595}" type="datetime1">
              <a:rPr lang="cs-CZ" smtClean="0"/>
              <a:t>30.11.2021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109B2BF-73A7-49DB-BC3F-C0E18E52F8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738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0253" y="5202238"/>
            <a:ext cx="9144000" cy="1655762"/>
          </a:xfrm>
        </p:spPr>
        <p:txBody>
          <a:bodyPr>
            <a:normAutofit/>
          </a:bodyPr>
          <a:lstStyle/>
          <a:p>
            <a:r>
              <a:rPr lang="cs-CZ" sz="4800" b="1" dirty="0">
                <a:latin typeface="Arial Black" panose="020B0A04020102020204" pitchFamily="34" charset="0"/>
                <a:cs typeface="Arial" panose="020B0604020202020204" pitchFamily="34" charset="0"/>
              </a:rPr>
              <a:t>U nás práci najdete.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36" y="472289"/>
            <a:ext cx="4581237" cy="45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3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0253" y="5202238"/>
            <a:ext cx="9144000" cy="1655762"/>
          </a:xfrm>
        </p:spPr>
        <p:txBody>
          <a:bodyPr>
            <a:normAutofit/>
          </a:bodyPr>
          <a:lstStyle/>
          <a:p>
            <a:r>
              <a:rPr lang="cs-CZ" sz="4800" b="1" dirty="0">
                <a:latin typeface="Arial Black" panose="020B0A04020102020204" pitchFamily="34" charset="0"/>
                <a:cs typeface="Arial" panose="020B0604020202020204" pitchFamily="34" charset="0"/>
              </a:rPr>
              <a:t>Děkuji za pozornost!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36" y="472289"/>
            <a:ext cx="4581237" cy="458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 nás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Jsme pracovní agentura a poradenské centrum.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Poradíme Vám s napsáním profesního životopisu a motivačního dopisu.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Zprostředkováváme práci nejen pro studenty.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Zajišťujeme brigády.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Sjednáváme externí praxi pro žáky SŠ a studenty VOŠ.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Naše zaměření - firmy v oblasti elektro a IT technologií.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2/10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5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Externí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Externí praxe u smluvních partnerů pro žáky SŠ  a studenty VOŠ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Externí praxe je realizována podle studijního zaměření.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Externí praxe lze využít k psaní dlouhodobé maturitní práce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    a závěrečné práce k absolutoriu.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3/10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9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Krátkodobé brigády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Brigáda na základě dohody o provedení práce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Termín brigády ušitý „na míru“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Zajímavé platové ohodnocení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Brigáda profesně zaměřena podle studia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4/10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1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Dlouhodobé brigády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Brigáda na základě dohody o pracovní činnosti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Pracovní doba ušitá „na míru“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Zajímavé platové ohodnocení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Brigáda profesně zaměřena podle studia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5/10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7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Partnerské firmy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ABO </a:t>
            </a:r>
            <a:r>
              <a:rPr lang="cs-CZ" b="1" dirty="0" err="1">
                <a:solidFill>
                  <a:schemeClr val="bg1"/>
                </a:solidFill>
              </a:rPr>
              <a:t>valve</a:t>
            </a:r>
            <a:r>
              <a:rPr lang="cs-CZ" b="1" dirty="0">
                <a:solidFill>
                  <a:schemeClr val="bg1"/>
                </a:solidFill>
              </a:rPr>
              <a:t>, s.r.o.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AL </a:t>
            </a:r>
            <a:r>
              <a:rPr lang="cs-CZ" b="1" dirty="0" err="1">
                <a:solidFill>
                  <a:schemeClr val="bg1"/>
                </a:solidFill>
              </a:rPr>
              <a:t>invest</a:t>
            </a:r>
            <a:r>
              <a:rPr lang="cs-CZ" b="1" dirty="0">
                <a:solidFill>
                  <a:schemeClr val="bg1"/>
                </a:solidFill>
              </a:rPr>
              <a:t>, a.s.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AŽD, s.r.o.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Certicon</a:t>
            </a:r>
            <a:r>
              <a:rPr lang="cs-CZ" b="1" dirty="0">
                <a:solidFill>
                  <a:schemeClr val="bg1"/>
                </a:solidFill>
              </a:rPr>
              <a:t>, a.s.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České dráhy, a.s.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ELECTRO </a:t>
            </a:r>
            <a:r>
              <a:rPr lang="cs-CZ" b="1" dirty="0" err="1">
                <a:solidFill>
                  <a:schemeClr val="bg1"/>
                </a:solidFill>
              </a:rPr>
              <a:t>Corp</a:t>
            </a:r>
            <a:r>
              <a:rPr lang="cs-CZ" b="1" dirty="0">
                <a:solidFill>
                  <a:schemeClr val="bg1"/>
                </a:solidFill>
              </a:rPr>
              <a:t>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Elekt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Labs</a:t>
            </a:r>
            <a:r>
              <a:rPr lang="cs-CZ" b="1" dirty="0">
                <a:solidFill>
                  <a:schemeClr val="bg1"/>
                </a:solidFill>
              </a:rPr>
              <a:t> s.r.o.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b="1" dirty="0" err="1">
                <a:solidFill>
                  <a:schemeClr val="bg1"/>
                </a:solidFill>
              </a:rPr>
              <a:t>Elpremo</a:t>
            </a:r>
            <a:r>
              <a:rPr lang="cs-CZ" sz="2000" b="1" dirty="0">
                <a:solidFill>
                  <a:schemeClr val="bg1"/>
                </a:solidFill>
              </a:rPr>
              <a:t>, spol. s r.o.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6/10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199" y="3848451"/>
            <a:ext cx="3729113" cy="49746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688" y="4891579"/>
            <a:ext cx="2348529" cy="109744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837" y="4466345"/>
            <a:ext cx="2125806" cy="106290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17" y="2011680"/>
            <a:ext cx="25527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Partnerské firmy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EMOS, spol. s 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EOLA s.r.o.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Ferrit Electric s.r.o.</a:t>
            </a:r>
            <a:endParaRPr lang="cs-CZ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Hella, s.r.o.</a:t>
            </a:r>
            <a:endParaRPr lang="cs-CZ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Horiba</a:t>
            </a:r>
            <a:endParaRPr lang="cs-CZ" b="1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Chropyňská strojírna, a.s.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Koyo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Bearings</a:t>
            </a:r>
            <a:r>
              <a:rPr lang="cs-CZ" b="1" dirty="0">
                <a:solidFill>
                  <a:schemeClr val="bg1"/>
                </a:solidFill>
              </a:rPr>
              <a:t> Česká republika s.r.o.</a:t>
            </a:r>
            <a:endParaRPr lang="cs-CZ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Lineaplast</a:t>
            </a:r>
            <a:r>
              <a:rPr lang="cs-CZ" b="1" dirty="0">
                <a:solidFill>
                  <a:schemeClr val="bg1"/>
                </a:solidFill>
              </a:rPr>
              <a:t>, s.r.o.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7/10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436" y="4444278"/>
            <a:ext cx="4466492" cy="122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9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Partnerské firmy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04775"/>
            <a:ext cx="9784080" cy="4206240"/>
          </a:xfrm>
        </p:spPr>
        <p:txBody>
          <a:bodyPr>
            <a:normAutofit lnSpcReduction="1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Merit </a:t>
            </a:r>
            <a:r>
              <a:rPr lang="cs-CZ" b="1" dirty="0" err="1">
                <a:solidFill>
                  <a:schemeClr val="bg1"/>
                </a:solidFill>
              </a:rPr>
              <a:t>group</a:t>
            </a:r>
            <a:r>
              <a:rPr lang="cs-CZ" b="1" dirty="0">
                <a:solidFill>
                  <a:schemeClr val="bg1"/>
                </a:solidFill>
              </a:rPr>
              <a:t> a.s.</a:t>
            </a:r>
            <a:endParaRPr lang="cs-CZ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Montix</a:t>
            </a:r>
            <a:r>
              <a:rPr lang="cs-CZ" b="1" dirty="0">
                <a:solidFill>
                  <a:schemeClr val="bg1"/>
                </a:solidFill>
              </a:rPr>
              <a:t> a.s.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Mubea</a:t>
            </a:r>
            <a:r>
              <a:rPr lang="cs-CZ" b="1" dirty="0">
                <a:solidFill>
                  <a:schemeClr val="bg1"/>
                </a:solidFill>
              </a:rPr>
              <a:t> IT Sprint </a:t>
            </a:r>
            <a:r>
              <a:rPr lang="cs-CZ" b="1" dirty="0" err="1">
                <a:solidFill>
                  <a:schemeClr val="bg1"/>
                </a:solidFill>
              </a:rPr>
              <a:t>Wire</a:t>
            </a:r>
            <a:r>
              <a:rPr lang="cs-CZ" b="1" dirty="0">
                <a:solidFill>
                  <a:schemeClr val="bg1"/>
                </a:solidFill>
              </a:rPr>
              <a:t>, s.r.o.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OLC </a:t>
            </a:r>
            <a:r>
              <a:rPr lang="cs-CZ" b="1" dirty="0" err="1">
                <a:solidFill>
                  <a:schemeClr val="bg1"/>
                </a:solidFill>
              </a:rPr>
              <a:t>systems</a:t>
            </a:r>
            <a:r>
              <a:rPr lang="cs-CZ" b="1" dirty="0">
                <a:solidFill>
                  <a:schemeClr val="bg1"/>
                </a:solidFill>
              </a:rPr>
              <a:t> s.r.o.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Pramacom</a:t>
            </a:r>
            <a:r>
              <a:rPr lang="cs-CZ" b="1" dirty="0">
                <a:solidFill>
                  <a:schemeClr val="bg1"/>
                </a:solidFill>
              </a:rPr>
              <a:t>, spol. s 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PS data projekt spol. s 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Robertshaw</a:t>
            </a:r>
            <a:r>
              <a:rPr lang="cs-CZ" b="1" dirty="0">
                <a:solidFill>
                  <a:schemeClr val="bg1"/>
                </a:solidFill>
              </a:rPr>
              <a:t>, s.r.o.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bg1"/>
                </a:solidFill>
              </a:rPr>
              <a:t>Správa železnic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chemeClr val="bg1"/>
                </a:solidFill>
              </a:rPr>
              <a:t>Tdmetal</a:t>
            </a:r>
            <a:r>
              <a:rPr lang="cs-CZ" b="1" dirty="0">
                <a:solidFill>
                  <a:schemeClr val="bg1"/>
                </a:solidFill>
              </a:rPr>
              <a:t>, s.r.o.</a:t>
            </a:r>
            <a:endParaRPr lang="cs-CZ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8/10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77" y="3409232"/>
            <a:ext cx="3333750" cy="10382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988" y="4830035"/>
            <a:ext cx="4021928" cy="9984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959" y="2664988"/>
            <a:ext cx="1971675" cy="4286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77" y="1952737"/>
            <a:ext cx="1304925" cy="55245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552" y="4301146"/>
            <a:ext cx="1456748" cy="145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0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bozeagency@gmail.com</a:t>
            </a:r>
            <a:endParaRPr lang="cs-CZ" sz="20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Božetěchova 3, Olomouc 779 00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Tel.: +420 585 208 162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IČ: 17790000, DIČ: CZ17790000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000" dirty="0" err="1">
                <a:solidFill>
                  <a:schemeClr val="bg1"/>
                </a:solidFill>
              </a:rPr>
              <a:t>č.ú</a:t>
            </a:r>
            <a:r>
              <a:rPr lang="cs-CZ" sz="2000" dirty="0">
                <a:solidFill>
                  <a:schemeClr val="bg1"/>
                </a:solidFill>
              </a:rPr>
              <a:t>. (CEFIF banka, a.s.): 601098/9990</a:t>
            </a:r>
          </a:p>
          <a:p>
            <a:pPr>
              <a:buClrTx/>
            </a:pPr>
            <a:endParaRPr lang="cs-CZ" sz="1800" dirty="0">
              <a:solidFill>
                <a:schemeClr val="bg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2800" dirty="0"/>
              <a:t>9/10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428" y="807648"/>
            <a:ext cx="2970026" cy="29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70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254</TotalTime>
  <Words>378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Corbel</vt:lpstr>
      <vt:lpstr>Wingdings</vt:lpstr>
      <vt:lpstr>Pruhy</vt:lpstr>
      <vt:lpstr>Prezentace aplikace PowerPoint</vt:lpstr>
      <vt:lpstr>O nás</vt:lpstr>
      <vt:lpstr>Externí praxe</vt:lpstr>
      <vt:lpstr>Krátkodobé brigády</vt:lpstr>
      <vt:lpstr>Dlouhodobé brigády</vt:lpstr>
      <vt:lpstr>Partnerské firmy</vt:lpstr>
      <vt:lpstr>Partnerské firmy</vt:lpstr>
      <vt:lpstr>Partnerské firmy</vt:lpstr>
      <vt:lpstr>kontakty</vt:lpstr>
      <vt:lpstr>Prezentace aplikace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Věra Martinková</dc:creator>
  <cp:lastModifiedBy>Radek Maxa</cp:lastModifiedBy>
  <cp:revision>17</cp:revision>
  <dcterms:created xsi:type="dcterms:W3CDTF">2021-11-02T08:36:54Z</dcterms:created>
  <dcterms:modified xsi:type="dcterms:W3CDTF">2021-11-30T12:27:36Z</dcterms:modified>
</cp:coreProperties>
</file>