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"/>
  </p:notesMasterIdLst>
  <p:sldIdLst>
    <p:sldId id="596" r:id="rId3"/>
    <p:sldId id="443" r:id="rId4"/>
    <p:sldId id="595" r:id="rId5"/>
    <p:sldId id="579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585"/>
    <a:srgbClr val="03438A"/>
    <a:srgbClr val="FE1C39"/>
    <a:srgbClr val="941100"/>
    <a:srgbClr val="F51B3A"/>
    <a:srgbClr val="4F8F01"/>
    <a:srgbClr val="D0D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45" autoAdjust="0"/>
    <p:restoredTop sz="73279" autoAdjust="0"/>
  </p:normalViewPr>
  <p:slideViewPr>
    <p:cSldViewPr snapToGrid="0" snapToObjects="1">
      <p:cViewPr varScale="1">
        <p:scale>
          <a:sx n="65" d="100"/>
          <a:sy n="65" d="100"/>
        </p:scale>
        <p:origin x="98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A378A-5D25-C848-8BC7-7917871BB47C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6CC6-8F34-4D42-B032-68988D6C4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25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66CC6-8F34-4D42-B032-68988D6C479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445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6CC6-8F34-4D42-B032-68988D6C479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445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66CC6-8F34-4D42-B032-68988D6C479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65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6CC6-8F34-4D42-B032-68988D6C479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66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38DED8-8A51-7748-80ED-FF4697F5F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D032D7-B0F9-1F4F-B454-8CCA6DA05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51A079-0C6F-2941-A326-0EBCB9A0C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F273EB-1C12-7A41-BCAD-D18B593F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08B03C-3E8C-0247-9088-BFF38B23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99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76A50-37E8-8347-B3F2-09164CA7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1F97B06-3972-104A-B64D-59084F81D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E030ED-4983-EF4E-BF2A-7186F0DA4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3BF011-93D2-B843-AC41-E60BE577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DFE71F-233E-424F-B2AD-B3B4E5D5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43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0401F09-672F-3A48-A13F-C57E380E7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3A7901E-2F10-B347-8AA1-EBF0DABCD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62E93E-C9A6-6642-B642-4FD645DB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904743-621F-1747-A89D-B5712D32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866078-D2C7-FA46-9EE6-DF2D2871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4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7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71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56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89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03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00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34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5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02DBB0-F741-984D-BDF0-53D9DFD1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F3E9AA-BD08-9B4B-8676-F985DA6F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6B0B5A-F6AF-A842-A944-5B65481D7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EAD17-38C1-DE4B-B7CD-DD5B0AFB3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78A9EA-D565-F841-B022-D8082211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52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03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16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8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166B0-61BD-F647-8191-EC9306763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EE03F1-C0AA-6543-B728-0B8B2BAB6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B2126A-5E00-A94C-9FDE-AEE3360E3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E6FACC-63A9-1A47-A75B-A89B4881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B85128-24D8-4A4D-BF68-856BDBEC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7D530A-DB1F-2C47-B98E-3F346325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FF433E-99AB-FE4C-8670-A45D3C7AD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D16B55-460F-384A-BEA6-28935996F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2CCD2D-5F3D-2944-BA4F-2692D9AC2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EE5C9A-C2A0-1543-9058-2D4F5638C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B2A3F4-208F-9943-AEBB-7CD2AFF8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D95639-0E46-0E47-AB18-D6EEA009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23FEBA1-A968-514D-9E5B-C69D0F153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B3DBDF-9F93-2842-A4C7-5135EB1A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CFE115-4A9F-C24E-9905-2B308D2B4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54AAAA0-5D9B-0348-B6DE-E94FFA335A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24D0AF3-1B3C-8C45-8B27-17E2F889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53D56F2-C101-2048-8655-31F48546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662B15A-EF9E-404D-9463-E5BB1A3C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3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EAB02-1350-6748-ACFD-746CA1FF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B7A0684-6FA5-A744-9BBA-110F72EAB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7D5C359-E447-0A4F-B3FC-AD42E019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3B5A8F-7C62-7B4D-A253-65D2DA0B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3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85A6263-D42F-9E4F-A63B-0A79D3F7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954CF0C-6BCE-3342-835E-8D9C5D06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5CD590-6998-CF4F-B5F6-4C8F86D7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E501E-53E8-5C4E-A6F0-9AC5E293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20D004-1500-8D4A-AFED-36AF5195F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69566A-AEDF-AC4F-96E0-36F0F80DB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B3C6DD-055A-CB47-82AC-F38F2D3F1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E55BE5-DDF4-FD46-9E90-FF6B56FDD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BB0D80-8462-154D-A044-7A2CB4757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9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BDFC4-B181-2547-BE02-72F1094B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E7584C5-74AF-694A-AE4E-2ACC7CF69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B9E20E3-B7EC-524E-8907-C16D5AA8E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9A2718-89D2-E145-A222-EC1360D0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289A81-2189-B04A-B575-3A4CB0E2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E04C10-DB82-3B4B-99DC-6AB77AB4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8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2680910-4477-9548-A4A5-C41AD513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768C34-B8D3-D541-A29A-FC366FEA4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1A8554-18DD-0A4E-86D2-E8B587811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B0B4D-1A2A-7A4F-AF95-11B2C02474F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616BC2-F5EB-A746-8399-52EF14F47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8B75DF-FA59-E543-AA66-FAE4E8B1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F57E7-27BC-1C4E-8D15-6D128A558A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01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4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openxmlformats.org/officeDocument/2006/relationships/image" Target="../media/image1.tiff"/><Relationship Id="rId12" Type="http://schemas.openxmlformats.org/officeDocument/2006/relationships/image" Target="../media/image7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hyperlink" Target="http://www.mup.cz/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01B2EB-5420-E44D-9121-7C3B3B385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V="1">
            <a:off x="-3" y="6004184"/>
            <a:ext cx="12192001" cy="880110"/>
          </a:xfrm>
          <a:prstGeom prst="rect">
            <a:avLst/>
          </a:prstGeom>
          <a:effectLst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8B7D2B4-96C5-9945-85F8-409EF64BD320}"/>
              </a:ext>
            </a:extLst>
          </p:cNvPr>
          <p:cNvSpPr/>
          <p:nvPr/>
        </p:nvSpPr>
        <p:spPr>
          <a:xfrm>
            <a:off x="0" y="8709"/>
            <a:ext cx="12192000" cy="681418"/>
          </a:xfrm>
          <a:prstGeom prst="rect">
            <a:avLst/>
          </a:prstGeom>
          <a:solidFill>
            <a:srgbClr val="0343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Gerade Verbindung 13">
            <a:extLst>
              <a:ext uri="{FF2B5EF4-FFF2-40B4-BE49-F238E27FC236}">
                <a16:creationId xmlns:a16="http://schemas.microsoft.com/office/drawing/2014/main" id="{0FA2D010-7902-3347-A11C-BBC7C45395FA}"/>
              </a:ext>
            </a:extLst>
          </p:cNvPr>
          <p:cNvCxnSpPr>
            <a:cxnSpLocks/>
          </p:cNvCxnSpPr>
          <p:nvPr/>
        </p:nvCxnSpPr>
        <p:spPr>
          <a:xfrm flipH="1" flipV="1">
            <a:off x="4428888" y="1201405"/>
            <a:ext cx="70790" cy="478519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C88876-57A9-9249-8AAA-5E5B9788F5E2}"/>
              </a:ext>
            </a:extLst>
          </p:cNvPr>
          <p:cNvSpPr txBox="1"/>
          <p:nvPr/>
        </p:nvSpPr>
        <p:spPr>
          <a:xfrm>
            <a:off x="4714545" y="961250"/>
            <a:ext cx="69208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MUB 2023 </a:t>
            </a:r>
            <a:b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BANKA BUDOUCNOSTI JIŽ 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DNES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23F200F-DE6E-E94C-B83F-23784E8D0594}"/>
              </a:ext>
            </a:extLst>
          </p:cNvPr>
          <p:cNvSpPr txBox="1">
            <a:spLocks noChangeAspect="1"/>
          </p:cNvSpPr>
          <p:nvPr/>
        </p:nvSpPr>
        <p:spPr>
          <a:xfrm>
            <a:off x="898902" y="1992494"/>
            <a:ext cx="2729944" cy="2782995"/>
          </a:xfrm>
          <a:prstGeom prst="ellipse">
            <a:avLst/>
          </a:prstGeom>
          <a:solidFill>
            <a:srgbClr val="03438A"/>
          </a:solidFill>
          <a:ln w="76200" cap="flat" cmpd="sng" algn="ctr">
            <a:noFill/>
            <a:prstDash val="solid"/>
          </a:ln>
          <a:effectLst/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50" charset="0"/>
              <a:ea typeface="+mn-ea"/>
              <a:cs typeface="Helvetica Light"/>
            </a:endParaRP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E0346C95-EB7E-E041-8446-2EF36D68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1" y="2960299"/>
            <a:ext cx="3697602" cy="88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72F2D55-4037-429A-85EA-903809112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366" y="3300352"/>
            <a:ext cx="5883461" cy="322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6000">
        <p14:switch dir="r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01B2EB-5420-E44D-9121-7C3B3B385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V="1">
            <a:off x="-3" y="5995475"/>
            <a:ext cx="12192001" cy="880110"/>
          </a:xfrm>
          <a:prstGeom prst="rect">
            <a:avLst/>
          </a:prstGeom>
          <a:effectLst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8B7D2B4-96C5-9945-85F8-409EF64BD320}"/>
              </a:ext>
            </a:extLst>
          </p:cNvPr>
          <p:cNvSpPr/>
          <p:nvPr/>
        </p:nvSpPr>
        <p:spPr>
          <a:xfrm>
            <a:off x="0" y="0"/>
            <a:ext cx="12192000" cy="681418"/>
          </a:xfrm>
          <a:prstGeom prst="rect">
            <a:avLst/>
          </a:prstGeom>
          <a:solidFill>
            <a:srgbClr val="0343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Gerade Verbindung 13">
            <a:extLst>
              <a:ext uri="{FF2B5EF4-FFF2-40B4-BE49-F238E27FC236}">
                <a16:creationId xmlns:a16="http://schemas.microsoft.com/office/drawing/2014/main" id="{0FA2D010-7902-3347-A11C-BBC7C45395FA}"/>
              </a:ext>
            </a:extLst>
          </p:cNvPr>
          <p:cNvCxnSpPr>
            <a:cxnSpLocks/>
          </p:cNvCxnSpPr>
          <p:nvPr/>
        </p:nvCxnSpPr>
        <p:spPr>
          <a:xfrm flipH="1" flipV="1">
            <a:off x="4428888" y="1192696"/>
            <a:ext cx="70790" cy="478519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C88876-57A9-9249-8AAA-5E5B9788F5E2}"/>
              </a:ext>
            </a:extLst>
          </p:cNvPr>
          <p:cNvSpPr txBox="1"/>
          <p:nvPr/>
        </p:nvSpPr>
        <p:spPr>
          <a:xfrm>
            <a:off x="4714545" y="952541"/>
            <a:ext cx="680756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b="1" dirty="0">
                <a:solidFill>
                  <a:srgbClr val="03438A"/>
                </a:solidFill>
              </a:rPr>
              <a:t>MUB</a:t>
            </a:r>
            <a:br>
              <a:rPr lang="cs-CZ" sz="1000" dirty="0"/>
            </a:br>
            <a:endParaRPr lang="cs-CZ" sz="4000" dirty="0"/>
          </a:p>
          <a:p>
            <a:r>
              <a:rPr lang="cs-CZ" sz="4000" dirty="0"/>
              <a:t>BANKA BUDOUCNOSTI JIŽ DNES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23F200F-DE6E-E94C-B83F-23784E8D0594}"/>
              </a:ext>
            </a:extLst>
          </p:cNvPr>
          <p:cNvSpPr txBox="1">
            <a:spLocks noChangeAspect="1"/>
          </p:cNvSpPr>
          <p:nvPr/>
        </p:nvSpPr>
        <p:spPr>
          <a:xfrm>
            <a:off x="898902" y="1983785"/>
            <a:ext cx="2729944" cy="2782995"/>
          </a:xfrm>
          <a:prstGeom prst="ellipse">
            <a:avLst/>
          </a:prstGeom>
          <a:solidFill>
            <a:srgbClr val="03438A"/>
          </a:solidFill>
          <a:ln w="76200" cap="flat" cmpd="sng" algn="ctr">
            <a:noFill/>
            <a:prstDash val="solid"/>
          </a:ln>
          <a:effectLst/>
        </p:spPr>
        <p:txBody>
          <a:bodyPr wrap="none" tIns="0" anchor="ctr"/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kern="0" spc="-300" dirty="0">
              <a:solidFill>
                <a:srgbClr val="FFFFFF"/>
              </a:solidFill>
              <a:latin typeface="Helvetica" pitchFamily="50" charset="0"/>
              <a:cs typeface="Helvetica Light"/>
            </a:endParaRP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E0346C95-EB7E-E041-8446-2EF36D68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1" y="2951590"/>
            <a:ext cx="3697602" cy="88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07687DC-2C62-41E4-A13E-9620E69E77B8}"/>
              </a:ext>
            </a:extLst>
          </p:cNvPr>
          <p:cNvSpPr txBox="1"/>
          <p:nvPr/>
        </p:nvSpPr>
        <p:spPr>
          <a:xfrm>
            <a:off x="4714545" y="4018840"/>
            <a:ext cx="75727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03438A"/>
                </a:solidFill>
              </a:rPr>
              <a:t>Ján Hýbl </a:t>
            </a:r>
          </a:p>
          <a:p>
            <a:r>
              <a:rPr lang="cs-CZ" sz="3600" dirty="0"/>
              <a:t>člen týmu PR a marketing </a:t>
            </a:r>
            <a:r>
              <a:rPr lang="cs-CZ" sz="3600" dirty="0" err="1"/>
              <a:t>MUBanky</a:t>
            </a:r>
            <a:endParaRPr lang="cs-CZ" sz="3600" dirty="0"/>
          </a:p>
          <a:p>
            <a:r>
              <a:rPr lang="cs-CZ" sz="3600" dirty="0"/>
              <a:t>student Mezinárodního obchodu MUP</a:t>
            </a:r>
          </a:p>
        </p:txBody>
      </p:sp>
    </p:spTree>
    <p:extLst>
      <p:ext uri="{BB962C8B-B14F-4D97-AF65-F5344CB8AC3E}">
        <p14:creationId xmlns:p14="http://schemas.microsoft.com/office/powerpoint/2010/main" val="2792416941"/>
      </p:ext>
    </p:extLst>
  </p:cSld>
  <p:clrMapOvr>
    <a:masterClrMapping/>
  </p:clrMapOvr>
  <p:transition spd="slow" advTm="13872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01B2EB-5420-E44D-9121-7C3B3B3858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V="1">
            <a:off x="-3" y="5977890"/>
            <a:ext cx="12192001" cy="880110"/>
          </a:xfrm>
          <a:prstGeom prst="rect">
            <a:avLst/>
          </a:prstGeom>
          <a:effectLst/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9A1BFF4B-F36B-B04F-ADAD-465B09592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467" y="5977890"/>
            <a:ext cx="1603164" cy="38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8B7D2B4-96C5-9945-85F8-409EF64BD320}"/>
              </a:ext>
            </a:extLst>
          </p:cNvPr>
          <p:cNvSpPr/>
          <p:nvPr/>
        </p:nvSpPr>
        <p:spPr>
          <a:xfrm>
            <a:off x="8614" y="7942"/>
            <a:ext cx="12192000" cy="681418"/>
          </a:xfrm>
          <a:prstGeom prst="rect">
            <a:avLst/>
          </a:prstGeom>
          <a:solidFill>
            <a:srgbClr val="0343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C88876-57A9-9249-8AAA-5E5B9788F5E2}"/>
              </a:ext>
            </a:extLst>
          </p:cNvPr>
          <p:cNvSpPr txBox="1"/>
          <p:nvPr/>
        </p:nvSpPr>
        <p:spPr>
          <a:xfrm>
            <a:off x="3013038" y="1600038"/>
            <a:ext cx="686681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 ORBIT COIN</a:t>
            </a:r>
            <a:b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BANKA BUDOUCNOSTI PŘÍNÁŠÍ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MĚNU BUDOUCNOSTI JIŽ DNES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23F200F-DE6E-E94C-B83F-23784E8D0594}"/>
              </a:ext>
            </a:extLst>
          </p:cNvPr>
          <p:cNvSpPr txBox="1">
            <a:spLocks noChangeAspect="1"/>
          </p:cNvSpPr>
          <p:nvPr/>
        </p:nvSpPr>
        <p:spPr>
          <a:xfrm>
            <a:off x="147457" y="798947"/>
            <a:ext cx="2729944" cy="2782995"/>
          </a:xfrm>
          <a:prstGeom prst="ellipse">
            <a:avLst/>
          </a:prstGeom>
          <a:solidFill>
            <a:srgbClr val="03438A"/>
          </a:solidFill>
          <a:ln w="76200" cap="flat" cmpd="sng" algn="ctr">
            <a:noFill/>
            <a:prstDash val="solid"/>
          </a:ln>
          <a:effectLst/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50" charset="0"/>
              <a:ea typeface="+mn-ea"/>
              <a:cs typeface="Helvetica Light"/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7141455-214D-45FB-857C-09DCF3DDC9AE}"/>
              </a:ext>
            </a:extLst>
          </p:cNvPr>
          <p:cNvGrpSpPr/>
          <p:nvPr/>
        </p:nvGrpSpPr>
        <p:grpSpPr>
          <a:xfrm>
            <a:off x="283094" y="1714438"/>
            <a:ext cx="2458670" cy="949387"/>
            <a:chOff x="838198" y="1322678"/>
            <a:chExt cx="2458670" cy="949387"/>
          </a:xfrm>
        </p:grpSpPr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DD52501E-B767-4ACF-8AE9-3A645BCDC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38198" y="1322678"/>
              <a:ext cx="2458670" cy="949387"/>
            </a:xfrm>
            <a:prstGeom prst="rect">
              <a:avLst/>
            </a:prstGeom>
          </p:spPr>
        </p:pic>
        <p:pic>
          <p:nvPicPr>
            <p:cNvPr id="18" name="Obrázek 17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12387E2A-1C03-4F37-8C4E-5DC85F661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57410" y="1590710"/>
              <a:ext cx="703265" cy="413322"/>
            </a:xfrm>
            <a:prstGeom prst="rect">
              <a:avLst/>
            </a:prstGeom>
          </p:spPr>
        </p:pic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9FE0AFD-D1CE-4F34-8416-81410CF714B0}"/>
              </a:ext>
            </a:extLst>
          </p:cNvPr>
          <p:cNvSpPr txBox="1"/>
          <p:nvPr/>
        </p:nvSpPr>
        <p:spPr>
          <a:xfrm>
            <a:off x="61782" y="0"/>
            <a:ext cx="6104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MUB SPACE 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      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84C58BA-E992-459B-A7B7-1EA9C59B66B7}"/>
              </a:ext>
            </a:extLst>
          </p:cNvPr>
          <p:cNvGrpSpPr/>
          <p:nvPr/>
        </p:nvGrpSpPr>
        <p:grpSpPr>
          <a:xfrm>
            <a:off x="2900529" y="734050"/>
            <a:ext cx="8998102" cy="4986282"/>
            <a:chOff x="2900529" y="734050"/>
            <a:chExt cx="8998102" cy="4986282"/>
          </a:xfrm>
        </p:grpSpPr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09CFF2B-AF53-4AFD-8DE5-A3B49B024E25}"/>
                </a:ext>
              </a:extLst>
            </p:cNvPr>
            <p:cNvSpPr txBox="1"/>
            <p:nvPr/>
          </p:nvSpPr>
          <p:spPr>
            <a:xfrm>
              <a:off x="2900529" y="734050"/>
              <a:ext cx="89981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ISS </a:t>
              </a:r>
              <a:r>
                <a:rPr kumimoji="0" lang="cs-C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Mezinárodní vesmírná stanice</a:t>
              </a:r>
              <a:endPara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A12B303A-9CA0-4DCD-84CC-A5BC24346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037127" y="1797372"/>
              <a:ext cx="6971336" cy="3922960"/>
            </a:xfrm>
            <a:prstGeom prst="rect">
              <a:avLst/>
            </a:prstGeom>
          </p:spPr>
        </p:pic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F0FC4935-B7CE-4851-B41D-FDC918771543}"/>
              </a:ext>
            </a:extLst>
          </p:cNvPr>
          <p:cNvGrpSpPr/>
          <p:nvPr/>
        </p:nvGrpSpPr>
        <p:grpSpPr>
          <a:xfrm>
            <a:off x="2900529" y="734050"/>
            <a:ext cx="8998102" cy="4991547"/>
            <a:chOff x="2900529" y="734050"/>
            <a:chExt cx="8998102" cy="4991547"/>
          </a:xfrm>
        </p:grpSpPr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C249A88E-993A-44DC-84DF-972BBA8CEFCF}"/>
                </a:ext>
              </a:extLst>
            </p:cNvPr>
            <p:cNvSpPr txBox="1"/>
            <p:nvPr/>
          </p:nvSpPr>
          <p:spPr>
            <a:xfrm>
              <a:off x="2900529" y="734050"/>
              <a:ext cx="89981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Axiom Station</a:t>
              </a:r>
            </a:p>
          </p:txBody>
        </p:sp>
        <p:pic>
          <p:nvPicPr>
            <p:cNvPr id="23" name="Obrázek 22" descr="Obsah obrázku satelit&#10;&#10;Popis byl vytvořen automaticky">
              <a:extLst>
                <a:ext uri="{FF2B5EF4-FFF2-40B4-BE49-F238E27FC236}">
                  <a16:creationId xmlns:a16="http://schemas.microsoft.com/office/drawing/2014/main" id="{42042C71-D0E1-4AAE-979D-354DA6C43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85507" y="1687727"/>
              <a:ext cx="7178436" cy="4037870"/>
            </a:xfrm>
            <a:prstGeom prst="rect">
              <a:avLst/>
            </a:prstGeom>
          </p:spPr>
        </p:pic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938ADE31-334D-44A4-A32A-C56238B24586}"/>
              </a:ext>
            </a:extLst>
          </p:cNvPr>
          <p:cNvGrpSpPr/>
          <p:nvPr/>
        </p:nvGrpSpPr>
        <p:grpSpPr>
          <a:xfrm>
            <a:off x="2900529" y="734050"/>
            <a:ext cx="8998102" cy="5439878"/>
            <a:chOff x="2900529" y="734050"/>
            <a:chExt cx="8998102" cy="5439878"/>
          </a:xfrm>
        </p:grpSpPr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0040A829-6EF6-49C6-AA6A-4C84B7CCEB67}"/>
                </a:ext>
              </a:extLst>
            </p:cNvPr>
            <p:cNvSpPr txBox="1"/>
            <p:nvPr/>
          </p:nvSpPr>
          <p:spPr>
            <a:xfrm>
              <a:off x="2900529" y="734050"/>
              <a:ext cx="89981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3438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Projekt Artemis</a:t>
              </a: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85D7E185-1D48-4D7B-A33C-B0415E1FE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3037126" y="1797372"/>
              <a:ext cx="5835407" cy="4376556"/>
            </a:xfrm>
            <a:prstGeom prst="rect">
              <a:avLst/>
            </a:prstGeom>
          </p:spPr>
        </p:pic>
      </p:grp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91FF3E2-C3A0-46B1-8DC8-FCC3789681A7}"/>
              </a:ext>
            </a:extLst>
          </p:cNvPr>
          <p:cNvSpPr txBox="1"/>
          <p:nvPr/>
        </p:nvSpPr>
        <p:spPr>
          <a:xfrm>
            <a:off x="3013038" y="1594773"/>
            <a:ext cx="87669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MUB 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6600" b="1" i="0" u="none" strike="noStrike" kern="1200" cap="none" spc="0" normalizeH="0" baseline="0" noProof="0" dirty="0">
              <a:ln>
                <a:noFill/>
              </a:ln>
              <a:solidFill>
                <a:srgbClr val="0343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JSME S VÁMI NA ORBITĚ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8E2ED3A-9BCB-4EE7-9F78-F5710317DE50}"/>
              </a:ext>
            </a:extLst>
          </p:cNvPr>
          <p:cNvSpPr txBox="1"/>
          <p:nvPr/>
        </p:nvSpPr>
        <p:spPr>
          <a:xfrm>
            <a:off x="2900529" y="734050"/>
            <a:ext cx="9144014" cy="5047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343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Služby na orbitě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Orbit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(EOC).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Bankovní účet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Orbit.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Kreditní karta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MUB SPACE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314450" marR="0" lvl="1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Plaťte naší kartou a získejte den pobytu navíc.</a:t>
            </a:r>
          </a:p>
          <a:p>
            <a:pPr marL="1314450" marR="0" lvl="1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Využijte pojištění „rychle pryč“, které Vám zajistí místo v nejbližší lodi.</a:t>
            </a:r>
          </a:p>
          <a:p>
            <a:pPr marL="1314450" marR="0" lvl="1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Kontokorent pro případ nouze.</a:t>
            </a:r>
          </a:p>
          <a:p>
            <a:pPr marL="1314450" marR="0" lvl="1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1B3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nákup EOC.</a:t>
            </a:r>
          </a:p>
        </p:txBody>
      </p:sp>
      <p:pic>
        <p:nvPicPr>
          <p:cNvPr id="5" name="Recording_mubSpace">
            <a:hlinkClick r:id="" action="ppaction://media"/>
            <a:extLst>
              <a:ext uri="{FF2B5EF4-FFF2-40B4-BE49-F238E27FC236}">
                <a16:creationId xmlns:a16="http://schemas.microsoft.com/office/drawing/2014/main" id="{46DF260A-3FBE-4D25-BCF1-E41DEDA0E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3267" y="4734094"/>
            <a:ext cx="304800" cy="304800"/>
          </a:xfrm>
          <a:prstGeom prst="rect">
            <a:avLst/>
          </a:prstGeom>
        </p:spPr>
      </p:pic>
      <p:pic>
        <p:nvPicPr>
          <p:cNvPr id="7" name="Recording_hybl">
            <a:hlinkClick r:id="" action="ppaction://media"/>
            <a:extLst>
              <a:ext uri="{FF2B5EF4-FFF2-40B4-BE49-F238E27FC236}">
                <a16:creationId xmlns:a16="http://schemas.microsoft.com/office/drawing/2014/main" id="{9978B740-1F44-4FCB-9D82-F45A0E8C01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3267" y="534478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9465">
        <p14:switch dir="r"/>
      </p:transition>
    </mc:Choice>
    <mc:Fallback xmlns="">
      <p:transition spd="slow" advTm="79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36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9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74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5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10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113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232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29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35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36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37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38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479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5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56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0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10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10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71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10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72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72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7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73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733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73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73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grpId="1" nodeType="withEffect">
                                  <p:stCondLst>
                                    <p:cond delay="73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grpId="1" nodeType="withEffect">
                                  <p:stCondLst>
                                    <p:cond delay="7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2" fill="hold" nodeType="withEffect">
                                  <p:stCondLst>
                                    <p:cond delay="74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ntr" presetSubtype="8" fill="hold" nodeType="withEffect">
                                  <p:stCondLst>
                                    <p:cond delay="749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grpId="1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756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uiExpand="1" build="allAtOnce"/>
      <p:bldP spid="8" grpId="1" uiExpand="1" build="p" bldLvl="2" advAuto="1000"/>
      <p:bldP spid="11" grpId="0" animBg="1"/>
      <p:bldP spid="11" grpId="1" animBg="1"/>
      <p:bldP spid="12" grpId="0" build="allAtOnce"/>
      <p:bldP spid="29" grpId="0"/>
      <p:bldP spid="28" grpId="0" uiExpand="1" build="p" bldLvl="2" animBg="1" advAuto="0"/>
      <p:bldP spid="28" grpId="1" uiExpand="1" build="allAtOnce" animBg="1"/>
    </p:bldLst>
  </p:timing>
  <p:extLst mod="1">
    <p:ext uri="{E180D4A7-C9FB-4DFB-919C-405C955672EB}">
      <p14:showEvtLst xmlns:p14="http://schemas.microsoft.com/office/powerpoint/2010/main">
        <p14:playEvt time="5" objId="5"/>
        <p14:playEvt time="4004" objId="7"/>
        <p14:stopEvt time="5213" objId="5"/>
        <p14:stopEvt time="79108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01B2EB-5420-E44D-9121-7C3B3B3858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V="1">
            <a:off x="-3" y="5977890"/>
            <a:ext cx="12192001" cy="880110"/>
          </a:xfrm>
          <a:prstGeom prst="rect">
            <a:avLst/>
          </a:prstGeom>
          <a:effectLst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8B7D2B4-96C5-9945-85F8-409EF64BD320}"/>
              </a:ext>
            </a:extLst>
          </p:cNvPr>
          <p:cNvSpPr/>
          <p:nvPr/>
        </p:nvSpPr>
        <p:spPr>
          <a:xfrm>
            <a:off x="0" y="0"/>
            <a:ext cx="12192000" cy="681418"/>
          </a:xfrm>
          <a:prstGeom prst="rect">
            <a:avLst/>
          </a:prstGeom>
          <a:solidFill>
            <a:srgbClr val="0343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82FB0D1-4354-40D6-8A30-F866E6E70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23" y="1406677"/>
            <a:ext cx="11387927" cy="37924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B6ACDAB-6DB4-486A-965B-3F9326313900}"/>
              </a:ext>
            </a:extLst>
          </p:cNvPr>
          <p:cNvSpPr txBox="1"/>
          <p:nvPr/>
        </p:nvSpPr>
        <p:spPr>
          <a:xfrm>
            <a:off x="4109292" y="5451323"/>
            <a:ext cx="3665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hlinkClick r:id="rId6"/>
              </a:rPr>
              <a:t>www.mup.cz</a:t>
            </a:r>
            <a:r>
              <a:rPr lang="cs-CZ" sz="4800" b="1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84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692">
        <p14:ripple/>
      </p:transition>
    </mc:Choice>
    <mc:Fallback xmlns="">
      <p:transition spd="slow" advTm="32692">
        <p:fade/>
      </p:transition>
    </mc:Fallback>
  </mc:AlternateContent>
  <p:extLst mod="1">
    <p:ext uri="{E180D4A7-C9FB-4DFB-919C-405C955672EB}">
      <p14:showEvtLst xmlns:p14="http://schemas.microsoft.com/office/powerpoint/2010/main">
        <p14:playEvt time="1025" objId="9"/>
        <p14:stopEvt time="20852" objId="9"/>
        <p14:playEvt time="21014" objId="13"/>
        <p14:stopEvt time="31613" objId="1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9.9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3492</TotalTime>
  <Words>114</Words>
  <Application>Microsoft Office PowerPoint</Application>
  <PresentationFormat>Širokoúhlá obrazovka</PresentationFormat>
  <Paragraphs>30</Paragraphs>
  <Slides>4</Slides>
  <Notes>4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Helvetica Light</vt:lpstr>
      <vt:lpstr>Wingdings</vt:lpstr>
      <vt:lpstr>Motiv Office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Gyurses Siderov</dc:creator>
  <cp:lastModifiedBy>Radek Maxa</cp:lastModifiedBy>
  <cp:revision>173</cp:revision>
  <dcterms:created xsi:type="dcterms:W3CDTF">2020-03-05T17:21:50Z</dcterms:created>
  <dcterms:modified xsi:type="dcterms:W3CDTF">2023-10-05T19:53:51Z</dcterms:modified>
</cp:coreProperties>
</file>